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</p:sldMasterIdLst>
  <p:sldIdLst>
    <p:sldId id="280" r:id="rId4"/>
    <p:sldId id="369" r:id="rId5"/>
    <p:sldId id="380" r:id="rId6"/>
    <p:sldId id="378" r:id="rId7"/>
    <p:sldId id="381" r:id="rId8"/>
    <p:sldId id="382" r:id="rId9"/>
    <p:sldId id="384" r:id="rId10"/>
    <p:sldId id="386" r:id="rId11"/>
    <p:sldId id="373" r:id="rId12"/>
    <p:sldId id="379" r:id="rId13"/>
    <p:sldId id="375" r:id="rId14"/>
    <p:sldId id="372" r:id="rId15"/>
    <p:sldId id="33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A05220-627B-475C-88C8-1DBC4B0500D7}" v="515" dt="2022-05-23T06:30:52.9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NDYA DASGUPTA" userId="44832ed7-6398-40e7-838c-d990bc157d40" providerId="ADAL" clId="{A2A05220-627B-475C-88C8-1DBC4B0500D7}"/>
    <pc:docChg chg="undo custSel addSld delSld modSld sldOrd modMainMaster">
      <pc:chgData name="ANINDYA DASGUPTA" userId="44832ed7-6398-40e7-838c-d990bc157d40" providerId="ADAL" clId="{A2A05220-627B-475C-88C8-1DBC4B0500D7}" dt="2022-05-23T06:30:52.931" v="2122" actId="20577"/>
      <pc:docMkLst>
        <pc:docMk/>
      </pc:docMkLst>
      <pc:sldChg chg="addSp delSp modSp del mod setBg addAnim setClrOvrMap">
        <pc:chgData name="ANINDYA DASGUPTA" userId="44832ed7-6398-40e7-838c-d990bc157d40" providerId="ADAL" clId="{A2A05220-627B-475C-88C8-1DBC4B0500D7}" dt="2022-05-23T05:04:29.729" v="1063" actId="47"/>
        <pc:sldMkLst>
          <pc:docMk/>
          <pc:sldMk cId="3761972429" sldId="256"/>
        </pc:sldMkLst>
        <pc:spChg chg="mod">
          <ac:chgData name="ANINDYA DASGUPTA" userId="44832ed7-6398-40e7-838c-d990bc157d40" providerId="ADAL" clId="{A2A05220-627B-475C-88C8-1DBC4B0500D7}" dt="2022-05-23T04:47:51.179" v="282" actId="404"/>
          <ac:spMkLst>
            <pc:docMk/>
            <pc:sldMk cId="3761972429" sldId="256"/>
            <ac:spMk id="2" creationId="{1165E200-1103-447B-86B7-573AF505BF2C}"/>
          </ac:spMkLst>
        </pc:spChg>
        <pc:spChg chg="mod">
          <ac:chgData name="ANINDYA DASGUPTA" userId="44832ed7-6398-40e7-838c-d990bc157d40" providerId="ADAL" clId="{A2A05220-627B-475C-88C8-1DBC4B0500D7}" dt="2022-05-23T04:42:19.260" v="18" actId="20577"/>
          <ac:spMkLst>
            <pc:docMk/>
            <pc:sldMk cId="3761972429" sldId="256"/>
            <ac:spMk id="3" creationId="{FDFCEF78-87D5-4FAD-8683-B9914DB8FE8F}"/>
          </ac:spMkLst>
        </pc:spChg>
        <pc:spChg chg="add del">
          <ac:chgData name="ANINDYA DASGUPTA" userId="44832ed7-6398-40e7-838c-d990bc157d40" providerId="ADAL" clId="{A2A05220-627B-475C-88C8-1DBC4B0500D7}" dt="2022-05-23T04:42:05.860" v="4" actId="26606"/>
          <ac:spMkLst>
            <pc:docMk/>
            <pc:sldMk cId="3761972429" sldId="256"/>
            <ac:spMk id="10" creationId="{0671A8AE-40A1-4631-A6B8-581AFF065482}"/>
          </ac:spMkLst>
        </pc:spChg>
        <pc:spChg chg="add del">
          <ac:chgData name="ANINDYA DASGUPTA" userId="44832ed7-6398-40e7-838c-d990bc157d40" providerId="ADAL" clId="{A2A05220-627B-475C-88C8-1DBC4B0500D7}" dt="2022-05-23T04:42:05.860" v="4" actId="26606"/>
          <ac:spMkLst>
            <pc:docMk/>
            <pc:sldMk cId="3761972429" sldId="256"/>
            <ac:spMk id="12" creationId="{AB58EF07-17C2-48CF-ABB0-EEF1F17CB8F0}"/>
          </ac:spMkLst>
        </pc:spChg>
        <pc:spChg chg="add del">
          <ac:chgData name="ANINDYA DASGUPTA" userId="44832ed7-6398-40e7-838c-d990bc157d40" providerId="ADAL" clId="{A2A05220-627B-475C-88C8-1DBC4B0500D7}" dt="2022-05-23T04:42:05.860" v="4" actId="26606"/>
          <ac:spMkLst>
            <pc:docMk/>
            <pc:sldMk cId="3761972429" sldId="256"/>
            <ac:spMk id="14" creationId="{AF2F604E-43BE-4DC3-B983-E071523364F8}"/>
          </ac:spMkLst>
        </pc:spChg>
        <pc:spChg chg="add del">
          <ac:chgData name="ANINDYA DASGUPTA" userId="44832ed7-6398-40e7-838c-d990bc157d40" providerId="ADAL" clId="{A2A05220-627B-475C-88C8-1DBC4B0500D7}" dt="2022-05-23T04:42:05.860" v="4" actId="26606"/>
          <ac:spMkLst>
            <pc:docMk/>
            <pc:sldMk cId="3761972429" sldId="256"/>
            <ac:spMk id="16" creationId="{08C9B587-E65E-4B52-B37C-ABEBB6E87928}"/>
          </ac:spMkLst>
        </pc:spChg>
        <pc:spChg chg="add">
          <ac:chgData name="ANINDYA DASGUPTA" userId="44832ed7-6398-40e7-838c-d990bc157d40" providerId="ADAL" clId="{A2A05220-627B-475C-88C8-1DBC4B0500D7}" dt="2022-05-23T04:42:05.860" v="4" actId="26606"/>
          <ac:spMkLst>
            <pc:docMk/>
            <pc:sldMk cId="3761972429" sldId="256"/>
            <ac:spMk id="21" creationId="{6DDA8CE9-E0A6-4FF2-823D-D08607606DC2}"/>
          </ac:spMkLst>
        </pc:spChg>
        <pc:spChg chg="add">
          <ac:chgData name="ANINDYA DASGUPTA" userId="44832ed7-6398-40e7-838c-d990bc157d40" providerId="ADAL" clId="{A2A05220-627B-475C-88C8-1DBC4B0500D7}" dt="2022-05-23T04:42:05.860" v="4" actId="26606"/>
          <ac:spMkLst>
            <pc:docMk/>
            <pc:sldMk cId="3761972429" sldId="256"/>
            <ac:spMk id="23" creationId="{11195564-33B9-434B-9641-764F5905A56F}"/>
          </ac:spMkLst>
        </pc:spChg>
        <pc:grpChg chg="add">
          <ac:chgData name="ANINDYA DASGUPTA" userId="44832ed7-6398-40e7-838c-d990bc157d40" providerId="ADAL" clId="{A2A05220-627B-475C-88C8-1DBC4B0500D7}" dt="2022-05-23T04:42:05.860" v="4" actId="26606"/>
          <ac:grpSpMkLst>
            <pc:docMk/>
            <pc:sldMk cId="3761972429" sldId="256"/>
            <ac:grpSpMk id="25" creationId="{1D18C537-E336-47C4-836B-C342A230F8F3}"/>
          </ac:grpSpMkLst>
        </pc:grpChg>
        <pc:grpChg chg="add">
          <ac:chgData name="ANINDYA DASGUPTA" userId="44832ed7-6398-40e7-838c-d990bc157d40" providerId="ADAL" clId="{A2A05220-627B-475C-88C8-1DBC4B0500D7}" dt="2022-05-23T04:42:05.860" v="4" actId="26606"/>
          <ac:grpSpMkLst>
            <pc:docMk/>
            <pc:sldMk cId="3761972429" sldId="256"/>
            <ac:grpSpMk id="31" creationId="{5A1259D8-0C3A-4069-A22F-537BBBB61A9C}"/>
          </ac:grpSpMkLst>
        </pc:grpChg>
        <pc:picChg chg="add del mod ord">
          <ac:chgData name="ANINDYA DASGUPTA" userId="44832ed7-6398-40e7-838c-d990bc157d40" providerId="ADAL" clId="{A2A05220-627B-475C-88C8-1DBC4B0500D7}" dt="2022-05-23T04:41:42.280" v="3" actId="478"/>
          <ac:picMkLst>
            <pc:docMk/>
            <pc:sldMk cId="3761972429" sldId="256"/>
            <ac:picMk id="5" creationId="{9FCBDDC1-7FDF-44C5-BC11-3292B74ED479}"/>
          </ac:picMkLst>
        </pc:picChg>
      </pc:sldChg>
      <pc:sldChg chg="modSp del mod">
        <pc:chgData name="ANINDYA DASGUPTA" userId="44832ed7-6398-40e7-838c-d990bc157d40" providerId="ADAL" clId="{A2A05220-627B-475C-88C8-1DBC4B0500D7}" dt="2022-05-23T05:35:43.282" v="1598" actId="47"/>
        <pc:sldMkLst>
          <pc:docMk/>
          <pc:sldMk cId="584599088" sldId="257"/>
        </pc:sldMkLst>
        <pc:spChg chg="mod">
          <ac:chgData name="ANINDYA DASGUPTA" userId="44832ed7-6398-40e7-838c-d990bc157d40" providerId="ADAL" clId="{A2A05220-627B-475C-88C8-1DBC4B0500D7}" dt="2022-05-23T04:44:09.229" v="170" actId="1076"/>
          <ac:spMkLst>
            <pc:docMk/>
            <pc:sldMk cId="584599088" sldId="257"/>
            <ac:spMk id="2" creationId="{16EFCFCE-6257-419E-8F35-91536CF9D3D7}"/>
          </ac:spMkLst>
        </pc:spChg>
        <pc:spChg chg="mod">
          <ac:chgData name="ANINDYA DASGUPTA" userId="44832ed7-6398-40e7-838c-d990bc157d40" providerId="ADAL" clId="{A2A05220-627B-475C-88C8-1DBC4B0500D7}" dt="2022-05-23T05:07:07.146" v="1138" actId="20577"/>
          <ac:spMkLst>
            <pc:docMk/>
            <pc:sldMk cId="584599088" sldId="257"/>
            <ac:spMk id="3" creationId="{4EEE2617-CCAA-4125-A8E2-A2372C4E788F}"/>
          </ac:spMkLst>
        </pc:spChg>
      </pc:sldChg>
      <pc:sldChg chg="modSp new del mod">
        <pc:chgData name="ANINDYA DASGUPTA" userId="44832ed7-6398-40e7-838c-d990bc157d40" providerId="ADAL" clId="{A2A05220-627B-475C-88C8-1DBC4B0500D7}" dt="2022-05-23T05:07:50.076" v="1143" actId="47"/>
        <pc:sldMkLst>
          <pc:docMk/>
          <pc:sldMk cId="2458154438" sldId="258"/>
        </pc:sldMkLst>
        <pc:spChg chg="mod">
          <ac:chgData name="ANINDYA DASGUPTA" userId="44832ed7-6398-40e7-838c-d990bc157d40" providerId="ADAL" clId="{A2A05220-627B-475C-88C8-1DBC4B0500D7}" dt="2022-05-23T04:48:09.152" v="306" actId="20577"/>
          <ac:spMkLst>
            <pc:docMk/>
            <pc:sldMk cId="2458154438" sldId="258"/>
            <ac:spMk id="2" creationId="{EFDB9F35-A67C-4AE8-84DD-8564CFF5AAB8}"/>
          </ac:spMkLst>
        </pc:spChg>
        <pc:spChg chg="mod">
          <ac:chgData name="ANINDYA DASGUPTA" userId="44832ed7-6398-40e7-838c-d990bc157d40" providerId="ADAL" clId="{A2A05220-627B-475C-88C8-1DBC4B0500D7}" dt="2022-05-23T04:49:11.834" v="374" actId="6549"/>
          <ac:spMkLst>
            <pc:docMk/>
            <pc:sldMk cId="2458154438" sldId="258"/>
            <ac:spMk id="3" creationId="{E7FA535D-EEBE-4DFE-8700-6F6AEA23B23F}"/>
          </ac:spMkLst>
        </pc:spChg>
      </pc:sldChg>
      <pc:sldChg chg="addSp modSp del mod modAnim delDesignElem">
        <pc:chgData name="ANINDYA DASGUPTA" userId="44832ed7-6398-40e7-838c-d990bc157d40" providerId="ADAL" clId="{A2A05220-627B-475C-88C8-1DBC4B0500D7}" dt="2022-05-23T06:06:27.929" v="1804" actId="1076"/>
        <pc:sldMkLst>
          <pc:docMk/>
          <pc:sldMk cId="1583120128" sldId="280"/>
        </pc:sldMkLst>
        <pc:spChg chg="mod">
          <ac:chgData name="ANINDYA DASGUPTA" userId="44832ed7-6398-40e7-838c-d990bc157d40" providerId="ADAL" clId="{A2A05220-627B-475C-88C8-1DBC4B0500D7}" dt="2022-05-23T06:06:23.147" v="1803" actId="1076"/>
          <ac:spMkLst>
            <pc:docMk/>
            <pc:sldMk cId="1583120128" sldId="280"/>
            <ac:spMk id="2" creationId="{0D1F047C-C727-42A7-85C5-68C5AA1B1A93}"/>
          </ac:spMkLst>
        </pc:spChg>
        <pc:spChg chg="mod">
          <ac:chgData name="ANINDYA DASGUPTA" userId="44832ed7-6398-40e7-838c-d990bc157d40" providerId="ADAL" clId="{A2A05220-627B-475C-88C8-1DBC4B0500D7}" dt="2022-05-23T06:06:27.929" v="1804" actId="1076"/>
          <ac:spMkLst>
            <pc:docMk/>
            <pc:sldMk cId="1583120128" sldId="280"/>
            <ac:spMk id="3" creationId="{DB93FB3F-A8D4-46D3-A1C6-C79C64563729}"/>
          </ac:spMkLst>
        </pc:spChg>
        <pc:spChg chg="add">
          <ac:chgData name="ANINDYA DASGUPTA" userId="44832ed7-6398-40e7-838c-d990bc157d40" providerId="ADAL" clId="{A2A05220-627B-475C-88C8-1DBC4B0500D7}" dt="2022-05-23T05:04:22.950" v="1062"/>
          <ac:spMkLst>
            <pc:docMk/>
            <pc:sldMk cId="1583120128" sldId="280"/>
            <ac:spMk id="101" creationId="{3D27E22C-32FB-4C71-BCE7-0E826645773E}"/>
          </ac:spMkLst>
        </pc:spChg>
      </pc:sldChg>
      <pc:sldChg chg="addSp delSp modSp mod addAnim delAnim">
        <pc:chgData name="ANINDYA DASGUPTA" userId="44832ed7-6398-40e7-838c-d990bc157d40" providerId="ADAL" clId="{A2A05220-627B-475C-88C8-1DBC4B0500D7}" dt="2022-05-23T05:15:00.239" v="1286" actId="478"/>
        <pc:sldMkLst>
          <pc:docMk/>
          <pc:sldMk cId="1661269846" sldId="338"/>
        </pc:sldMkLst>
        <pc:picChg chg="add del">
          <ac:chgData name="ANINDYA DASGUPTA" userId="44832ed7-6398-40e7-838c-d990bc157d40" providerId="ADAL" clId="{A2A05220-627B-475C-88C8-1DBC4B0500D7}" dt="2022-05-23T05:15:00.239" v="1286" actId="478"/>
          <ac:picMkLst>
            <pc:docMk/>
            <pc:sldMk cId="1661269846" sldId="338"/>
            <ac:picMk id="8" creationId="{C8C0C310-D49E-4C6B-AFB3-4E0907ECD98B}"/>
          </ac:picMkLst>
        </pc:picChg>
        <pc:picChg chg="mod">
          <ac:chgData name="ANINDYA DASGUPTA" userId="44832ed7-6398-40e7-838c-d990bc157d40" providerId="ADAL" clId="{A2A05220-627B-475C-88C8-1DBC4B0500D7}" dt="2022-05-23T05:14:53.330" v="1285" actId="14826"/>
          <ac:picMkLst>
            <pc:docMk/>
            <pc:sldMk cId="1661269846" sldId="338"/>
            <ac:picMk id="15" creationId="{00F05FA3-51C1-4501-8D5E-0EC48270CF74}"/>
          </ac:picMkLst>
        </pc:picChg>
      </pc:sldChg>
      <pc:sldChg chg="addSp modSp del mod modAnim delDesignElem">
        <pc:chgData name="ANINDYA DASGUPTA" userId="44832ed7-6398-40e7-838c-d990bc157d40" providerId="ADAL" clId="{A2A05220-627B-475C-88C8-1DBC4B0500D7}" dt="2022-05-23T06:30:52.931" v="2122" actId="20577"/>
        <pc:sldMkLst>
          <pc:docMk/>
          <pc:sldMk cId="1344165374" sldId="369"/>
        </pc:sldMkLst>
        <pc:spChg chg="mod">
          <ac:chgData name="ANINDYA DASGUPTA" userId="44832ed7-6398-40e7-838c-d990bc157d40" providerId="ADAL" clId="{A2A05220-627B-475C-88C8-1DBC4B0500D7}" dt="2022-05-23T05:45:32.066" v="1627" actId="1076"/>
          <ac:spMkLst>
            <pc:docMk/>
            <pc:sldMk cId="1344165374" sldId="369"/>
            <ac:spMk id="5" creationId="{23B58EB5-DBBD-45E1-B708-C1247E89E1B1}"/>
          </ac:spMkLst>
        </pc:spChg>
        <pc:spChg chg="mod">
          <ac:chgData name="ANINDYA DASGUPTA" userId="44832ed7-6398-40e7-838c-d990bc157d40" providerId="ADAL" clId="{A2A05220-627B-475C-88C8-1DBC4B0500D7}" dt="2022-05-23T06:30:52.931" v="2122" actId="20577"/>
          <ac:spMkLst>
            <pc:docMk/>
            <pc:sldMk cId="1344165374" sldId="369"/>
            <ac:spMk id="6" creationId="{42CC9819-854E-4025-A8DA-C7B19108216B}"/>
          </ac:spMkLst>
        </pc:spChg>
        <pc:spChg chg="add">
          <ac:chgData name="ANINDYA DASGUPTA" userId="44832ed7-6398-40e7-838c-d990bc157d40" providerId="ADAL" clId="{A2A05220-627B-475C-88C8-1DBC4B0500D7}" dt="2022-05-23T05:05:16.706" v="1065"/>
          <ac:spMkLst>
            <pc:docMk/>
            <pc:sldMk cId="1344165374" sldId="369"/>
            <ac:spMk id="16" creationId="{3A45B268-BBDB-4EC6-A664-CED7BF60D20D}"/>
          </ac:spMkLst>
        </pc:spChg>
        <pc:spChg chg="add">
          <ac:chgData name="ANINDYA DASGUPTA" userId="44832ed7-6398-40e7-838c-d990bc157d40" providerId="ADAL" clId="{A2A05220-627B-475C-88C8-1DBC4B0500D7}" dt="2022-05-23T05:05:16.706" v="1065"/>
          <ac:spMkLst>
            <pc:docMk/>
            <pc:sldMk cId="1344165374" sldId="369"/>
            <ac:spMk id="18" creationId="{07977D39-626F-40D7-B00F-16E02602DD5A}"/>
          </ac:spMkLst>
        </pc:spChg>
        <pc:spChg chg="add mod">
          <ac:chgData name="ANINDYA DASGUPTA" userId="44832ed7-6398-40e7-838c-d990bc157d40" providerId="ADAL" clId="{A2A05220-627B-475C-88C8-1DBC4B0500D7}" dt="2022-05-23T06:05:41.145" v="1799" actId="6549"/>
          <ac:spMkLst>
            <pc:docMk/>
            <pc:sldMk cId="1344165374" sldId="369"/>
            <ac:spMk id="19" creationId="{89CE66AA-2183-4E80-9840-B468CD32F7D1}"/>
          </ac:spMkLst>
        </pc:spChg>
        <pc:spChg chg="add">
          <ac:chgData name="ANINDYA DASGUPTA" userId="44832ed7-6398-40e7-838c-d990bc157d40" providerId="ADAL" clId="{A2A05220-627B-475C-88C8-1DBC4B0500D7}" dt="2022-05-23T05:05:16.706" v="1065"/>
          <ac:spMkLst>
            <pc:docMk/>
            <pc:sldMk cId="1344165374" sldId="369"/>
            <ac:spMk id="20" creationId="{B78B55DD-3C55-4B94-9031-4F3723BD43EA}"/>
          </ac:spMkLst>
        </pc:spChg>
        <pc:spChg chg="add">
          <ac:chgData name="ANINDYA DASGUPTA" userId="44832ed7-6398-40e7-838c-d990bc157d40" providerId="ADAL" clId="{A2A05220-627B-475C-88C8-1DBC4B0500D7}" dt="2022-05-23T05:05:16.706" v="1065"/>
          <ac:spMkLst>
            <pc:docMk/>
            <pc:sldMk cId="1344165374" sldId="369"/>
            <ac:spMk id="22" creationId="{B905CDE4-B751-4B3E-B625-6E59F8903414}"/>
          </ac:spMkLst>
        </pc:spChg>
        <pc:spChg chg="add">
          <ac:chgData name="ANINDYA DASGUPTA" userId="44832ed7-6398-40e7-838c-d990bc157d40" providerId="ADAL" clId="{A2A05220-627B-475C-88C8-1DBC4B0500D7}" dt="2022-05-23T05:05:16.706" v="1065"/>
          <ac:spMkLst>
            <pc:docMk/>
            <pc:sldMk cId="1344165374" sldId="369"/>
            <ac:spMk id="24" creationId="{42D9BB05-ED63-4148-87AB-82720ACC335C}"/>
          </ac:spMkLst>
        </pc:spChg>
        <pc:spChg chg="add">
          <ac:chgData name="ANINDYA DASGUPTA" userId="44832ed7-6398-40e7-838c-d990bc157d40" providerId="ADAL" clId="{A2A05220-627B-475C-88C8-1DBC4B0500D7}" dt="2022-05-23T05:05:16.706" v="1065"/>
          <ac:spMkLst>
            <pc:docMk/>
            <pc:sldMk cId="1344165374" sldId="369"/>
            <ac:spMk id="26" creationId="{CDC29AC1-2821-4FCC-B597-88DAF39C36FE}"/>
          </ac:spMkLst>
        </pc:spChg>
        <pc:spChg chg="add">
          <ac:chgData name="ANINDYA DASGUPTA" userId="44832ed7-6398-40e7-838c-d990bc157d40" providerId="ADAL" clId="{A2A05220-627B-475C-88C8-1DBC4B0500D7}" dt="2022-05-23T05:05:16.706" v="1065"/>
          <ac:spMkLst>
            <pc:docMk/>
            <pc:sldMk cId="1344165374" sldId="369"/>
            <ac:spMk id="28" creationId="{5B00B48C-8AA7-4128-AD60-76349F0CEC58}"/>
          </ac:spMkLst>
        </pc:spChg>
        <pc:spChg chg="add">
          <ac:chgData name="ANINDYA DASGUPTA" userId="44832ed7-6398-40e7-838c-d990bc157d40" providerId="ADAL" clId="{A2A05220-627B-475C-88C8-1DBC4B0500D7}" dt="2022-05-23T05:05:16.706" v="1065"/>
          <ac:spMkLst>
            <pc:docMk/>
            <pc:sldMk cId="1344165374" sldId="369"/>
            <ac:spMk id="30" creationId="{08108C16-F4C0-44AA-999D-17BD39219B24}"/>
          </ac:spMkLst>
        </pc:spChg>
        <pc:spChg chg="add">
          <ac:chgData name="ANINDYA DASGUPTA" userId="44832ed7-6398-40e7-838c-d990bc157d40" providerId="ADAL" clId="{A2A05220-627B-475C-88C8-1DBC4B0500D7}" dt="2022-05-23T05:05:16.706" v="1065"/>
          <ac:spMkLst>
            <pc:docMk/>
            <pc:sldMk cId="1344165374" sldId="369"/>
            <ac:spMk id="32" creationId="{0760511E-86BF-4340-9949-CECB774FAC36}"/>
          </ac:spMkLst>
        </pc:spChg>
        <pc:spChg chg="add">
          <ac:chgData name="ANINDYA DASGUPTA" userId="44832ed7-6398-40e7-838c-d990bc157d40" providerId="ADAL" clId="{A2A05220-627B-475C-88C8-1DBC4B0500D7}" dt="2022-05-23T05:05:16.706" v="1065"/>
          <ac:spMkLst>
            <pc:docMk/>
            <pc:sldMk cId="1344165374" sldId="369"/>
            <ac:spMk id="34" creationId="{C8F10CB3-3B5E-4C7A-98CF-B87454DDFA39}"/>
          </ac:spMkLst>
        </pc:spChg>
      </pc:sldChg>
      <pc:sldChg chg="delSp modSp mod delAnim modAnim">
        <pc:chgData name="ANINDYA DASGUPTA" userId="44832ed7-6398-40e7-838c-d990bc157d40" providerId="ADAL" clId="{A2A05220-627B-475C-88C8-1DBC4B0500D7}" dt="2022-05-23T06:29:58.747" v="2121"/>
        <pc:sldMkLst>
          <pc:docMk/>
          <pc:sldMk cId="2480253189" sldId="372"/>
        </pc:sldMkLst>
        <pc:spChg chg="mod">
          <ac:chgData name="ANINDYA DASGUPTA" userId="44832ed7-6398-40e7-838c-d990bc157d40" providerId="ADAL" clId="{A2A05220-627B-475C-88C8-1DBC4B0500D7}" dt="2022-05-23T06:29:41.987" v="2119" actId="207"/>
          <ac:spMkLst>
            <pc:docMk/>
            <pc:sldMk cId="2480253189" sldId="372"/>
            <ac:spMk id="3" creationId="{9812DBB3-13CE-42AC-8913-ECF1C3F405D8}"/>
          </ac:spMkLst>
        </pc:spChg>
        <pc:graphicFrameChg chg="del">
          <ac:chgData name="ANINDYA DASGUPTA" userId="44832ed7-6398-40e7-838c-d990bc157d40" providerId="ADAL" clId="{A2A05220-627B-475C-88C8-1DBC4B0500D7}" dt="2022-05-23T05:13:03.452" v="1281" actId="478"/>
          <ac:graphicFrameMkLst>
            <pc:docMk/>
            <pc:sldMk cId="2480253189" sldId="372"/>
            <ac:graphicFrameMk id="5" creationId="{DBF1ED57-A4A6-4F52-825C-D14117965655}"/>
          </ac:graphicFrameMkLst>
        </pc:graphicFrameChg>
      </pc:sldChg>
      <pc:sldChg chg="addSp modSp mod setBg modClrScheme delDesignElem chgLayout">
        <pc:chgData name="ANINDYA DASGUPTA" userId="44832ed7-6398-40e7-838c-d990bc157d40" providerId="ADAL" clId="{A2A05220-627B-475C-88C8-1DBC4B0500D7}" dt="2022-05-23T05:47:50.797" v="1655" actId="20577"/>
        <pc:sldMkLst>
          <pc:docMk/>
          <pc:sldMk cId="2749973523" sldId="373"/>
        </pc:sldMkLst>
        <pc:spChg chg="mod ord">
          <ac:chgData name="ANINDYA DASGUPTA" userId="44832ed7-6398-40e7-838c-d990bc157d40" providerId="ADAL" clId="{A2A05220-627B-475C-88C8-1DBC4B0500D7}" dt="2022-05-23T05:47:45.911" v="1653" actId="14100"/>
          <ac:spMkLst>
            <pc:docMk/>
            <pc:sldMk cId="2749973523" sldId="373"/>
            <ac:spMk id="2" creationId="{CF6692A1-6733-47A1-AB7B-481286FCD70D}"/>
          </ac:spMkLst>
        </pc:spChg>
        <pc:spChg chg="add mod ord">
          <ac:chgData name="ANINDYA DASGUPTA" userId="44832ed7-6398-40e7-838c-d990bc157d40" providerId="ADAL" clId="{A2A05220-627B-475C-88C8-1DBC4B0500D7}" dt="2022-05-23T05:47:50.797" v="1655" actId="20577"/>
          <ac:spMkLst>
            <pc:docMk/>
            <pc:sldMk cId="2749973523" sldId="373"/>
            <ac:spMk id="3" creationId="{1B72C78C-F672-4290-970B-3E2CAD9F589D}"/>
          </ac:spMkLst>
        </pc:spChg>
        <pc:spChg chg="add">
          <ac:chgData name="ANINDYA DASGUPTA" userId="44832ed7-6398-40e7-838c-d990bc157d40" providerId="ADAL" clId="{A2A05220-627B-475C-88C8-1DBC4B0500D7}" dt="2022-05-23T04:54:50.126" v="497" actId="26606"/>
          <ac:spMkLst>
            <pc:docMk/>
            <pc:sldMk cId="2749973523" sldId="373"/>
            <ac:spMk id="11" creationId="{E91DC736-0EF8-4F87-9146-EBF1D2EE4D3D}"/>
          </ac:spMkLst>
        </pc:spChg>
        <pc:spChg chg="add">
          <ac:chgData name="ANINDYA DASGUPTA" userId="44832ed7-6398-40e7-838c-d990bc157d40" providerId="ADAL" clId="{A2A05220-627B-475C-88C8-1DBC4B0500D7}" dt="2022-05-23T04:54:50.126" v="497" actId="26606"/>
          <ac:spMkLst>
            <pc:docMk/>
            <pc:sldMk cId="2749973523" sldId="373"/>
            <ac:spMk id="13" creationId="{097CD68E-23E3-4007-8847-CD0944C4F7BE}"/>
          </ac:spMkLst>
        </pc:spChg>
        <pc:spChg chg="add">
          <ac:chgData name="ANINDYA DASGUPTA" userId="44832ed7-6398-40e7-838c-d990bc157d40" providerId="ADAL" clId="{A2A05220-627B-475C-88C8-1DBC4B0500D7}" dt="2022-05-23T04:54:50.126" v="497" actId="26606"/>
          <ac:spMkLst>
            <pc:docMk/>
            <pc:sldMk cId="2749973523" sldId="373"/>
            <ac:spMk id="15" creationId="{AF2F604E-43BE-4DC3-B983-E071523364F8}"/>
          </ac:spMkLst>
        </pc:spChg>
        <pc:spChg chg="add">
          <ac:chgData name="ANINDYA DASGUPTA" userId="44832ed7-6398-40e7-838c-d990bc157d40" providerId="ADAL" clId="{A2A05220-627B-475C-88C8-1DBC4B0500D7}" dt="2022-05-23T04:54:50.126" v="497" actId="26606"/>
          <ac:spMkLst>
            <pc:docMk/>
            <pc:sldMk cId="2749973523" sldId="373"/>
            <ac:spMk id="17" creationId="{08C9B587-E65E-4B52-B37C-ABEBB6E87928}"/>
          </ac:spMkLst>
        </pc:spChg>
        <pc:picChg chg="mod">
          <ac:chgData name="ANINDYA DASGUPTA" userId="44832ed7-6398-40e7-838c-d990bc157d40" providerId="ADAL" clId="{A2A05220-627B-475C-88C8-1DBC4B0500D7}" dt="2022-05-23T05:47:46.796" v="1654" actId="1076"/>
          <ac:picMkLst>
            <pc:docMk/>
            <pc:sldMk cId="2749973523" sldId="373"/>
            <ac:picMk id="6" creationId="{C30F2B33-392F-4080-8DBE-3EB086448F53}"/>
          </ac:picMkLst>
        </pc:picChg>
      </pc:sldChg>
      <pc:sldChg chg="addSp modSp mod">
        <pc:chgData name="ANINDYA DASGUPTA" userId="44832ed7-6398-40e7-838c-d990bc157d40" providerId="ADAL" clId="{A2A05220-627B-475C-88C8-1DBC4B0500D7}" dt="2022-05-23T05:12:21.696" v="1279" actId="207"/>
        <pc:sldMkLst>
          <pc:docMk/>
          <pc:sldMk cId="2167031216" sldId="375"/>
        </pc:sldMkLst>
        <pc:spChg chg="mod">
          <ac:chgData name="ANINDYA DASGUPTA" userId="44832ed7-6398-40e7-838c-d990bc157d40" providerId="ADAL" clId="{A2A05220-627B-475C-88C8-1DBC4B0500D7}" dt="2022-05-23T05:11:43.555" v="1210" actId="20577"/>
          <ac:spMkLst>
            <pc:docMk/>
            <pc:sldMk cId="2167031216" sldId="375"/>
            <ac:spMk id="2" creationId="{CF6692A1-6733-47A1-AB7B-481286FCD70D}"/>
          </ac:spMkLst>
        </pc:spChg>
        <pc:spChg chg="add mod">
          <ac:chgData name="ANINDYA DASGUPTA" userId="44832ed7-6398-40e7-838c-d990bc157d40" providerId="ADAL" clId="{A2A05220-627B-475C-88C8-1DBC4B0500D7}" dt="2022-05-23T05:12:21.696" v="1279" actId="207"/>
          <ac:spMkLst>
            <pc:docMk/>
            <pc:sldMk cId="2167031216" sldId="375"/>
            <ac:spMk id="3" creationId="{8FF8D8BA-EB55-42A1-B94D-F294BE511322}"/>
          </ac:spMkLst>
        </pc:spChg>
      </pc:sldChg>
      <pc:sldChg chg="addSp delSp modSp del mod setBg delDesignElem">
        <pc:chgData name="ANINDYA DASGUPTA" userId="44832ed7-6398-40e7-838c-d990bc157d40" providerId="ADAL" clId="{A2A05220-627B-475C-88C8-1DBC4B0500D7}" dt="2022-05-23T05:09:06.496" v="1145" actId="47"/>
        <pc:sldMkLst>
          <pc:docMk/>
          <pc:sldMk cId="1598461291" sldId="377"/>
        </pc:sldMkLst>
        <pc:spChg chg="mod">
          <ac:chgData name="ANINDYA DASGUPTA" userId="44832ed7-6398-40e7-838c-d990bc157d40" providerId="ADAL" clId="{A2A05220-627B-475C-88C8-1DBC4B0500D7}" dt="2022-05-23T04:50:52.571" v="377" actId="26606"/>
          <ac:spMkLst>
            <pc:docMk/>
            <pc:sldMk cId="1598461291" sldId="377"/>
            <ac:spMk id="3" creationId="{8D54D194-94B2-4D0C-BF2F-9A6969028D71}"/>
          </ac:spMkLst>
        </pc:spChg>
        <pc:spChg chg="mod">
          <ac:chgData name="ANINDYA DASGUPTA" userId="44832ed7-6398-40e7-838c-d990bc157d40" providerId="ADAL" clId="{A2A05220-627B-475C-88C8-1DBC4B0500D7}" dt="2022-05-23T04:50:52.571" v="377" actId="26606"/>
          <ac:spMkLst>
            <pc:docMk/>
            <pc:sldMk cId="1598461291" sldId="377"/>
            <ac:spMk id="4" creationId="{9E33FDD1-9D13-4EAD-A1E1-9EF6CF5F00DC}"/>
          </ac:spMkLst>
        </pc:spChg>
        <pc:spChg chg="add">
          <ac:chgData name="ANINDYA DASGUPTA" userId="44832ed7-6398-40e7-838c-d990bc157d40" providerId="ADAL" clId="{A2A05220-627B-475C-88C8-1DBC4B0500D7}" dt="2022-05-23T04:50:52.571" v="377" actId="26606"/>
          <ac:spMkLst>
            <pc:docMk/>
            <pc:sldMk cId="1598461291" sldId="377"/>
            <ac:spMk id="11" creationId="{E91DC736-0EF8-4F87-9146-EBF1D2EE4D3D}"/>
          </ac:spMkLst>
        </pc:spChg>
        <pc:spChg chg="add">
          <ac:chgData name="ANINDYA DASGUPTA" userId="44832ed7-6398-40e7-838c-d990bc157d40" providerId="ADAL" clId="{A2A05220-627B-475C-88C8-1DBC4B0500D7}" dt="2022-05-23T04:50:52.571" v="377" actId="26606"/>
          <ac:spMkLst>
            <pc:docMk/>
            <pc:sldMk cId="1598461291" sldId="377"/>
            <ac:spMk id="13" creationId="{097CD68E-23E3-4007-8847-CD0944C4F7BE}"/>
          </ac:spMkLst>
        </pc:spChg>
        <pc:spChg chg="add">
          <ac:chgData name="ANINDYA DASGUPTA" userId="44832ed7-6398-40e7-838c-d990bc157d40" providerId="ADAL" clId="{A2A05220-627B-475C-88C8-1DBC4B0500D7}" dt="2022-05-23T04:50:52.571" v="377" actId="26606"/>
          <ac:spMkLst>
            <pc:docMk/>
            <pc:sldMk cId="1598461291" sldId="377"/>
            <ac:spMk id="15" creationId="{AF2F604E-43BE-4DC3-B983-E071523364F8}"/>
          </ac:spMkLst>
        </pc:spChg>
        <pc:spChg chg="add">
          <ac:chgData name="ANINDYA DASGUPTA" userId="44832ed7-6398-40e7-838c-d990bc157d40" providerId="ADAL" clId="{A2A05220-627B-475C-88C8-1DBC4B0500D7}" dt="2022-05-23T04:50:52.571" v="377" actId="26606"/>
          <ac:spMkLst>
            <pc:docMk/>
            <pc:sldMk cId="1598461291" sldId="377"/>
            <ac:spMk id="17" creationId="{08C9B587-E65E-4B52-B37C-ABEBB6E87928}"/>
          </ac:spMkLst>
        </pc:spChg>
        <pc:picChg chg="mod">
          <ac:chgData name="ANINDYA DASGUPTA" userId="44832ed7-6398-40e7-838c-d990bc157d40" providerId="ADAL" clId="{A2A05220-627B-475C-88C8-1DBC4B0500D7}" dt="2022-05-23T04:50:52.571" v="377" actId="26606"/>
          <ac:picMkLst>
            <pc:docMk/>
            <pc:sldMk cId="1598461291" sldId="377"/>
            <ac:picMk id="6" creationId="{DC16A893-676B-4F53-A047-11FD28CC648C}"/>
          </ac:picMkLst>
        </pc:picChg>
        <pc:picChg chg="del">
          <ac:chgData name="ANINDYA DASGUPTA" userId="44832ed7-6398-40e7-838c-d990bc157d40" providerId="ADAL" clId="{A2A05220-627B-475C-88C8-1DBC4B0500D7}" dt="2022-05-23T04:50:39.791" v="376" actId="478"/>
          <ac:picMkLst>
            <pc:docMk/>
            <pc:sldMk cId="1598461291" sldId="377"/>
            <ac:picMk id="8" creationId="{9FAC5F43-6F8A-4739-882F-3BB467033805}"/>
          </ac:picMkLst>
        </pc:picChg>
      </pc:sldChg>
      <pc:sldChg chg="addSp delSp modSp mod delAnim modAnim">
        <pc:chgData name="ANINDYA DASGUPTA" userId="44832ed7-6398-40e7-838c-d990bc157d40" providerId="ADAL" clId="{A2A05220-627B-475C-88C8-1DBC4B0500D7}" dt="2022-05-23T06:20:30.439" v="1994" actId="207"/>
        <pc:sldMkLst>
          <pc:docMk/>
          <pc:sldMk cId="3813439429" sldId="378"/>
        </pc:sldMkLst>
        <pc:spChg chg="mod">
          <ac:chgData name="ANINDYA DASGUPTA" userId="44832ed7-6398-40e7-838c-d990bc157d40" providerId="ADAL" clId="{A2A05220-627B-475C-88C8-1DBC4B0500D7}" dt="2022-05-23T06:16:41.347" v="1931" actId="14100"/>
          <ac:spMkLst>
            <pc:docMk/>
            <pc:sldMk cId="3813439429" sldId="378"/>
            <ac:spMk id="6" creationId="{B842DC60-1132-498A-AE68-D2FD739507C4}"/>
          </ac:spMkLst>
        </pc:spChg>
        <pc:spChg chg="mod">
          <ac:chgData name="ANINDYA DASGUPTA" userId="44832ed7-6398-40e7-838c-d990bc157d40" providerId="ADAL" clId="{A2A05220-627B-475C-88C8-1DBC4B0500D7}" dt="2022-05-23T06:20:26.432" v="1993" actId="207"/>
          <ac:spMkLst>
            <pc:docMk/>
            <pc:sldMk cId="3813439429" sldId="378"/>
            <ac:spMk id="7" creationId="{53CBB311-1943-49C5-AA54-F037BF3D9844}"/>
          </ac:spMkLst>
        </pc:spChg>
        <pc:spChg chg="mod">
          <ac:chgData name="ANINDYA DASGUPTA" userId="44832ed7-6398-40e7-838c-d990bc157d40" providerId="ADAL" clId="{A2A05220-627B-475C-88C8-1DBC4B0500D7}" dt="2022-05-23T06:14:25.648" v="1906"/>
          <ac:spMkLst>
            <pc:docMk/>
            <pc:sldMk cId="3813439429" sldId="378"/>
            <ac:spMk id="8" creationId="{1C01C04B-A9B8-4D32-BFD8-5284EB3315E7}"/>
          </ac:spMkLst>
        </pc:spChg>
        <pc:spChg chg="mod">
          <ac:chgData name="ANINDYA DASGUPTA" userId="44832ed7-6398-40e7-838c-d990bc157d40" providerId="ADAL" clId="{A2A05220-627B-475C-88C8-1DBC4B0500D7}" dt="2022-05-23T06:17:07.097" v="1934" actId="1076"/>
          <ac:spMkLst>
            <pc:docMk/>
            <pc:sldMk cId="3813439429" sldId="378"/>
            <ac:spMk id="9" creationId="{7F3B6979-98E3-42A0-9AAF-80DDB356E0C9}"/>
          </ac:spMkLst>
        </pc:spChg>
        <pc:spChg chg="del">
          <ac:chgData name="ANINDYA DASGUPTA" userId="44832ed7-6398-40e7-838c-d990bc157d40" providerId="ADAL" clId="{A2A05220-627B-475C-88C8-1DBC4B0500D7}" dt="2022-05-23T04:51:46.706" v="424" actId="478"/>
          <ac:spMkLst>
            <pc:docMk/>
            <pc:sldMk cId="3813439429" sldId="378"/>
            <ac:spMk id="10" creationId="{0AC1231B-6136-4CFC-A6EC-16F26028371E}"/>
          </ac:spMkLst>
        </pc:spChg>
        <pc:spChg chg="mod">
          <ac:chgData name="ANINDYA DASGUPTA" userId="44832ed7-6398-40e7-838c-d990bc157d40" providerId="ADAL" clId="{A2A05220-627B-475C-88C8-1DBC4B0500D7}" dt="2022-05-23T06:19:02.797" v="1982" actId="20577"/>
          <ac:spMkLst>
            <pc:docMk/>
            <pc:sldMk cId="3813439429" sldId="378"/>
            <ac:spMk id="11" creationId="{F1341C43-B352-4FA7-A0B7-1732E25F6E93}"/>
          </ac:spMkLst>
        </pc:spChg>
        <pc:spChg chg="mod">
          <ac:chgData name="ANINDYA DASGUPTA" userId="44832ed7-6398-40e7-838c-d990bc157d40" providerId="ADAL" clId="{A2A05220-627B-475C-88C8-1DBC4B0500D7}" dt="2022-05-23T06:14:44.345" v="1907" actId="207"/>
          <ac:spMkLst>
            <pc:docMk/>
            <pc:sldMk cId="3813439429" sldId="378"/>
            <ac:spMk id="13" creationId="{3C888E47-6723-4094-B5B7-9EC9393CA7C9}"/>
          </ac:spMkLst>
        </pc:spChg>
        <pc:spChg chg="add mod">
          <ac:chgData name="ANINDYA DASGUPTA" userId="44832ed7-6398-40e7-838c-d990bc157d40" providerId="ADAL" clId="{A2A05220-627B-475C-88C8-1DBC4B0500D7}" dt="2022-05-23T06:20:30.439" v="1994" actId="207"/>
          <ac:spMkLst>
            <pc:docMk/>
            <pc:sldMk cId="3813439429" sldId="378"/>
            <ac:spMk id="14" creationId="{AC887798-8842-4A4C-A54B-E13C6ECF15D4}"/>
          </ac:spMkLst>
        </pc:spChg>
        <pc:graphicFrameChg chg="mod">
          <ac:chgData name="ANINDYA DASGUPTA" userId="44832ed7-6398-40e7-838c-d990bc157d40" providerId="ADAL" clId="{A2A05220-627B-475C-88C8-1DBC4B0500D7}" dt="2022-05-23T06:16:20.095" v="1927" actId="1076"/>
          <ac:graphicFrameMkLst>
            <pc:docMk/>
            <pc:sldMk cId="3813439429" sldId="378"/>
            <ac:graphicFrameMk id="3" creationId="{C446C070-DEEA-4A31-B798-B05F23BD1991}"/>
          </ac:graphicFrameMkLst>
        </pc:graphicFrameChg>
        <pc:graphicFrameChg chg="mod modGraphic">
          <ac:chgData name="ANINDYA DASGUPTA" userId="44832ed7-6398-40e7-838c-d990bc157d40" providerId="ADAL" clId="{A2A05220-627B-475C-88C8-1DBC4B0500D7}" dt="2022-05-23T06:19:56.319" v="1992" actId="14100"/>
          <ac:graphicFrameMkLst>
            <pc:docMk/>
            <pc:sldMk cId="3813439429" sldId="378"/>
            <ac:graphicFrameMk id="4" creationId="{000F7637-A105-49EE-AB56-249FB8BC0194}"/>
          </ac:graphicFrameMkLst>
        </pc:graphicFrameChg>
        <pc:graphicFrameChg chg="modGraphic">
          <ac:chgData name="ANINDYA DASGUPTA" userId="44832ed7-6398-40e7-838c-d990bc157d40" providerId="ADAL" clId="{A2A05220-627B-475C-88C8-1DBC4B0500D7}" dt="2022-05-23T06:11:05.973" v="1814" actId="6549"/>
          <ac:graphicFrameMkLst>
            <pc:docMk/>
            <pc:sldMk cId="3813439429" sldId="378"/>
            <ac:graphicFrameMk id="5" creationId="{0B116D00-F8F8-40E2-9300-347A26CE99E6}"/>
          </ac:graphicFrameMkLst>
        </pc:graphicFrameChg>
      </pc:sldChg>
      <pc:sldChg chg="addSp delSp modSp new mod setBg modClrScheme modAnim chgLayout">
        <pc:chgData name="ANINDYA DASGUPTA" userId="44832ed7-6398-40e7-838c-d990bc157d40" providerId="ADAL" clId="{A2A05220-627B-475C-88C8-1DBC4B0500D7}" dt="2022-05-23T06:27:33.920" v="2014"/>
        <pc:sldMkLst>
          <pc:docMk/>
          <pc:sldMk cId="874322885" sldId="379"/>
        </pc:sldMkLst>
        <pc:spChg chg="del mod ord">
          <ac:chgData name="ANINDYA DASGUPTA" userId="44832ed7-6398-40e7-838c-d990bc157d40" providerId="ADAL" clId="{A2A05220-627B-475C-88C8-1DBC4B0500D7}" dt="2022-05-23T04:55:21.450" v="548" actId="700"/>
          <ac:spMkLst>
            <pc:docMk/>
            <pc:sldMk cId="874322885" sldId="379"/>
            <ac:spMk id="2" creationId="{C33DFACD-1216-4917-98BD-4649ABB2F86A}"/>
          </ac:spMkLst>
        </pc:spChg>
        <pc:spChg chg="del mod ord">
          <ac:chgData name="ANINDYA DASGUPTA" userId="44832ed7-6398-40e7-838c-d990bc157d40" providerId="ADAL" clId="{A2A05220-627B-475C-88C8-1DBC4B0500D7}" dt="2022-05-23T04:55:21.450" v="548" actId="700"/>
          <ac:spMkLst>
            <pc:docMk/>
            <pc:sldMk cId="874322885" sldId="379"/>
            <ac:spMk id="3" creationId="{1DFB3461-E6FA-4BD0-9BB5-CDE6210F1DCC}"/>
          </ac:spMkLst>
        </pc:spChg>
        <pc:spChg chg="add mod ord">
          <ac:chgData name="ANINDYA DASGUPTA" userId="44832ed7-6398-40e7-838c-d990bc157d40" providerId="ADAL" clId="{A2A05220-627B-475C-88C8-1DBC4B0500D7}" dt="2022-05-23T05:59:56.378" v="1771" actId="26606"/>
          <ac:spMkLst>
            <pc:docMk/>
            <pc:sldMk cId="874322885" sldId="379"/>
            <ac:spMk id="4" creationId="{EEE8C036-9B59-42EA-A76E-EFAB10C5F6DB}"/>
          </ac:spMkLst>
        </pc:spChg>
        <pc:spChg chg="add mod ord">
          <ac:chgData name="ANINDYA DASGUPTA" userId="44832ed7-6398-40e7-838c-d990bc157d40" providerId="ADAL" clId="{A2A05220-627B-475C-88C8-1DBC4B0500D7}" dt="2022-05-23T06:26:15.098" v="2012" actId="6549"/>
          <ac:spMkLst>
            <pc:docMk/>
            <pc:sldMk cId="874322885" sldId="379"/>
            <ac:spMk id="5" creationId="{DD3E5D0E-D2A5-4BA6-B432-A22DD2C355E9}"/>
          </ac:spMkLst>
        </pc:spChg>
        <pc:spChg chg="add del">
          <ac:chgData name="ANINDYA DASGUPTA" userId="44832ed7-6398-40e7-838c-d990bc157d40" providerId="ADAL" clId="{A2A05220-627B-475C-88C8-1DBC4B0500D7}" dt="2022-05-23T05:59:56.378" v="1771" actId="26606"/>
          <ac:spMkLst>
            <pc:docMk/>
            <pc:sldMk cId="874322885" sldId="379"/>
            <ac:spMk id="10" creationId="{04812C46-200A-4DEB-A05E-3ED6C68C2387}"/>
          </ac:spMkLst>
        </pc:spChg>
        <pc:spChg chg="add del">
          <ac:chgData name="ANINDYA DASGUPTA" userId="44832ed7-6398-40e7-838c-d990bc157d40" providerId="ADAL" clId="{A2A05220-627B-475C-88C8-1DBC4B0500D7}" dt="2022-05-23T05:59:56.378" v="1771" actId="26606"/>
          <ac:spMkLst>
            <pc:docMk/>
            <pc:sldMk cId="874322885" sldId="379"/>
            <ac:spMk id="12" creationId="{D1EA859B-E555-4109-94F3-6700E046E008}"/>
          </ac:spMkLst>
        </pc:spChg>
        <pc:spChg chg="add">
          <ac:chgData name="ANINDYA DASGUPTA" userId="44832ed7-6398-40e7-838c-d990bc157d40" providerId="ADAL" clId="{A2A05220-627B-475C-88C8-1DBC4B0500D7}" dt="2022-05-23T05:59:56.378" v="1771" actId="26606"/>
          <ac:spMkLst>
            <pc:docMk/>
            <pc:sldMk cId="874322885" sldId="379"/>
            <ac:spMk id="17" creationId="{86C7B4A1-154A-4DF0-AC46-F88D75A2E0FD}"/>
          </ac:spMkLst>
        </pc:spChg>
        <pc:picChg chg="add mod ord">
          <ac:chgData name="ANINDYA DASGUPTA" userId="44832ed7-6398-40e7-838c-d990bc157d40" providerId="ADAL" clId="{A2A05220-627B-475C-88C8-1DBC4B0500D7}" dt="2022-05-23T06:25:39.492" v="1998" actId="1076"/>
          <ac:picMkLst>
            <pc:docMk/>
            <pc:sldMk cId="874322885" sldId="379"/>
            <ac:picMk id="3" creationId="{CE9A61CD-82A5-4A77-BE28-9EC5F76DC36F}"/>
          </ac:picMkLst>
        </pc:picChg>
      </pc:sldChg>
      <pc:sldChg chg="delDesignElem">
        <pc:chgData name="ANINDYA DASGUPTA" userId="44832ed7-6398-40e7-838c-d990bc157d40" providerId="ADAL" clId="{A2A05220-627B-475C-88C8-1DBC4B0500D7}" dt="2022-05-23T05:08:59.710" v="1144"/>
        <pc:sldMkLst>
          <pc:docMk/>
          <pc:sldMk cId="2685529262" sldId="380"/>
        </pc:sldMkLst>
      </pc:sldChg>
      <pc:sldChg chg="addSp delSp modSp new mod setBg modAnim">
        <pc:chgData name="ANINDYA DASGUPTA" userId="44832ed7-6398-40e7-838c-d990bc157d40" providerId="ADAL" clId="{A2A05220-627B-475C-88C8-1DBC4B0500D7}" dt="2022-05-23T06:00:53.110" v="1772"/>
        <pc:sldMkLst>
          <pc:docMk/>
          <pc:sldMk cId="1605304125" sldId="381"/>
        </pc:sldMkLst>
        <pc:spChg chg="mod">
          <ac:chgData name="ANINDYA DASGUPTA" userId="44832ed7-6398-40e7-838c-d990bc157d40" providerId="ADAL" clId="{A2A05220-627B-475C-88C8-1DBC4B0500D7}" dt="2022-05-23T05:46:02.974" v="1634" actId="404"/>
          <ac:spMkLst>
            <pc:docMk/>
            <pc:sldMk cId="1605304125" sldId="381"/>
            <ac:spMk id="2" creationId="{21EBA557-5333-42CE-B704-2EC3CDA20F74}"/>
          </ac:spMkLst>
        </pc:spChg>
        <pc:spChg chg="add del mod">
          <ac:chgData name="ANINDYA DASGUPTA" userId="44832ed7-6398-40e7-838c-d990bc157d40" providerId="ADAL" clId="{A2A05220-627B-475C-88C8-1DBC4B0500D7}" dt="2022-05-23T05:28:06.284" v="1424" actId="478"/>
          <ac:spMkLst>
            <pc:docMk/>
            <pc:sldMk cId="1605304125" sldId="381"/>
            <ac:spMk id="7" creationId="{A6A81633-8AD4-4B2B-AE79-7572B81811D9}"/>
          </ac:spMkLst>
        </pc:spChg>
        <pc:spChg chg="add">
          <ac:chgData name="ANINDYA DASGUPTA" userId="44832ed7-6398-40e7-838c-d990bc157d40" providerId="ADAL" clId="{A2A05220-627B-475C-88C8-1DBC4B0500D7}" dt="2022-05-23T05:29:26.082" v="1467" actId="26606"/>
          <ac:spMkLst>
            <pc:docMk/>
            <pc:sldMk cId="1605304125" sldId="381"/>
            <ac:spMk id="8" creationId="{5DCB5928-DC7D-4612-9922-441966E15627}"/>
          </ac:spMkLst>
        </pc:spChg>
        <pc:spChg chg="add">
          <ac:chgData name="ANINDYA DASGUPTA" userId="44832ed7-6398-40e7-838c-d990bc157d40" providerId="ADAL" clId="{A2A05220-627B-475C-88C8-1DBC4B0500D7}" dt="2022-05-23T05:29:26.082" v="1467" actId="26606"/>
          <ac:spMkLst>
            <pc:docMk/>
            <pc:sldMk cId="1605304125" sldId="381"/>
            <ac:spMk id="11" creationId="{682C1161-1736-45EC-99B7-33F3CAE9D517}"/>
          </ac:spMkLst>
        </pc:spChg>
        <pc:spChg chg="add">
          <ac:chgData name="ANINDYA DASGUPTA" userId="44832ed7-6398-40e7-838c-d990bc157d40" providerId="ADAL" clId="{A2A05220-627B-475C-88C8-1DBC4B0500D7}" dt="2022-05-23T05:29:26.082" v="1467" actId="26606"/>
          <ac:spMkLst>
            <pc:docMk/>
            <pc:sldMk cId="1605304125" sldId="381"/>
            <ac:spMk id="13" creationId="{84D4DDB8-B68F-45B0-9F62-C4279996F672}"/>
          </ac:spMkLst>
        </pc:spChg>
        <pc:spChg chg="add">
          <ac:chgData name="ANINDYA DASGUPTA" userId="44832ed7-6398-40e7-838c-d990bc157d40" providerId="ADAL" clId="{A2A05220-627B-475C-88C8-1DBC4B0500D7}" dt="2022-05-23T05:29:26.082" v="1467" actId="26606"/>
          <ac:spMkLst>
            <pc:docMk/>
            <pc:sldMk cId="1605304125" sldId="381"/>
            <ac:spMk id="15" creationId="{AF2F604E-43BE-4DC3-B983-E071523364F8}"/>
          </ac:spMkLst>
        </pc:spChg>
        <pc:spChg chg="add">
          <ac:chgData name="ANINDYA DASGUPTA" userId="44832ed7-6398-40e7-838c-d990bc157d40" providerId="ADAL" clId="{A2A05220-627B-475C-88C8-1DBC4B0500D7}" dt="2022-05-23T05:29:26.082" v="1467" actId="26606"/>
          <ac:spMkLst>
            <pc:docMk/>
            <pc:sldMk cId="1605304125" sldId="381"/>
            <ac:spMk id="17" creationId="{08C9B587-E65E-4B52-B37C-ABEBB6E87928}"/>
          </ac:spMkLst>
        </pc:spChg>
        <pc:picChg chg="add mod">
          <ac:chgData name="ANINDYA DASGUPTA" userId="44832ed7-6398-40e7-838c-d990bc157d40" providerId="ADAL" clId="{A2A05220-627B-475C-88C8-1DBC4B0500D7}" dt="2022-05-23T05:29:26.082" v="1467" actId="26606"/>
          <ac:picMkLst>
            <pc:docMk/>
            <pc:sldMk cId="1605304125" sldId="381"/>
            <ac:picMk id="4" creationId="{303B0355-D52F-4D59-ACB3-BB1D73AD8096}"/>
          </ac:picMkLst>
        </pc:picChg>
        <pc:picChg chg="add del mod">
          <ac:chgData name="ANINDYA DASGUPTA" userId="44832ed7-6398-40e7-838c-d990bc157d40" providerId="ADAL" clId="{A2A05220-627B-475C-88C8-1DBC4B0500D7}" dt="2022-05-23T05:25:59.647" v="1343" actId="21"/>
          <ac:picMkLst>
            <pc:docMk/>
            <pc:sldMk cId="1605304125" sldId="381"/>
            <ac:picMk id="6" creationId="{FFDD25E1-D5F5-4372-A8DC-0B674AA2F93F}"/>
          </ac:picMkLst>
        </pc:picChg>
        <pc:picChg chg="add del mod">
          <ac:chgData name="ANINDYA DASGUPTA" userId="44832ed7-6398-40e7-838c-d990bc157d40" providerId="ADAL" clId="{A2A05220-627B-475C-88C8-1DBC4B0500D7}" dt="2022-05-23T05:28:07.360" v="1425" actId="478"/>
          <ac:picMkLst>
            <pc:docMk/>
            <pc:sldMk cId="1605304125" sldId="381"/>
            <ac:picMk id="9" creationId="{D9E0817B-ED83-44EB-B3FE-C7D0FCFDA94B}"/>
          </ac:picMkLst>
        </pc:picChg>
      </pc:sldChg>
      <pc:sldChg chg="addSp delSp modSp new mod setBg modAnim">
        <pc:chgData name="ANINDYA DASGUPTA" userId="44832ed7-6398-40e7-838c-d990bc157d40" providerId="ADAL" clId="{A2A05220-627B-475C-88C8-1DBC4B0500D7}" dt="2022-05-23T06:21:49.400" v="1995" actId="1076"/>
        <pc:sldMkLst>
          <pc:docMk/>
          <pc:sldMk cId="594944303" sldId="382"/>
        </pc:sldMkLst>
        <pc:spChg chg="mod">
          <ac:chgData name="ANINDYA DASGUPTA" userId="44832ed7-6398-40e7-838c-d990bc157d40" providerId="ADAL" clId="{A2A05220-627B-475C-88C8-1DBC4B0500D7}" dt="2022-05-23T06:21:49.400" v="1995" actId="1076"/>
          <ac:spMkLst>
            <pc:docMk/>
            <pc:sldMk cId="594944303" sldId="382"/>
            <ac:spMk id="2" creationId="{858A3EC6-561F-452F-9511-270CE8F4CA9B}"/>
          </ac:spMkLst>
        </pc:spChg>
        <pc:spChg chg="add">
          <ac:chgData name="ANINDYA DASGUPTA" userId="44832ed7-6398-40e7-838c-d990bc157d40" providerId="ADAL" clId="{A2A05220-627B-475C-88C8-1DBC4B0500D7}" dt="2022-05-23T05:29:39.036" v="1468" actId="26606"/>
          <ac:spMkLst>
            <pc:docMk/>
            <pc:sldMk cId="594944303" sldId="382"/>
            <ac:spMk id="12" creationId="{FB33DC6A-1F1C-4A06-834E-CFF88F1C0BB9}"/>
          </ac:spMkLst>
        </pc:spChg>
        <pc:spChg chg="add">
          <ac:chgData name="ANINDYA DASGUPTA" userId="44832ed7-6398-40e7-838c-d990bc157d40" providerId="ADAL" clId="{A2A05220-627B-475C-88C8-1DBC4B0500D7}" dt="2022-05-23T05:29:39.036" v="1468" actId="26606"/>
          <ac:spMkLst>
            <pc:docMk/>
            <pc:sldMk cId="594944303" sldId="382"/>
            <ac:spMk id="14" creationId="{0FE1D5CF-87B8-4A8A-AD3C-01D06A60769B}"/>
          </ac:spMkLst>
        </pc:spChg>
        <pc:spChg chg="add">
          <ac:chgData name="ANINDYA DASGUPTA" userId="44832ed7-6398-40e7-838c-d990bc157d40" providerId="ADAL" clId="{A2A05220-627B-475C-88C8-1DBC4B0500D7}" dt="2022-05-23T05:29:39.036" v="1468" actId="26606"/>
          <ac:spMkLst>
            <pc:docMk/>
            <pc:sldMk cId="594944303" sldId="382"/>
            <ac:spMk id="16" creationId="{60926200-45C2-41E9-839F-31CD5FE4CD59}"/>
          </ac:spMkLst>
        </pc:spChg>
        <pc:spChg chg="add">
          <ac:chgData name="ANINDYA DASGUPTA" userId="44832ed7-6398-40e7-838c-d990bc157d40" providerId="ADAL" clId="{A2A05220-627B-475C-88C8-1DBC4B0500D7}" dt="2022-05-23T05:29:39.036" v="1468" actId="26606"/>
          <ac:spMkLst>
            <pc:docMk/>
            <pc:sldMk cId="594944303" sldId="382"/>
            <ac:spMk id="18" creationId="{AF2F604E-43BE-4DC3-B983-E071523364F8}"/>
          </ac:spMkLst>
        </pc:spChg>
        <pc:spChg chg="add">
          <ac:chgData name="ANINDYA DASGUPTA" userId="44832ed7-6398-40e7-838c-d990bc157d40" providerId="ADAL" clId="{A2A05220-627B-475C-88C8-1DBC4B0500D7}" dt="2022-05-23T05:29:39.036" v="1468" actId="26606"/>
          <ac:spMkLst>
            <pc:docMk/>
            <pc:sldMk cId="594944303" sldId="382"/>
            <ac:spMk id="20" creationId="{08C9B587-E65E-4B52-B37C-ABEBB6E87928}"/>
          </ac:spMkLst>
        </pc:spChg>
        <pc:picChg chg="add del mod">
          <ac:chgData name="ANINDYA DASGUPTA" userId="44832ed7-6398-40e7-838c-d990bc157d40" providerId="ADAL" clId="{A2A05220-627B-475C-88C8-1DBC4B0500D7}" dt="2022-05-23T05:27:30.264" v="1416" actId="478"/>
          <ac:picMkLst>
            <pc:docMk/>
            <pc:sldMk cId="594944303" sldId="382"/>
            <ac:picMk id="4" creationId="{389F39C6-6D9B-4A9A-8B13-601159F9329C}"/>
          </ac:picMkLst>
        </pc:picChg>
        <pc:picChg chg="add mod ord">
          <ac:chgData name="ANINDYA DASGUPTA" userId="44832ed7-6398-40e7-838c-d990bc157d40" providerId="ADAL" clId="{A2A05220-627B-475C-88C8-1DBC4B0500D7}" dt="2022-05-23T05:29:49.838" v="1470" actId="1076"/>
          <ac:picMkLst>
            <pc:docMk/>
            <pc:sldMk cId="594944303" sldId="382"/>
            <ac:picMk id="5" creationId="{C0D25921-AB27-49F1-A9BA-1FC728470035}"/>
          </ac:picMkLst>
        </pc:picChg>
        <pc:picChg chg="add mod">
          <ac:chgData name="ANINDYA DASGUPTA" userId="44832ed7-6398-40e7-838c-d990bc157d40" providerId="ADAL" clId="{A2A05220-627B-475C-88C8-1DBC4B0500D7}" dt="2022-05-23T05:30:03.859" v="1474" actId="14100"/>
          <ac:picMkLst>
            <pc:docMk/>
            <pc:sldMk cId="594944303" sldId="382"/>
            <ac:picMk id="7" creationId="{290E3859-06D8-4333-A5CD-94FAC0C5EF4C}"/>
          </ac:picMkLst>
        </pc:picChg>
      </pc:sldChg>
      <pc:sldChg chg="addSp delSp modSp new del mod">
        <pc:chgData name="ANINDYA DASGUPTA" userId="44832ed7-6398-40e7-838c-d990bc157d40" providerId="ADAL" clId="{A2A05220-627B-475C-88C8-1DBC4B0500D7}" dt="2022-05-23T05:35:24.965" v="1597" actId="47"/>
        <pc:sldMkLst>
          <pc:docMk/>
          <pc:sldMk cId="1541892411" sldId="383"/>
        </pc:sldMkLst>
        <pc:spChg chg="mod">
          <ac:chgData name="ANINDYA DASGUPTA" userId="44832ed7-6398-40e7-838c-d990bc157d40" providerId="ADAL" clId="{A2A05220-627B-475C-88C8-1DBC4B0500D7}" dt="2022-05-23T05:33:21.107" v="1524" actId="20577"/>
          <ac:spMkLst>
            <pc:docMk/>
            <pc:sldMk cId="1541892411" sldId="383"/>
            <ac:spMk id="2" creationId="{3552E057-F318-4889-9437-5FB9447C2151}"/>
          </ac:spMkLst>
        </pc:spChg>
        <pc:picChg chg="add del mod">
          <ac:chgData name="ANINDYA DASGUPTA" userId="44832ed7-6398-40e7-838c-d990bc157d40" providerId="ADAL" clId="{A2A05220-627B-475C-88C8-1DBC4B0500D7}" dt="2022-05-23T05:33:51.121" v="1528" actId="21"/>
          <ac:picMkLst>
            <pc:docMk/>
            <pc:sldMk cId="1541892411" sldId="383"/>
            <ac:picMk id="4" creationId="{87788BDB-ACFD-4D81-AB88-CC90DFD55874}"/>
          </ac:picMkLst>
        </pc:picChg>
      </pc:sldChg>
      <pc:sldChg chg="addSp delSp modSp add mod modAnim">
        <pc:chgData name="ANINDYA DASGUPTA" userId="44832ed7-6398-40e7-838c-d990bc157d40" providerId="ADAL" clId="{A2A05220-627B-475C-88C8-1DBC4B0500D7}" dt="2022-05-23T06:22:56.292" v="1996" actId="6549"/>
        <pc:sldMkLst>
          <pc:docMk/>
          <pc:sldMk cId="3075714170" sldId="384"/>
        </pc:sldMkLst>
        <pc:spChg chg="mod">
          <ac:chgData name="ANINDYA DASGUPTA" userId="44832ed7-6398-40e7-838c-d990bc157d40" providerId="ADAL" clId="{A2A05220-627B-475C-88C8-1DBC4B0500D7}" dt="2022-05-23T06:22:56.292" v="1996" actId="6549"/>
          <ac:spMkLst>
            <pc:docMk/>
            <pc:sldMk cId="3075714170" sldId="384"/>
            <ac:spMk id="2" creationId="{858A3EC6-561F-452F-9511-270CE8F4CA9B}"/>
          </ac:spMkLst>
        </pc:spChg>
        <pc:picChg chg="add mod">
          <ac:chgData name="ANINDYA DASGUPTA" userId="44832ed7-6398-40e7-838c-d990bc157d40" providerId="ADAL" clId="{A2A05220-627B-475C-88C8-1DBC4B0500D7}" dt="2022-05-23T05:34:04.382" v="1532" actId="1076"/>
          <ac:picMkLst>
            <pc:docMk/>
            <pc:sldMk cId="3075714170" sldId="384"/>
            <ac:picMk id="3" creationId="{0919740D-7A2B-4E51-BF81-9432841D2B17}"/>
          </ac:picMkLst>
        </pc:picChg>
        <pc:picChg chg="del">
          <ac:chgData name="ANINDYA DASGUPTA" userId="44832ed7-6398-40e7-838c-d990bc157d40" providerId="ADAL" clId="{A2A05220-627B-475C-88C8-1DBC4B0500D7}" dt="2022-05-23T05:33:47.072" v="1527" actId="478"/>
          <ac:picMkLst>
            <pc:docMk/>
            <pc:sldMk cId="3075714170" sldId="384"/>
            <ac:picMk id="5" creationId="{C0D25921-AB27-49F1-A9BA-1FC728470035}"/>
          </ac:picMkLst>
        </pc:picChg>
        <pc:picChg chg="del">
          <ac:chgData name="ANINDYA DASGUPTA" userId="44832ed7-6398-40e7-838c-d990bc157d40" providerId="ADAL" clId="{A2A05220-627B-475C-88C8-1DBC4B0500D7}" dt="2022-05-23T05:33:42.905" v="1526" actId="478"/>
          <ac:picMkLst>
            <pc:docMk/>
            <pc:sldMk cId="3075714170" sldId="384"/>
            <ac:picMk id="7" creationId="{290E3859-06D8-4333-A5CD-94FAC0C5EF4C}"/>
          </ac:picMkLst>
        </pc:picChg>
      </pc:sldChg>
      <pc:sldChg chg="new del">
        <pc:chgData name="ANINDYA DASGUPTA" userId="44832ed7-6398-40e7-838c-d990bc157d40" providerId="ADAL" clId="{A2A05220-627B-475C-88C8-1DBC4B0500D7}" dt="2022-05-23T05:47:29.687" v="1650" actId="47"/>
        <pc:sldMkLst>
          <pc:docMk/>
          <pc:sldMk cId="2097728696" sldId="385"/>
        </pc:sldMkLst>
      </pc:sldChg>
      <pc:sldChg chg="addSp delSp modSp add mod ord modAnim">
        <pc:chgData name="ANINDYA DASGUPTA" userId="44832ed7-6398-40e7-838c-d990bc157d40" providerId="ADAL" clId="{A2A05220-627B-475C-88C8-1DBC4B0500D7}" dt="2022-05-23T06:02:30.518" v="1776"/>
        <pc:sldMkLst>
          <pc:docMk/>
          <pc:sldMk cId="3013890713" sldId="386"/>
        </pc:sldMkLst>
        <pc:spChg chg="mod">
          <ac:chgData name="ANINDYA DASGUPTA" userId="44832ed7-6398-40e7-838c-d990bc157d40" providerId="ADAL" clId="{A2A05220-627B-475C-88C8-1DBC4B0500D7}" dt="2022-05-23T05:56:18.618" v="1700" actId="20577"/>
          <ac:spMkLst>
            <pc:docMk/>
            <pc:sldMk cId="3013890713" sldId="386"/>
            <ac:spMk id="2" creationId="{21EBA557-5333-42CE-B704-2EC3CDA20F74}"/>
          </ac:spMkLst>
        </pc:spChg>
        <pc:picChg chg="del">
          <ac:chgData name="ANINDYA DASGUPTA" userId="44832ed7-6398-40e7-838c-d990bc157d40" providerId="ADAL" clId="{A2A05220-627B-475C-88C8-1DBC4B0500D7}" dt="2022-05-23T05:55:26.224" v="1656" actId="478"/>
          <ac:picMkLst>
            <pc:docMk/>
            <pc:sldMk cId="3013890713" sldId="386"/>
            <ac:picMk id="4" creationId="{303B0355-D52F-4D59-ACB3-BB1D73AD8096}"/>
          </ac:picMkLst>
        </pc:picChg>
        <pc:picChg chg="add mod">
          <ac:chgData name="ANINDYA DASGUPTA" userId="44832ed7-6398-40e7-838c-d990bc157d40" providerId="ADAL" clId="{A2A05220-627B-475C-88C8-1DBC4B0500D7}" dt="2022-05-23T05:56:57.580" v="1702" actId="1076"/>
          <ac:picMkLst>
            <pc:docMk/>
            <pc:sldMk cId="3013890713" sldId="386"/>
            <ac:picMk id="5" creationId="{ECA00580-790C-447A-9B13-F01FC4DC3DA0}"/>
          </ac:picMkLst>
        </pc:picChg>
      </pc:sldChg>
      <pc:sldMasterChg chg="modSldLayout">
        <pc:chgData name="ANINDYA DASGUPTA" userId="44832ed7-6398-40e7-838c-d990bc157d40" providerId="ADAL" clId="{A2A05220-627B-475C-88C8-1DBC4B0500D7}" dt="2022-05-23T04:44:30.362" v="172" actId="207"/>
        <pc:sldMasterMkLst>
          <pc:docMk/>
          <pc:sldMasterMk cId="3655359010" sldId="2147483648"/>
        </pc:sldMasterMkLst>
        <pc:sldLayoutChg chg="modSp">
          <pc:chgData name="ANINDYA DASGUPTA" userId="44832ed7-6398-40e7-838c-d990bc157d40" providerId="ADAL" clId="{A2A05220-627B-475C-88C8-1DBC4B0500D7}" dt="2022-05-23T04:44:30.362" v="172" actId="207"/>
          <pc:sldLayoutMkLst>
            <pc:docMk/>
            <pc:sldMasterMk cId="3655359010" sldId="2147483648"/>
            <pc:sldLayoutMk cId="300100234" sldId="2147483650"/>
          </pc:sldLayoutMkLst>
          <pc:spChg chg="mod">
            <ac:chgData name="ANINDYA DASGUPTA" userId="44832ed7-6398-40e7-838c-d990bc157d40" providerId="ADAL" clId="{A2A05220-627B-475C-88C8-1DBC4B0500D7}" dt="2022-05-23T04:44:30.362" v="172" actId="207"/>
            <ac:spMkLst>
              <pc:docMk/>
              <pc:sldMasterMk cId="3655359010" sldId="2147483648"/>
              <pc:sldLayoutMk cId="300100234" sldId="2147483650"/>
              <ac:spMk id="2" creationId="{3A123058-03D4-497E-BB4D-6D804DD408CF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E9B04-B2F2-42D1-A35D-12D28D180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49F5E1-F51D-4E50-8EAE-4D46716F0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88C8E-5DF3-4E38-904B-27A2D9F8B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EE50-D45E-46B2-AEA6-7B9FCADC2741}" type="datetimeFigureOut">
              <a:rPr lang="en-IN" smtClean="0"/>
              <a:t>23-05-2022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95090-1165-4089-B10A-7CE9128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97A72-E5B3-42F1-A41C-45F37D6B2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FA7-A683-4CA0-8D21-8BEDC37E93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404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D6065-A518-46BC-BF13-03DDDDDF6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54647-40EC-41E2-AE02-512793BE9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1D362-6CA7-4D6F-9E31-D6E582DEB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EE50-D45E-46B2-AEA6-7B9FCADC2741}" type="datetimeFigureOut">
              <a:rPr lang="en-IN" smtClean="0"/>
              <a:t>23-05-2022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CAE32-68E6-48AC-87E2-498C23C1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6E8C0-A64B-45ED-8F4C-0D18F2D40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FA7-A683-4CA0-8D21-8BEDC37E93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816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BA84C5-63FA-4526-A1EE-1042304D28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8767DA-C378-468F-ADF1-91AA95CD7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84896-F188-4323-BEBE-F63B88647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EE50-D45E-46B2-AEA6-7B9FCADC2741}" type="datetimeFigureOut">
              <a:rPr lang="en-IN" smtClean="0"/>
              <a:t>23-05-2022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8EE69-04FF-4648-9532-4B7BECE86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544BB-C05C-47F0-AAF0-7B1F8D903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FA7-A683-4CA0-8D21-8BEDC37E93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804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27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1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498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483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5/23/2022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91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5/23/2022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217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5/23/2022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69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6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23058-03D4-497E-BB4D-6D804DD40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6F2BF-48AE-46E7-8A19-AF2E7C67B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FF88E-30BA-4E13-97B8-C1619CCC6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EE50-D45E-46B2-AEA6-7B9FCADC2741}" type="datetimeFigureOut">
              <a:rPr lang="en-IN" smtClean="0"/>
              <a:t>23-05-2022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95C01-09E3-42C9-8E77-CE9231C79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DAFB5-5EE8-48E0-B65B-8B073A662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FA7-A683-4CA0-8D21-8BEDC37E93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100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28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052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107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5147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55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5/23/2022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301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5/23/2022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126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C2FDC-F429-4EA3-B451-948B2E381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ECBBD9-3439-4BD2-BBC3-1483E93E5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85111-D7FC-4013-B8E4-8F421C772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0042-6CB7-4903-BAEA-EF9A4A4A270F}" type="datetimeFigureOut">
              <a:rPr lang="en-IN" smtClean="0"/>
              <a:t>23-05-2022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B6987-F603-4B26-8F0F-64DD994E9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FD069-77D9-42A6-A49A-85F75E8DF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36A5-2104-490D-8384-6D58F283B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85424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5F8D2-CFE5-4955-8CAA-6207940F9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C10F1-08AD-4D5F-8D12-655560A0D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F7381-38E3-4C58-966B-8F86A9C3D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0042-6CB7-4903-BAEA-EF9A4A4A270F}" type="datetimeFigureOut">
              <a:rPr lang="en-IN" smtClean="0"/>
              <a:t>23-05-2022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B266B-9A11-4138-93B4-3FB92C33B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10DAE-C4C1-439F-A08D-F4ECEEEC4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36A5-2104-490D-8384-6D58F283B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97406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B8A9A-46A1-4C2D-BA55-5B4F35727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F027F-B91C-4308-8199-4FF8F6DE7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4ABF2-0264-4D5B-B00E-62698003D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0042-6CB7-4903-BAEA-EF9A4A4A270F}" type="datetimeFigureOut">
              <a:rPr lang="en-IN" smtClean="0"/>
              <a:t>23-05-2022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59BC0-4045-4542-9B50-B38D70473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A92E7-94C3-43E2-B039-90BA3F6A1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36A5-2104-490D-8384-6D58F283B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452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E7F53-68DA-4FF9-95A9-ED8F74373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25CB1-5B03-4660-AE9A-0C0DDD287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F2A71-5C7B-4F5A-9D79-B4389260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EE50-D45E-46B2-AEA6-7B9FCADC2741}" type="datetimeFigureOut">
              <a:rPr lang="en-IN" smtClean="0"/>
              <a:t>23-05-2022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8E0EB-897D-4EE6-ADF9-B5D283EE4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746CC-3540-4461-B6D6-BDAC4DCF8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FA7-A683-4CA0-8D21-8BEDC37E93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80387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CA6DC-4531-47E5-ADBC-43B451973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332A0-9A07-45D3-8EB4-2A516B98B6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547A8C-E1C5-4F15-9DC0-5A365361D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9483F6-1D2D-4381-8983-8E5461D03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0042-6CB7-4903-BAEA-EF9A4A4A270F}" type="datetimeFigureOut">
              <a:rPr lang="en-IN" smtClean="0"/>
              <a:t>23-05-2022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24DBA-2D38-4B0C-85AC-7D3186405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6945E-4F74-4521-AE71-7CA6339B8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36A5-2104-490D-8384-6D58F283B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7762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A2897-FF58-40E8-A5CA-B0079971B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C8DD8-A417-4BC1-8AD0-6F3032384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5FA754-0934-4F7F-BFC6-D3FBFA72E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1CBE2C-5A51-44C7-9D54-7068725867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9263F9-3E10-4558-8F89-F3FC8CA92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762983-A79C-492B-8A58-E221B132F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0042-6CB7-4903-BAEA-EF9A4A4A270F}" type="datetimeFigureOut">
              <a:rPr lang="en-IN" smtClean="0"/>
              <a:t>23-05-2022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628692-E635-47F2-A2DB-A09BE691B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07444E-E566-443F-A945-06D75BFCE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36A5-2104-490D-8384-6D58F283B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4679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080AD-1F5C-4E59-8436-008C8691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F02E27-869C-4ECB-8D5B-51352B037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0042-6CB7-4903-BAEA-EF9A4A4A270F}" type="datetimeFigureOut">
              <a:rPr lang="en-IN" smtClean="0"/>
              <a:t>23-05-2022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BAF3F7-5D6F-4BDE-8252-957F311B3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8C93C5-82F3-47DC-872A-7C0470E39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36A5-2104-490D-8384-6D58F283B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81466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092CFE-987A-4DFC-A945-F2535538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0042-6CB7-4903-BAEA-EF9A4A4A270F}" type="datetimeFigureOut">
              <a:rPr lang="en-IN" smtClean="0"/>
              <a:t>23-05-2022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B9700-1F9A-453B-B5D3-4E6519E2D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47FA0-4652-4D74-8232-EADC35EC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36A5-2104-490D-8384-6D58F283B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50717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8DB6C-2828-4BB7-8B0C-D20C299B4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795D8-DCA8-494F-84AB-BC7F60C2B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91CD8D-8C6C-4CDB-A458-0299B3659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E34D3-C898-4084-99FA-B1854235B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0042-6CB7-4903-BAEA-EF9A4A4A270F}" type="datetimeFigureOut">
              <a:rPr lang="en-IN" smtClean="0"/>
              <a:t>23-05-2022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AF7683-18F6-41D2-80DD-4F0F3E11D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F0E180-5B10-404A-BD42-8CC6CA86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36A5-2104-490D-8384-6D58F283B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42459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CF96A-6CE1-4AFD-BFD7-ED0698C8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743277-1613-496D-B12C-459F313843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F78381-BAE6-44A6-B584-E62C10825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C6D62-A4C7-413A-BC8B-92720F462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0042-6CB7-4903-BAEA-EF9A4A4A270F}" type="datetimeFigureOut">
              <a:rPr lang="en-IN" smtClean="0"/>
              <a:t>23-05-2022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8BC2D-8031-4608-9B58-E4537F1D6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54B21-41E2-478B-95AA-F0005A2E3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36A5-2104-490D-8384-6D58F283B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18788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1F46A-84EF-4229-968B-5797D1DF4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48BC32-3653-4174-87D5-44388E9EA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4AAC1-263D-4E05-B366-C1063EE4C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0042-6CB7-4903-BAEA-EF9A4A4A270F}" type="datetimeFigureOut">
              <a:rPr lang="en-IN" smtClean="0"/>
              <a:t>23-05-2022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1AEAA-8738-48BF-B851-2A0CC29AF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7ED45-1A50-4FCC-B9CA-F58E1367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36A5-2104-490D-8384-6D58F283B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539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8B4736-EA98-41F2-A2CA-339E09649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0AABE-1BF1-4024-9580-47F604FFD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0EB3D-9DA6-4FE2-8A19-868A6917F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0042-6CB7-4903-BAEA-EF9A4A4A270F}" type="datetimeFigureOut">
              <a:rPr lang="en-IN" smtClean="0"/>
              <a:t>23-05-2022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9F2B7-84CA-403E-99B5-466BC74D5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D8A56-890C-4F00-B04D-6F2B6889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36A5-2104-490D-8384-6D58F283B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084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63A96-A822-4006-8E95-E3EBFFD4F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1277F-CCB3-4701-A6DF-6555A676E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377235-B630-4AA5-9379-BF9B9F121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D8289-03ED-4210-83A6-8F61CBB9D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EE50-D45E-46B2-AEA6-7B9FCADC2741}" type="datetimeFigureOut">
              <a:rPr lang="en-IN" smtClean="0"/>
              <a:t>23-05-2022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09442-B646-40AA-BD80-784337920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947DB9-2FA0-4A03-9F79-8B8F62904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FA7-A683-4CA0-8D21-8BEDC37E93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091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D82D-6F56-4C1C-A6B6-F5E7E1AA5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6ED89-31A0-427C-9F3B-B4EB218C4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34404-F977-4897-A4CF-09F214A30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4B376B-72FE-4C26-A246-91474C272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4C904B-E8BB-4902-8F9E-1AF74C9F60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77C1A7-32BE-42F5-BE57-BFBC64FD5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EE50-D45E-46B2-AEA6-7B9FCADC2741}" type="datetimeFigureOut">
              <a:rPr lang="en-IN" smtClean="0"/>
              <a:t>23-05-2022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77834D-32C5-43A8-B0F8-3EA2CCAA3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893684-FDFE-46B0-A3B1-BBFC8D08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FA7-A683-4CA0-8D21-8BEDC37E93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9208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396C1-CCD2-4BC0-9B0C-59400CE33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9C92CD-A28D-415F-9673-5A990512A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EE50-D45E-46B2-AEA6-7B9FCADC2741}" type="datetimeFigureOut">
              <a:rPr lang="en-IN" smtClean="0"/>
              <a:t>23-05-2022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FFB70-CD3C-4AC8-BA66-EB83F2F2B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915EA-72EF-4474-876B-6C527AC7B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FA7-A683-4CA0-8D21-8BEDC37E93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980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13B15A-BAAE-4614-81BE-CE1E6A5E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EE50-D45E-46B2-AEA6-7B9FCADC2741}" type="datetimeFigureOut">
              <a:rPr lang="en-IN" smtClean="0"/>
              <a:t>23-05-2022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D8D5E1-5E4F-4D1A-A695-80969C55B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78ED7-2664-4A7D-9A90-6AD0E654A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FA7-A683-4CA0-8D21-8BEDC37E93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325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8A680-2E26-4B85-AA67-903B9FDCE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36D44-7436-4FB6-A641-133289B26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CC36D4-D695-4665-8E48-A9194720B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27526-4D91-4331-A24E-AA68B0598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EE50-D45E-46B2-AEA6-7B9FCADC2741}" type="datetimeFigureOut">
              <a:rPr lang="en-IN" smtClean="0"/>
              <a:t>23-05-2022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8214D-E7B8-4B56-AB8B-4BFB39F5A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9AD03-5B4D-49EB-BAE5-06C0FF3DD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FA7-A683-4CA0-8D21-8BEDC37E93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9461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D8C8F-EE8E-4B32-A6BB-5C8434F71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59922A-22B8-45D0-9E17-359004B018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DC81E0-47DB-4FCB-8A8D-AC0F92D98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E70261-FB09-4735-AF1E-D2DEB2DE5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EE50-D45E-46B2-AEA6-7B9FCADC2741}" type="datetimeFigureOut">
              <a:rPr lang="en-IN" smtClean="0"/>
              <a:t>23-05-2022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9B787-4329-48FF-BE37-77F42B62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C94263-4E0F-44A0-AF8C-FFB86B5A1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FA7-A683-4CA0-8D21-8BEDC37E93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366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BE0D41-7284-49D8-B764-E9DE53C57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98416-8236-4776-A882-81FF1EEF4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93599-9FC2-44AE-A68F-D024B2D2D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FEE50-D45E-46B2-AEA6-7B9FCADC2741}" type="datetimeFigureOut">
              <a:rPr lang="en-IN" smtClean="0"/>
              <a:t>23-05-2022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B1E55-B2FD-4A9F-AE3D-577FB525E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A979D-2E3C-4E67-9A8A-1B769C2AB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03FA7-A683-4CA0-8D21-8BEDC37E93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535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4522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A38F3A-669F-475E-B731-5590E13EF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F8015-570E-4895-98E9-91AD69B47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A1A7A-00CC-492A-B3C7-2BFE30B61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10042-6CB7-4903-BAEA-EF9A4A4A270F}" type="datetimeFigureOut">
              <a:rPr lang="en-IN" smtClean="0"/>
              <a:t>23-05-2022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1EF8A-6CC4-42E7-88B4-9C4C8AE9F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5EA10-5165-4D3F-A136-A039769EC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D36A5-2104-490D-8384-6D58F283B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242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-nd/3.0/" TargetMode="External"/><Relationship Id="rId5" Type="http://schemas.openxmlformats.org/officeDocument/2006/relationships/hyperlink" Target="https://singularityhub.com/2018/04/26/how-larger-organizations-can-embrace-innovation-in-digital-health/" TargetMode="Externa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eobrava.wordpress.com/2019/09/07/why-digital-innovation-requires-skilled-leadership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omputer&#10;&#10;Description automatically generated with medium confidence">
            <a:extLst>
              <a:ext uri="{FF2B5EF4-FFF2-40B4-BE49-F238E27FC236}">
                <a16:creationId xmlns:a16="http://schemas.microsoft.com/office/drawing/2014/main" id="{841FB1BD-10BE-419A-BB87-6A8DF3F4CE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</a:blip>
          <a:srcRect t="10714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3D27E22C-32FB-4C71-BCE7-0E8266457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067" y="4238124"/>
            <a:ext cx="11150579" cy="818872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WGITA Project 2 update</a:t>
            </a:r>
            <a:br>
              <a:rPr lang="en-US" sz="4800" dirty="0">
                <a:solidFill>
                  <a:schemeClr val="tx1"/>
                </a:solidFill>
              </a:rPr>
            </a:b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Audit of IT management – 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rgbClr val="FFC000"/>
                </a:solidFill>
              </a:rPr>
              <a:t>Governance, Outsourcing, Sustainability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067" y="5226328"/>
            <a:ext cx="6553198" cy="818871"/>
          </a:xfrm>
        </p:spPr>
        <p:txBody>
          <a:bodyPr>
            <a:normAutofit fontScale="25000" lnSpcReduction="20000"/>
          </a:bodyPr>
          <a:lstStyle/>
          <a:p>
            <a:pPr algn="l"/>
            <a:endParaRPr lang="en-US" sz="2800" dirty="0">
              <a:solidFill>
                <a:srgbClr val="B1751D"/>
              </a:solidFill>
            </a:endParaRPr>
          </a:p>
          <a:p>
            <a:pPr algn="l"/>
            <a:r>
              <a:rPr lang="en-US" sz="11200" dirty="0">
                <a:solidFill>
                  <a:srgbClr val="B1751D"/>
                </a:solidFill>
              </a:rPr>
              <a:t>SAI India</a:t>
            </a:r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9A61CD-82A5-4A77-BE28-9EC5F76DC3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08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E8C036-9B59-42EA-A76E-EFAB10C5F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US" sz="4000"/>
              <a:t> Project tasks before circulation</a:t>
            </a:r>
            <a:endParaRPr lang="en-IN" sz="40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3E5D0E-D2A5-4BA6-B432-A22DD2C35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867" y="2121763"/>
            <a:ext cx="6799747" cy="3773010"/>
          </a:xfrm>
        </p:spPr>
        <p:txBody>
          <a:bodyPr>
            <a:normAutofit/>
          </a:bodyPr>
          <a:lstStyle/>
          <a:p>
            <a:r>
              <a:rPr lang="en-US" sz="2000" dirty="0"/>
              <a:t>Sec 1C - Audit examples and recommendations – sync with new Handbook</a:t>
            </a:r>
          </a:p>
          <a:p>
            <a:r>
              <a:rPr lang="en-US" sz="2000" dirty="0"/>
              <a:t>Sec 2A – needs </a:t>
            </a:r>
            <a:r>
              <a:rPr lang="en-US" sz="2000" dirty="0" err="1"/>
              <a:t>harmonisation</a:t>
            </a:r>
            <a:r>
              <a:rPr lang="en-US" sz="2000" dirty="0"/>
              <a:t> with Handbook chapter – covers cloud services and audit areas in much deeper detail</a:t>
            </a:r>
          </a:p>
          <a:p>
            <a:r>
              <a:rPr lang="en-US" sz="2000" dirty="0"/>
              <a:t>Sec 2C – needs sync with examples indicated in the Handbook</a:t>
            </a:r>
          </a:p>
          <a:p>
            <a:r>
              <a:rPr lang="en-US" sz="2000" dirty="0"/>
              <a:t>Sec 3C – audit examples – responses during circulation of Exposure draft to WGITA members </a:t>
            </a:r>
          </a:p>
          <a:p>
            <a:r>
              <a:rPr lang="en-US" sz="2000" dirty="0"/>
              <a:t>Resizing of the final exposure draft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87432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6549F-FCF6-45F8-B8E1-0E0298E271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502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692A1-6733-47A1-AB7B-481286FCD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Steps ahead 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F8D8BA-EB55-42A1-B94D-F294BE511322}"/>
              </a:ext>
            </a:extLst>
          </p:cNvPr>
          <p:cNvSpPr txBox="1"/>
          <p:nvPr/>
        </p:nvSpPr>
        <p:spPr>
          <a:xfrm>
            <a:off x="477981" y="4978400"/>
            <a:ext cx="4254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WGITA project 2- </a:t>
            </a:r>
          </a:p>
          <a:p>
            <a:r>
              <a:rPr lang="en-US" dirty="0">
                <a:solidFill>
                  <a:srgbClr val="FFC000"/>
                </a:solidFill>
              </a:rPr>
              <a:t>Guidance doc on Audit of It Management</a:t>
            </a:r>
            <a:endParaRPr lang="en-IN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031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50C7D-E20F-442F-A5A9-699B0E7E5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1"/>
                </a:solidFill>
              </a:rPr>
              <a:t>What next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2DBB3-13CE-42AC-8913-ECF1C3F40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1292"/>
            <a:ext cx="11108267" cy="4351338"/>
          </a:xfrm>
        </p:spPr>
        <p:txBody>
          <a:bodyPr>
            <a:normAutofit/>
          </a:bodyPr>
          <a:lstStyle/>
          <a:p>
            <a:r>
              <a:rPr lang="en-IN" dirty="0"/>
              <a:t>Circulate Exposure Draft to WGITA member SAIs, other forums –</a:t>
            </a:r>
            <a:r>
              <a:rPr lang="en-IN" dirty="0">
                <a:solidFill>
                  <a:schemeClr val="accent6"/>
                </a:solidFill>
              </a:rPr>
              <a:t>Aug 2022 </a:t>
            </a:r>
          </a:p>
          <a:p>
            <a:r>
              <a:rPr lang="en-IN" dirty="0"/>
              <a:t>Gather response and make necessary changes –</a:t>
            </a:r>
            <a:r>
              <a:rPr lang="en-IN" dirty="0">
                <a:solidFill>
                  <a:schemeClr val="accent6"/>
                </a:solidFill>
              </a:rPr>
              <a:t>Nov 2022</a:t>
            </a:r>
          </a:p>
          <a:p>
            <a:r>
              <a:rPr lang="en-IN" dirty="0"/>
              <a:t>Final endorsement draft Submission to WGITA chair –</a:t>
            </a:r>
            <a:r>
              <a:rPr lang="en-IN" dirty="0">
                <a:solidFill>
                  <a:schemeClr val="accent6"/>
                </a:solidFill>
              </a:rPr>
              <a:t>Dec 2022</a:t>
            </a:r>
          </a:p>
          <a:p>
            <a:r>
              <a:rPr lang="en-IN" dirty="0"/>
              <a:t>Make the Guidance doc available on WGITA website for enabling related audit engagements. </a:t>
            </a:r>
          </a:p>
        </p:txBody>
      </p:sp>
    </p:spTree>
    <p:extLst>
      <p:ext uri="{BB962C8B-B14F-4D97-AF65-F5344CB8AC3E}">
        <p14:creationId xmlns:p14="http://schemas.microsoft.com/office/powerpoint/2010/main" val="248025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erson looking through a window&#10;&#10;Description automatically generated with low confidence">
            <a:extLst>
              <a:ext uri="{FF2B5EF4-FFF2-40B4-BE49-F238E27FC236}">
                <a16:creationId xmlns:a16="http://schemas.microsoft.com/office/drawing/2014/main" id="{00F05FA3-51C1-4501-8D5E-0EC48270CF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1805" b="3314"/>
          <a:stretch/>
        </p:blipFill>
        <p:spPr>
          <a:xfrm>
            <a:off x="-1" y="-7"/>
            <a:ext cx="12192000" cy="6855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34C69-D8CF-402C-B84A-869047F5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445" y="3794336"/>
            <a:ext cx="5319433" cy="19222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</a:t>
            </a:r>
            <a:endParaRPr lang="en-US" sz="4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AFCD94-DAE5-4C1A-87B4-B58008239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2446" y="2793291"/>
            <a:ext cx="5319431" cy="9721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Questions ?</a:t>
            </a:r>
          </a:p>
        </p:txBody>
      </p:sp>
      <p:sp>
        <p:nvSpPr>
          <p:cNvPr id="64" name="Freeform: Shape 66">
            <a:extLst>
              <a:ext uri="{FF2B5EF4-FFF2-40B4-BE49-F238E27FC236}">
                <a16:creationId xmlns:a16="http://schemas.microsoft.com/office/drawing/2014/main" id="{B26D9126-4D1A-435C-92FD-2EFD34104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83466"/>
            <a:ext cx="5444264" cy="6374535"/>
          </a:xfrm>
          <a:custGeom>
            <a:avLst/>
            <a:gdLst>
              <a:gd name="connsiteX0" fmla="*/ 2098246 w 5444264"/>
              <a:gd name="connsiteY0" fmla="*/ 0 h 6374535"/>
              <a:gd name="connsiteX1" fmla="*/ 5444264 w 5444264"/>
              <a:gd name="connsiteY1" fmla="*/ 3346018 h 6374535"/>
              <a:gd name="connsiteX2" fmla="*/ 3693157 w 5444264"/>
              <a:gd name="connsiteY2" fmla="*/ 6288190 h 6374535"/>
              <a:gd name="connsiteX3" fmla="*/ 3513916 w 5444264"/>
              <a:gd name="connsiteY3" fmla="*/ 6374535 h 6374535"/>
              <a:gd name="connsiteX4" fmla="*/ 674773 w 5444264"/>
              <a:gd name="connsiteY4" fmla="*/ 6374535 h 6374535"/>
              <a:gd name="connsiteX5" fmla="*/ 432743 w 5444264"/>
              <a:gd name="connsiteY5" fmla="*/ 6248727 h 6374535"/>
              <a:gd name="connsiteX6" fmla="*/ 194223 w 5444264"/>
              <a:gd name="connsiteY6" fmla="*/ 6097845 h 6374535"/>
              <a:gd name="connsiteX7" fmla="*/ 0 w 5444264"/>
              <a:gd name="connsiteY7" fmla="*/ 5950784 h 6374535"/>
              <a:gd name="connsiteX8" fmla="*/ 0 w 5444264"/>
              <a:gd name="connsiteY8" fmla="*/ 741253 h 6374535"/>
              <a:gd name="connsiteX9" fmla="*/ 194222 w 5444264"/>
              <a:gd name="connsiteY9" fmla="*/ 594191 h 6374535"/>
              <a:gd name="connsiteX10" fmla="*/ 2098246 w 5444264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44264" h="6374535">
                <a:moveTo>
                  <a:pt x="2098246" y="0"/>
                </a:moveTo>
                <a:cubicBezTo>
                  <a:pt x="3946201" y="0"/>
                  <a:pt x="5444264" y="1498063"/>
                  <a:pt x="5444264" y="3346018"/>
                </a:cubicBezTo>
                <a:cubicBezTo>
                  <a:pt x="5444264" y="4616487"/>
                  <a:pt x="4736195" y="5721578"/>
                  <a:pt x="3693157" y="6288190"/>
                </a:cubicBezTo>
                <a:lnTo>
                  <a:pt x="3513916" y="6374535"/>
                </a:lnTo>
                <a:lnTo>
                  <a:pt x="674773" y="6374535"/>
                </a:lnTo>
                <a:lnTo>
                  <a:pt x="432743" y="6248727"/>
                </a:lnTo>
                <a:cubicBezTo>
                  <a:pt x="351001" y="6201724"/>
                  <a:pt x="271431" y="6151368"/>
                  <a:pt x="194223" y="6097845"/>
                </a:cubicBezTo>
                <a:lnTo>
                  <a:pt x="0" y="5950784"/>
                </a:lnTo>
                <a:lnTo>
                  <a:pt x="0" y="741253"/>
                </a:lnTo>
                <a:lnTo>
                  <a:pt x="194222" y="594191"/>
                </a:lnTo>
                <a:cubicBezTo>
                  <a:pt x="734681" y="219535"/>
                  <a:pt x="1390826" y="0"/>
                  <a:pt x="209824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group of people playing instruments&#10;&#10;Description automatically generated with medium confidence">
            <a:extLst>
              <a:ext uri="{FF2B5EF4-FFF2-40B4-BE49-F238E27FC236}">
                <a16:creationId xmlns:a16="http://schemas.microsoft.com/office/drawing/2014/main" id="{C8C0C310-D49E-4C6B-AFB3-4E0907ECD9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00" r="28464" b="1"/>
          <a:stretch/>
        </p:blipFill>
        <p:spPr>
          <a:xfrm>
            <a:off x="20" y="647373"/>
            <a:ext cx="5280336" cy="6210629"/>
          </a:xfrm>
          <a:custGeom>
            <a:avLst/>
            <a:gdLst/>
            <a:ahLst/>
            <a:cxnLst/>
            <a:rect l="l" t="t" r="r" b="b"/>
            <a:pathLst>
              <a:path w="5280356" h="6210629">
                <a:moveTo>
                  <a:pt x="2098244" y="0"/>
                </a:moveTo>
                <a:cubicBezTo>
                  <a:pt x="3855676" y="0"/>
                  <a:pt x="5280356" y="1424680"/>
                  <a:pt x="5280356" y="3182112"/>
                </a:cubicBezTo>
                <a:cubicBezTo>
                  <a:pt x="5280356" y="4500186"/>
                  <a:pt x="4478974" y="5631087"/>
                  <a:pt x="3336866" y="6114158"/>
                </a:cubicBezTo>
                <a:lnTo>
                  <a:pt x="3073287" y="6210629"/>
                </a:lnTo>
                <a:lnTo>
                  <a:pt x="1128432" y="6210629"/>
                </a:lnTo>
                <a:lnTo>
                  <a:pt x="1004127" y="6171135"/>
                </a:lnTo>
                <a:cubicBezTo>
                  <a:pt x="662964" y="6046219"/>
                  <a:pt x="349154" y="5864559"/>
                  <a:pt x="74125" y="5637585"/>
                </a:cubicBezTo>
                <a:lnTo>
                  <a:pt x="0" y="5570216"/>
                </a:lnTo>
                <a:lnTo>
                  <a:pt x="0" y="794009"/>
                </a:lnTo>
                <a:lnTo>
                  <a:pt x="74125" y="726640"/>
                </a:lnTo>
                <a:cubicBezTo>
                  <a:pt x="624182" y="272693"/>
                  <a:pt x="1329368" y="0"/>
                  <a:pt x="2098244" y="0"/>
                </a:cubicBezTo>
                <a:close/>
              </a:path>
            </a:pathLst>
          </a:custGeom>
        </p:spPr>
      </p:pic>
      <p:sp>
        <p:nvSpPr>
          <p:cNvPr id="65" name="Freeform: Shape 68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1832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icture containing umbrella, black, sitting&#10;&#10;Description automatically generated">
            <a:extLst>
              <a:ext uri="{FF2B5EF4-FFF2-40B4-BE49-F238E27FC236}">
                <a16:creationId xmlns:a16="http://schemas.microsoft.com/office/drawing/2014/main" id="{2659FF5E-7220-4E35-91A4-B4BA80C212D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607" r="2" b="2"/>
          <a:stretch/>
        </p:blipFill>
        <p:spPr>
          <a:xfrm>
            <a:off x="5506424" y="8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6E57E4-150B-4761-943F-D427419F82DA}"/>
              </a:ext>
            </a:extLst>
          </p:cNvPr>
          <p:cNvSpPr txBox="1"/>
          <p:nvPr/>
        </p:nvSpPr>
        <p:spPr>
          <a:xfrm>
            <a:off x="9865722" y="6657945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 tooltip="https://singularityhub.com/2018/04/26/how-larger-organizations-can-embrace-innovation-in-digital-health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269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B58EB5-DBBD-45E1-B708-C1247E89E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74" y="234365"/>
            <a:ext cx="5467541" cy="113913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Project 2 goals and the team</a:t>
            </a:r>
            <a:endParaRPr lang="en-IN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CC9819-854E-4025-A8DA-C7B191082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004" y="1706315"/>
            <a:ext cx="5201203" cy="2980495"/>
          </a:xfrm>
        </p:spPr>
        <p:txBody>
          <a:bodyPr anchor="t">
            <a:normAutofit/>
          </a:bodyPr>
          <a:lstStyle/>
          <a:p>
            <a:r>
              <a:rPr lang="en-IN" sz="2000" dirty="0">
                <a:solidFill>
                  <a:srgbClr val="FFC000"/>
                </a:solidFill>
              </a:rPr>
              <a:t>Provide advanced level guidance to actual conduct of audits covering</a:t>
            </a:r>
            <a:endParaRPr lang="en-US" sz="2000" b="1" dirty="0">
              <a:solidFill>
                <a:srgbClr val="FFC000"/>
              </a:solidFill>
            </a:endParaRPr>
          </a:p>
          <a:p>
            <a:pPr lvl="1"/>
            <a:r>
              <a:rPr lang="en-US" sz="2800" dirty="0"/>
              <a:t>IT Governance </a:t>
            </a:r>
          </a:p>
          <a:p>
            <a:pPr lvl="1"/>
            <a:r>
              <a:rPr lang="en-US" sz="2800" dirty="0"/>
              <a:t>IT Outsourcing </a:t>
            </a:r>
          </a:p>
          <a:p>
            <a:pPr lvl="1"/>
            <a:r>
              <a:rPr lang="en-US" sz="2800" dirty="0"/>
              <a:t>IT Sustainability </a:t>
            </a:r>
            <a:endParaRPr lang="en-IN" sz="2800" dirty="0"/>
          </a:p>
          <a:p>
            <a:pPr lvl="2"/>
            <a:r>
              <a:rPr lang="en-IN" sz="1800">
                <a:solidFill>
                  <a:srgbClr val="FFC000"/>
                </a:solidFill>
              </a:rPr>
              <a:t>Enhanced </a:t>
            </a:r>
            <a:r>
              <a:rPr lang="en-IN" sz="1800" dirty="0">
                <a:solidFill>
                  <a:srgbClr val="FFC000"/>
                </a:solidFill>
              </a:rPr>
              <a:t>checklists and examples</a:t>
            </a:r>
          </a:p>
          <a:p>
            <a:pPr lvl="2"/>
            <a:r>
              <a:rPr lang="en-IN" sz="1800" dirty="0">
                <a:solidFill>
                  <a:srgbClr val="FFC000"/>
                </a:solidFill>
              </a:rPr>
              <a:t>Enable audit teams to make meaningful recommendations </a:t>
            </a:r>
          </a:p>
          <a:p>
            <a:endParaRPr lang="en-IN" sz="18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A45B268-BBDB-4EC6-A664-CED7BF60D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4207" y="361702"/>
            <a:ext cx="1691640" cy="1691640"/>
          </a:xfrm>
          <a:custGeom>
            <a:avLst/>
            <a:gdLst>
              <a:gd name="connsiteX0" fmla="*/ 845820 w 1691640"/>
              <a:gd name="connsiteY0" fmla="*/ 0 h 1691640"/>
              <a:gd name="connsiteX1" fmla="*/ 1691640 w 1691640"/>
              <a:gd name="connsiteY1" fmla="*/ 845820 h 1691640"/>
              <a:gd name="connsiteX2" fmla="*/ 845820 w 1691640"/>
              <a:gd name="connsiteY2" fmla="*/ 1691640 h 1691640"/>
              <a:gd name="connsiteX3" fmla="*/ 0 w 1691640"/>
              <a:gd name="connsiteY3" fmla="*/ 845820 h 1691640"/>
              <a:gd name="connsiteX4" fmla="*/ 845820 w 1691640"/>
              <a:gd name="connsiteY4" fmla="*/ 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640" h="1691640">
                <a:moveTo>
                  <a:pt x="845820" y="0"/>
                </a:moveTo>
                <a:cubicBezTo>
                  <a:pt x="1312954" y="0"/>
                  <a:pt x="1691640" y="378686"/>
                  <a:pt x="1691640" y="845820"/>
                </a:cubicBezTo>
                <a:cubicBezTo>
                  <a:pt x="1691640" y="1312954"/>
                  <a:pt x="1312954" y="1691640"/>
                  <a:pt x="845820" y="1691640"/>
                </a:cubicBezTo>
                <a:cubicBezTo>
                  <a:pt x="378687" y="1691640"/>
                  <a:pt x="0" y="1312954"/>
                  <a:pt x="0" y="845820"/>
                </a:cubicBezTo>
                <a:cubicBezTo>
                  <a:pt x="0" y="378686"/>
                  <a:pt x="378687" y="0"/>
                  <a:pt x="84582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EFBCAA-27CF-49BD-B7AB-972723FA6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264" y="904973"/>
            <a:ext cx="1157859" cy="784448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78B55DD-3C55-4B94-9031-4F3723BD4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8624" y="2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Flag of Bangladesh | Britannica">
            <a:extLst>
              <a:ext uri="{FF2B5EF4-FFF2-40B4-BE49-F238E27FC236}">
                <a16:creationId xmlns:a16="http://schemas.microsoft.com/office/drawing/2014/main" id="{A42B44AC-1A33-4887-9B6C-8A60A91AC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1167" y="567528"/>
            <a:ext cx="3041341" cy="189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2D9BB05-ED63-4148-87AB-82720ACC3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8614" y="4769536"/>
            <a:ext cx="3950208" cy="2088462"/>
          </a:xfrm>
          <a:custGeom>
            <a:avLst/>
            <a:gdLst>
              <a:gd name="connsiteX0" fmla="*/ 1975104 w 3950208"/>
              <a:gd name="connsiteY0" fmla="*/ 0 h 2088462"/>
              <a:gd name="connsiteX1" fmla="*/ 3950208 w 3950208"/>
              <a:gd name="connsiteY1" fmla="*/ 1975104 h 2088462"/>
              <a:gd name="connsiteX2" fmla="*/ 3944484 w 3950208"/>
              <a:gd name="connsiteY2" fmla="*/ 2088462 h 2088462"/>
              <a:gd name="connsiteX3" fmla="*/ 5724 w 3950208"/>
              <a:gd name="connsiteY3" fmla="*/ 2088462 h 2088462"/>
              <a:gd name="connsiteX4" fmla="*/ 0 w 3950208"/>
              <a:gd name="connsiteY4" fmla="*/ 1975104 h 2088462"/>
              <a:gd name="connsiteX5" fmla="*/ 1975104 w 3950208"/>
              <a:gd name="connsiteY5" fmla="*/ 0 h 208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3162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B00B48C-8AA7-4128-AD60-76349F0CE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6020" y="2715337"/>
            <a:ext cx="2743200" cy="2743200"/>
          </a:xfrm>
          <a:custGeom>
            <a:avLst/>
            <a:gdLst>
              <a:gd name="connsiteX0" fmla="*/ 1371600 w 2743200"/>
              <a:gd name="connsiteY0" fmla="*/ 0 h 2743200"/>
              <a:gd name="connsiteX1" fmla="*/ 2743200 w 2743200"/>
              <a:gd name="connsiteY1" fmla="*/ 1371600 h 2743200"/>
              <a:gd name="connsiteX2" fmla="*/ 1371600 w 2743200"/>
              <a:gd name="connsiteY2" fmla="*/ 2743200 h 2743200"/>
              <a:gd name="connsiteX3" fmla="*/ 0 w 2743200"/>
              <a:gd name="connsiteY3" fmla="*/ 1371600 h 2743200"/>
              <a:gd name="connsiteX4" fmla="*/ 1371600 w 27432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743200">
                <a:moveTo>
                  <a:pt x="1371600" y="0"/>
                </a:moveTo>
                <a:cubicBezTo>
                  <a:pt x="2129114" y="0"/>
                  <a:pt x="2743200" y="614087"/>
                  <a:pt x="2743200" y="1371600"/>
                </a:cubicBezTo>
                <a:cubicBezTo>
                  <a:pt x="2743200" y="2129114"/>
                  <a:pt x="2129114" y="2743200"/>
                  <a:pt x="1371600" y="2743200"/>
                </a:cubicBezTo>
                <a:cubicBezTo>
                  <a:pt x="614087" y="2743200"/>
                  <a:pt x="0" y="2129114"/>
                  <a:pt x="0" y="1371600"/>
                </a:cubicBezTo>
                <a:cubicBezTo>
                  <a:pt x="0" y="614087"/>
                  <a:pt x="614087" y="0"/>
                  <a:pt x="13716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8D6E07-B233-4A48-B210-526569F5F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564" y="3500861"/>
            <a:ext cx="2081821" cy="1337569"/>
          </a:xfrm>
          <a:prstGeom prst="rect">
            <a:avLst/>
          </a:prstGeom>
        </p:spPr>
      </p:pic>
      <p:pic>
        <p:nvPicPr>
          <p:cNvPr id="9" name="Imagen 25">
            <a:extLst>
              <a:ext uri="{FF2B5EF4-FFF2-40B4-BE49-F238E27FC236}">
                <a16:creationId xmlns:a16="http://schemas.microsoft.com/office/drawing/2014/main" id="{E432A481-A2D0-4D41-B518-DD12FEB6B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2599" y="5446542"/>
            <a:ext cx="2441113" cy="1287687"/>
          </a:xfrm>
          <a:prstGeom prst="rect">
            <a:avLst/>
          </a:pr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760511E-86BF-4340-9949-CECB774FA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09416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305103-351C-4ADC-95E4-57FA753A8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1669" y="4987725"/>
            <a:ext cx="2330282" cy="147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4">
            <a:extLst>
              <a:ext uri="{FF2B5EF4-FFF2-40B4-BE49-F238E27FC236}">
                <a16:creationId xmlns:a16="http://schemas.microsoft.com/office/drawing/2014/main" id="{89CE66AA-2183-4E80-9840-B468CD32F7D1}"/>
              </a:ext>
            </a:extLst>
          </p:cNvPr>
          <p:cNvSpPr txBox="1">
            <a:spLocks/>
          </p:cNvSpPr>
          <p:nvPr/>
        </p:nvSpPr>
        <p:spPr>
          <a:xfrm>
            <a:off x="475028" y="919907"/>
            <a:ext cx="5112563" cy="11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Audit Guidance doc on IT Management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344165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16A893-676B-4F53-A047-11FD28CC64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0" r="1852"/>
          <a:stretch/>
        </p:blipFill>
        <p:spPr>
          <a:xfrm>
            <a:off x="3132160" y="1021"/>
            <a:ext cx="9059839" cy="685595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D54D194-94B2-4D0C-BF2F-9A6969028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100" y="1099671"/>
            <a:ext cx="4972511" cy="3367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latin typeface="+mj-lt"/>
                <a:ea typeface="+mj-ea"/>
                <a:cs typeface="+mj-cs"/>
              </a:rPr>
              <a:t>Project Work Update </a:t>
            </a:r>
            <a:endParaRPr lang="en-US" sz="66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3FDD1-9D13-4EAD-A1E1-9EF6CF5F0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100" y="4687316"/>
            <a:ext cx="4972512" cy="151708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Practice Guide - </a:t>
            </a:r>
          </a:p>
          <a:p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Audit of IT management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AC5F43-6F8A-4739-882F-3BB4670338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356" r="22536" b="1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85529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C41F5-ECE6-4EBA-83E9-5154ADF32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34" y="0"/>
            <a:ext cx="9706761" cy="56605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  <a:latin typeface="Abadi Extra Light" panose="020B0204020104020204" pitchFamily="34" charset="0"/>
              </a:rPr>
              <a:t>Chapters and Sections </a:t>
            </a:r>
            <a:endParaRPr lang="en-IN" dirty="0">
              <a:solidFill>
                <a:schemeClr val="accent1"/>
              </a:solidFill>
              <a:latin typeface="Abadi Extra Light" panose="020B020402010402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446C070-DEEA-4A31-B798-B05F23BD1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396418"/>
              </p:ext>
            </p:extLst>
          </p:nvPr>
        </p:nvGraphicFramePr>
        <p:xfrm>
          <a:off x="600667" y="508940"/>
          <a:ext cx="9146641" cy="2558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134">
                  <a:extLst>
                    <a:ext uri="{9D8B030D-6E8A-4147-A177-3AD203B41FA5}">
                      <a16:colId xmlns:a16="http://schemas.microsoft.com/office/drawing/2014/main" val="4042084309"/>
                    </a:ext>
                  </a:extLst>
                </a:gridCol>
                <a:gridCol w="3400257">
                  <a:extLst>
                    <a:ext uri="{9D8B030D-6E8A-4147-A177-3AD203B41FA5}">
                      <a16:colId xmlns:a16="http://schemas.microsoft.com/office/drawing/2014/main" val="4686764"/>
                    </a:ext>
                  </a:extLst>
                </a:gridCol>
                <a:gridCol w="4637250">
                  <a:extLst>
                    <a:ext uri="{9D8B030D-6E8A-4147-A177-3AD203B41FA5}">
                      <a16:colId xmlns:a16="http://schemas.microsoft.com/office/drawing/2014/main" val="831731203"/>
                    </a:ext>
                  </a:extLst>
                </a:gridCol>
              </a:tblGrid>
              <a:tr h="483658">
                <a:tc>
                  <a:txBody>
                    <a:bodyPr/>
                    <a:lstStyle/>
                    <a:p>
                      <a:r>
                        <a:rPr lang="en-US" dirty="0"/>
                        <a:t>Chapter/ Section</a:t>
                      </a:r>
                      <a:endParaRPr lang="en-IN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Content</a:t>
                      </a:r>
                      <a:endParaRPr lang="en-IN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Status update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635606"/>
                  </a:ext>
                </a:extLst>
              </a:tr>
              <a:tr h="483658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IN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Audit of IT Governance </a:t>
                      </a:r>
                      <a:endParaRPr lang="en-IN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587017"/>
                  </a:ext>
                </a:extLst>
              </a:tr>
              <a:tr h="321203">
                <a:tc>
                  <a:txBody>
                    <a:bodyPr/>
                    <a:lstStyle/>
                    <a:p>
                      <a:r>
                        <a:rPr lang="en-US" dirty="0"/>
                        <a:t>1A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Risks re: IT governance</a:t>
                      </a:r>
                      <a:endParaRPr lang="en-I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80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957408"/>
                  </a:ext>
                </a:extLst>
              </a:tr>
              <a:tr h="471970">
                <a:tc>
                  <a:txBody>
                    <a:bodyPr/>
                    <a:lstStyle/>
                    <a:p>
                      <a:r>
                        <a:rPr lang="en-US" dirty="0"/>
                        <a:t>1B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Audit matrix on IT Gov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IN" sz="180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818729"/>
                  </a:ext>
                </a:extLst>
              </a:tr>
              <a:tr h="562105">
                <a:tc>
                  <a:txBody>
                    <a:bodyPr/>
                    <a:lstStyle/>
                    <a:p>
                      <a:r>
                        <a:rPr lang="en-US" dirty="0"/>
                        <a:t>1C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Audit finds n recommendations</a:t>
                      </a:r>
                      <a:endParaRPr lang="en-I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136320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00F7637-A105-49EE-AB56-249FB8BC0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035388"/>
              </p:ext>
            </p:extLst>
          </p:nvPr>
        </p:nvGraphicFramePr>
        <p:xfrm>
          <a:off x="626534" y="2952405"/>
          <a:ext cx="9120774" cy="1898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708">
                  <a:extLst>
                    <a:ext uri="{9D8B030D-6E8A-4147-A177-3AD203B41FA5}">
                      <a16:colId xmlns:a16="http://schemas.microsoft.com/office/drawing/2014/main" val="208266401"/>
                    </a:ext>
                  </a:extLst>
                </a:gridCol>
                <a:gridCol w="3491471">
                  <a:extLst>
                    <a:ext uri="{9D8B030D-6E8A-4147-A177-3AD203B41FA5}">
                      <a16:colId xmlns:a16="http://schemas.microsoft.com/office/drawing/2014/main" val="3441211825"/>
                    </a:ext>
                  </a:extLst>
                </a:gridCol>
                <a:gridCol w="4599595">
                  <a:extLst>
                    <a:ext uri="{9D8B030D-6E8A-4147-A177-3AD203B41FA5}">
                      <a16:colId xmlns:a16="http://schemas.microsoft.com/office/drawing/2014/main" val="254186107"/>
                    </a:ext>
                  </a:extLst>
                </a:gridCol>
              </a:tblGrid>
              <a:tr h="369336">
                <a:tc>
                  <a:txBody>
                    <a:bodyPr/>
                    <a:lstStyle/>
                    <a:p>
                      <a:r>
                        <a:rPr lang="en-US" sz="2800" b="0" dirty="0"/>
                        <a:t>2</a:t>
                      </a:r>
                      <a:endParaRPr lang="en-IN" sz="28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800" b="0" dirty="0"/>
                        <a:t>Audit of IT Outsourcing (incl cloud computing)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9683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/>
                        <a:t>2A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Risks re: Outsourcing </a:t>
                      </a:r>
                      <a:endParaRPr lang="en-IN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IN" sz="180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29495"/>
                  </a:ext>
                </a:extLst>
              </a:tr>
              <a:tr h="358855">
                <a:tc>
                  <a:txBody>
                    <a:bodyPr/>
                    <a:lstStyle/>
                    <a:p>
                      <a:r>
                        <a:rPr lang="en-US" dirty="0"/>
                        <a:t>2B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Audit matrix on IT outsourcing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IN" sz="180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367599"/>
                  </a:ext>
                </a:extLst>
              </a:tr>
              <a:tr h="374465">
                <a:tc>
                  <a:txBody>
                    <a:bodyPr/>
                    <a:lstStyle/>
                    <a:p>
                      <a:r>
                        <a:rPr lang="en-US" dirty="0"/>
                        <a:t>2C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Audit finds n recommendations</a:t>
                      </a:r>
                      <a:endParaRPr lang="en-I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IN" sz="180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07351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B116D00-F8F8-40E2-9300-347A26CE9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673364"/>
              </p:ext>
            </p:extLst>
          </p:nvPr>
        </p:nvGraphicFramePr>
        <p:xfrm>
          <a:off x="626534" y="4979323"/>
          <a:ext cx="9120774" cy="1634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80">
                  <a:extLst>
                    <a:ext uri="{9D8B030D-6E8A-4147-A177-3AD203B41FA5}">
                      <a16:colId xmlns:a16="http://schemas.microsoft.com/office/drawing/2014/main" val="208266401"/>
                    </a:ext>
                  </a:extLst>
                </a:gridCol>
                <a:gridCol w="3519524">
                  <a:extLst>
                    <a:ext uri="{9D8B030D-6E8A-4147-A177-3AD203B41FA5}">
                      <a16:colId xmlns:a16="http://schemas.microsoft.com/office/drawing/2014/main" val="3441211825"/>
                    </a:ext>
                  </a:extLst>
                </a:gridCol>
                <a:gridCol w="4595670">
                  <a:extLst>
                    <a:ext uri="{9D8B030D-6E8A-4147-A177-3AD203B41FA5}">
                      <a16:colId xmlns:a16="http://schemas.microsoft.com/office/drawing/2014/main" val="254186107"/>
                    </a:ext>
                  </a:extLst>
                </a:gridCol>
              </a:tblGrid>
              <a:tr h="536895">
                <a:tc>
                  <a:txBody>
                    <a:bodyPr/>
                    <a:lstStyle/>
                    <a:p>
                      <a:r>
                        <a:rPr lang="en-US" sz="2800" b="0" dirty="0"/>
                        <a:t>3</a:t>
                      </a:r>
                      <a:endParaRPr lang="en-IN" sz="28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800" b="0" dirty="0"/>
                        <a:t>Audit of IT Sustainability</a:t>
                      </a:r>
                      <a:endParaRPr lang="en-IN" sz="28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96838"/>
                  </a:ext>
                </a:extLst>
              </a:tr>
              <a:tr h="344100">
                <a:tc>
                  <a:txBody>
                    <a:bodyPr/>
                    <a:lstStyle/>
                    <a:p>
                      <a:r>
                        <a:rPr lang="en-US" dirty="0"/>
                        <a:t>3A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Sustainability Risks re: IT practices</a:t>
                      </a:r>
                      <a:endParaRPr lang="en-IN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29495"/>
                  </a:ext>
                </a:extLst>
              </a:tr>
              <a:tr h="344100">
                <a:tc>
                  <a:txBody>
                    <a:bodyPr/>
                    <a:lstStyle/>
                    <a:p>
                      <a:r>
                        <a:rPr lang="en-US" dirty="0"/>
                        <a:t>3B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Audit matrix on IT sustainability</a:t>
                      </a:r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SAI Ecuador, India</a:t>
                      </a:r>
                      <a:endParaRPr lang="en-IN" sz="180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367599"/>
                  </a:ext>
                </a:extLst>
              </a:tr>
              <a:tr h="34410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07351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842DC60-1132-498A-AE68-D2FD739507C4}"/>
              </a:ext>
            </a:extLst>
          </p:cNvPr>
          <p:cNvSpPr txBox="1"/>
          <p:nvPr/>
        </p:nvSpPr>
        <p:spPr>
          <a:xfrm>
            <a:off x="5058697" y="1611158"/>
            <a:ext cx="4855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Draft mapped to new Handbook and COBIT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CBB311-1943-49C5-AA54-F037BF3D9844}"/>
              </a:ext>
            </a:extLst>
          </p:cNvPr>
          <p:cNvSpPr txBox="1"/>
          <p:nvPr/>
        </p:nvSpPr>
        <p:spPr>
          <a:xfrm>
            <a:off x="5402381" y="3491500"/>
            <a:ext cx="4370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Revised draft done –covers cloud computing and traditional outsourcing.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Team review 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01C04B-A9B8-4D32-BFD8-5284EB3315E7}"/>
              </a:ext>
            </a:extLst>
          </p:cNvPr>
          <p:cNvSpPr txBox="1"/>
          <p:nvPr/>
        </p:nvSpPr>
        <p:spPr>
          <a:xfrm>
            <a:off x="5362460" y="4535451"/>
            <a:ext cx="4384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Section drafted.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Team review on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3B6979-98E3-42A0-9AAF-80DDB356E0C9}"/>
              </a:ext>
            </a:extLst>
          </p:cNvPr>
          <p:cNvSpPr txBox="1"/>
          <p:nvPr/>
        </p:nvSpPr>
        <p:spPr>
          <a:xfrm>
            <a:off x="5125214" y="1918682"/>
            <a:ext cx="4855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IT Gov audit program- </a:t>
            </a:r>
          </a:p>
          <a:p>
            <a:r>
              <a:rPr lang="en-IN" dirty="0">
                <a:solidFill>
                  <a:schemeClr val="accent5">
                    <a:lumMod val="75000"/>
                  </a:schemeClr>
                </a:solidFill>
              </a:rPr>
              <a:t>Handbook matrix updated</a:t>
            </a:r>
            <a:r>
              <a:rPr lang="en-IN" dirty="0"/>
              <a:t> –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Team review 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341C43-B352-4FA7-A0B7-1732E25F6E93}"/>
              </a:ext>
            </a:extLst>
          </p:cNvPr>
          <p:cNvSpPr txBox="1"/>
          <p:nvPr/>
        </p:nvSpPr>
        <p:spPr>
          <a:xfrm>
            <a:off x="5125214" y="2440782"/>
            <a:ext cx="4370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Section drafted. (WGITA, ITWG n SAI)-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Team review 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39B0BE-81F0-4FE5-9D25-9FD09A704EB6}"/>
              </a:ext>
            </a:extLst>
          </p:cNvPr>
          <p:cNvSpPr txBox="1"/>
          <p:nvPr/>
        </p:nvSpPr>
        <p:spPr>
          <a:xfrm>
            <a:off x="5362460" y="5510480"/>
            <a:ext cx="406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First draft done and reviewed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888E47-6723-4094-B5B7-9EC9393CA7C9}"/>
              </a:ext>
            </a:extLst>
          </p:cNvPr>
          <p:cNvSpPr txBox="1"/>
          <p:nvPr/>
        </p:nvSpPr>
        <p:spPr>
          <a:xfrm>
            <a:off x="5362460" y="5918718"/>
            <a:ext cx="406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Revised draft in progress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887798-8842-4A4C-A54B-E13C6ECF15D4}"/>
              </a:ext>
            </a:extLst>
          </p:cNvPr>
          <p:cNvSpPr txBox="1"/>
          <p:nvPr/>
        </p:nvSpPr>
        <p:spPr>
          <a:xfrm>
            <a:off x="5362460" y="4101893"/>
            <a:ext cx="423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Revised draft done.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Team review on</a:t>
            </a:r>
          </a:p>
        </p:txBody>
      </p:sp>
    </p:spTree>
    <p:extLst>
      <p:ext uri="{BB962C8B-B14F-4D97-AF65-F5344CB8AC3E}">
        <p14:creationId xmlns:p14="http://schemas.microsoft.com/office/powerpoint/2010/main" val="381343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BA557-5333-42CE-B704-2EC3CDA2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Section B – </a:t>
            </a:r>
            <a:br>
              <a:rPr 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Audit matrices</a:t>
            </a:r>
            <a:endParaRPr lang="en-US" sz="48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3B0355-D52F-4D59-ACB3-BB1D73AD8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498" y="625684"/>
            <a:ext cx="6270551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0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8A3EC6-561F-452F-9511-270CE8F4C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82" y="2051799"/>
            <a:ext cx="5019074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solidFill>
                  <a:schemeClr val="accent1"/>
                </a:solidFill>
              </a:rPr>
              <a:t>Section C </a:t>
            </a:r>
            <a:br>
              <a:rPr lang="en-US" sz="5000" dirty="0">
                <a:solidFill>
                  <a:schemeClr val="accent1"/>
                </a:solidFill>
              </a:rPr>
            </a:br>
            <a:r>
              <a:rPr lang="en-US" sz="4000" dirty="0">
                <a:solidFill>
                  <a:schemeClr val="accent1"/>
                </a:solidFill>
              </a:rPr>
              <a:t>Audit finds, best practices and recommendations</a:t>
            </a:r>
            <a:endParaRPr lang="en-US" sz="5000" dirty="0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0E3859-06D8-4333-A5CD-94FAC0C5E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619" y="212679"/>
            <a:ext cx="4682836" cy="394529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D25921-AB27-49F1-A9BA-1FC728470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845" y="4289306"/>
            <a:ext cx="5627078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4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8A3EC6-561F-452F-9511-270CE8F4C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88" y="1537962"/>
            <a:ext cx="5019074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solidFill>
                  <a:schemeClr val="accent1"/>
                </a:solidFill>
              </a:rPr>
              <a:t>Chapter 2A</a:t>
            </a:r>
            <a:br>
              <a:rPr lang="en-US" sz="5000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IT Outsourcing-</a:t>
            </a:r>
            <a:br>
              <a:rPr lang="en-US" dirty="0"/>
            </a:b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Cloud computing</a:t>
            </a:r>
            <a:endParaRPr lang="en-US" sz="5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19740D-7A2B-4E51-BF81-9432841D2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850" y="947378"/>
            <a:ext cx="7330445" cy="531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1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BA557-5333-42CE-B704-2EC3CDA2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8" y="1122363"/>
            <a:ext cx="4285673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Chapter 3 – </a:t>
            </a:r>
            <a:br>
              <a:rPr 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Audit of </a:t>
            </a:r>
            <a:br>
              <a:rPr lang="en-US" sz="4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IT Sustainability </a:t>
            </a:r>
            <a:endParaRPr lang="en-US" sz="48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A00580-790C-447A-9B13-F01FC4DC3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533" y="1775019"/>
            <a:ext cx="7190545" cy="361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9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0F2B33-392F-4080-8DBE-3EB086448F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21" b="35553"/>
          <a:stretch/>
        </p:blipFill>
        <p:spPr>
          <a:xfrm>
            <a:off x="3525641" y="-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692A1-6733-47A1-AB7B-481286FCD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0" y="1122363"/>
            <a:ext cx="4398819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Areas to address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2C78C-F672-4290-970B-3E2CAD9F5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Guidance Doc on Audit of IT Management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97352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404</Words>
  <Application>Microsoft Office PowerPoint</Application>
  <PresentationFormat>Widescreen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Abadi Extra Light</vt:lpstr>
      <vt:lpstr>Arial</vt:lpstr>
      <vt:lpstr>Arial Nova</vt:lpstr>
      <vt:lpstr>Arial Nova Light</vt:lpstr>
      <vt:lpstr>Calibri</vt:lpstr>
      <vt:lpstr>Calibri Light</vt:lpstr>
      <vt:lpstr>Wingdings 2</vt:lpstr>
      <vt:lpstr>Office Theme</vt:lpstr>
      <vt:lpstr>SlateVTI</vt:lpstr>
      <vt:lpstr>1_Office Theme</vt:lpstr>
      <vt:lpstr>WGITA Project 2 update  Audit of IT management –  Governance, Outsourcing, Sustainability</vt:lpstr>
      <vt:lpstr>Project 2 goals and the team</vt:lpstr>
      <vt:lpstr>Project Work Update </vt:lpstr>
      <vt:lpstr>Chapters and Sections </vt:lpstr>
      <vt:lpstr> Section B –   Audit matrices</vt:lpstr>
      <vt:lpstr>Section C  Audit finds, best practices and recommendations</vt:lpstr>
      <vt:lpstr>Chapter 2A IT Outsourcing- Cloud computing</vt:lpstr>
      <vt:lpstr> Chapter 3 –   Audit of   IT Sustainability </vt:lpstr>
      <vt:lpstr>Areas to address</vt:lpstr>
      <vt:lpstr> Project tasks before circulation</vt:lpstr>
      <vt:lpstr>Steps ahead  </vt:lpstr>
      <vt:lpstr>What next 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WGITA –Project 2 update</dc:title>
  <dc:creator>ANINDYA DASGUPTA</dc:creator>
  <cp:lastModifiedBy>ANINDYA DASGUPTA</cp:lastModifiedBy>
  <cp:revision>2</cp:revision>
  <dcterms:created xsi:type="dcterms:W3CDTF">2022-05-20T11:03:34Z</dcterms:created>
  <dcterms:modified xsi:type="dcterms:W3CDTF">2022-05-23T06:30:54Z</dcterms:modified>
</cp:coreProperties>
</file>