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471" r:id="rId4"/>
    <p:sldId id="470" r:id="rId5"/>
    <p:sldId id="459" r:id="rId6"/>
    <p:sldId id="472" r:id="rId7"/>
    <p:sldId id="465" r:id="rId8"/>
    <p:sldId id="462" r:id="rId9"/>
    <p:sldId id="469" r:id="rId10"/>
    <p:sldId id="473" r:id="rId11"/>
    <p:sldId id="476" r:id="rId12"/>
    <p:sldId id="477" r:id="rId13"/>
    <p:sldId id="475" r:id="rId14"/>
    <p:sldId id="474" r:id="rId15"/>
    <p:sldId id="481" r:id="rId16"/>
    <p:sldId id="478" r:id="rId17"/>
    <p:sldId id="482" r:id="rId18"/>
    <p:sldId id="47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C3131A-2B47-450A-AE81-5432E0118DD4}" v="5" dt="2022-05-24T08:16:00.831"/>
    <p1510:client id="{4DCD5AE4-60E8-4487-9C72-5C8FD2BB9D28}" v="18" dt="2022-05-24T02:59:52.383"/>
    <p1510:client id="{860CAAB0-43C6-4E04-8D0B-69010C9F68D8}" v="10" dt="2022-05-24T02:53:48.865"/>
    <p1510:client id="{AF585D6B-A11B-4C3E-9E8A-2BE3A09E4112}" v="8" dt="2022-05-24T02:57:12.450"/>
    <p1510:client id="{BBC5EFF1-CD73-4C6A-8E52-4E72596EBF88}" v="290" dt="2022-05-23T13:05:15.0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0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ngguna Tamu" providerId="Windows Live" clId="Web-{AF585D6B-A11B-4C3E-9E8A-2BE3A09E4112}"/>
    <pc:docChg chg="modSld">
      <pc:chgData name="Pengguna Tamu" userId="" providerId="Windows Live" clId="Web-{AF585D6B-A11B-4C3E-9E8A-2BE3A09E4112}" dt="2022-05-24T02:57:12.450" v="14" actId="14100"/>
      <pc:docMkLst>
        <pc:docMk/>
      </pc:docMkLst>
      <pc:sldChg chg="addSp delSp modSp mod setBg">
        <pc:chgData name="Pengguna Tamu" userId="" providerId="Windows Live" clId="Web-{AF585D6B-A11B-4C3E-9E8A-2BE3A09E4112}" dt="2022-05-24T02:57:12.450" v="14" actId="14100"/>
        <pc:sldMkLst>
          <pc:docMk/>
          <pc:sldMk cId="2589242959" sldId="476"/>
        </pc:sldMkLst>
        <pc:spChg chg="mod">
          <ac:chgData name="Pengguna Tamu" userId="" providerId="Windows Live" clId="Web-{AF585D6B-A11B-4C3E-9E8A-2BE3A09E4112}" dt="2022-05-24T02:57:06.950" v="13"/>
          <ac:spMkLst>
            <pc:docMk/>
            <pc:sldMk cId="2589242959" sldId="476"/>
            <ac:spMk id="2" creationId="{6A375D7A-48EB-3C1A-6B61-EB3358D87DC7}"/>
          </ac:spMkLst>
        </pc:spChg>
        <pc:spChg chg="add del mod">
          <ac:chgData name="Pengguna Tamu" userId="" providerId="Windows Live" clId="Web-{AF585D6B-A11B-4C3E-9E8A-2BE3A09E4112}" dt="2022-05-24T02:57:05.138" v="12"/>
          <ac:spMkLst>
            <pc:docMk/>
            <pc:sldMk cId="2589242959" sldId="476"/>
            <ac:spMk id="3" creationId="{7C58446E-F23C-A769-B24D-AC5C116ED07F}"/>
          </ac:spMkLst>
        </pc:spChg>
        <pc:spChg chg="add del">
          <ac:chgData name="Pengguna Tamu" userId="" providerId="Windows Live" clId="Web-{AF585D6B-A11B-4C3E-9E8A-2BE3A09E4112}" dt="2022-05-24T02:55:31.214" v="1"/>
          <ac:spMkLst>
            <pc:docMk/>
            <pc:sldMk cId="2589242959" sldId="476"/>
            <ac:spMk id="7" creationId="{A4AC5506-6312-4701-8D3C-40187889A947}"/>
          </ac:spMkLst>
        </pc:spChg>
        <pc:spChg chg="add del">
          <ac:chgData name="Pengguna Tamu" userId="" providerId="Windows Live" clId="Web-{AF585D6B-A11B-4C3E-9E8A-2BE3A09E4112}" dt="2022-05-24T02:55:43.464" v="3"/>
          <ac:spMkLst>
            <pc:docMk/>
            <pc:sldMk cId="2589242959" sldId="476"/>
            <ac:spMk id="9" creationId="{F0A604E4-7307-451C-93BE-F1F7E1BF3BF8}"/>
          </ac:spMkLst>
        </pc:spChg>
        <pc:spChg chg="add del">
          <ac:chgData name="Pengguna Tamu" userId="" providerId="Windows Live" clId="Web-{AF585D6B-A11B-4C3E-9E8A-2BE3A09E4112}" dt="2022-05-24T02:55:43.464" v="3"/>
          <ac:spMkLst>
            <pc:docMk/>
            <pc:sldMk cId="2589242959" sldId="476"/>
            <ac:spMk id="11" creationId="{F7F3A0AA-35E5-4085-942B-737839030604}"/>
          </ac:spMkLst>
        </pc:spChg>
        <pc:spChg chg="add del">
          <ac:chgData name="Pengguna Tamu" userId="" providerId="Windows Live" clId="Web-{AF585D6B-A11B-4C3E-9E8A-2BE3A09E4112}" dt="2022-05-24T02:55:43.464" v="3"/>
          <ac:spMkLst>
            <pc:docMk/>
            <pc:sldMk cId="2589242959" sldId="476"/>
            <ac:spMk id="16" creationId="{E37EECFC-A684-4391-AE85-4CDAF5565F61}"/>
          </ac:spMkLst>
        </pc:spChg>
        <pc:spChg chg="add del">
          <ac:chgData name="Pengguna Tamu" userId="" providerId="Windows Live" clId="Web-{AF585D6B-A11B-4C3E-9E8A-2BE3A09E4112}" dt="2022-05-24T02:55:43.464" v="3"/>
          <ac:spMkLst>
            <pc:docMk/>
            <pc:sldMk cId="2589242959" sldId="476"/>
            <ac:spMk id="19" creationId="{402F5C38-C747-4173-ABBF-656E39E82130}"/>
          </ac:spMkLst>
        </pc:spChg>
        <pc:spChg chg="add del">
          <ac:chgData name="Pengguna Tamu" userId="" providerId="Windows Live" clId="Web-{AF585D6B-A11B-4C3E-9E8A-2BE3A09E4112}" dt="2022-05-24T02:56:21.980" v="5"/>
          <ac:spMkLst>
            <pc:docMk/>
            <pc:sldMk cId="2589242959" sldId="476"/>
            <ac:spMk id="22" creationId="{E914257E-1E2A-4AC7-89EC-1FB65C9C0A0D}"/>
          </ac:spMkLst>
        </pc:spChg>
        <pc:spChg chg="add del">
          <ac:chgData name="Pengguna Tamu" userId="" providerId="Windows Live" clId="Web-{AF585D6B-A11B-4C3E-9E8A-2BE3A09E4112}" dt="2022-05-24T02:56:21.980" v="5"/>
          <ac:spMkLst>
            <pc:docMk/>
            <pc:sldMk cId="2589242959" sldId="476"/>
            <ac:spMk id="23" creationId="{03E1C8F1-97F5-489C-8308-958F09657254}"/>
          </ac:spMkLst>
        </pc:spChg>
        <pc:spChg chg="add del">
          <ac:chgData name="Pengguna Tamu" userId="" providerId="Windows Live" clId="Web-{AF585D6B-A11B-4C3E-9E8A-2BE3A09E4112}" dt="2022-05-24T02:56:21.980" v="5"/>
          <ac:spMkLst>
            <pc:docMk/>
            <pc:sldMk cId="2589242959" sldId="476"/>
            <ac:spMk id="24" creationId="{DEB62645-D4DA-4E99-8344-B1536F63D108}"/>
          </ac:spMkLst>
        </pc:spChg>
        <pc:spChg chg="add del">
          <ac:chgData name="Pengguna Tamu" userId="" providerId="Windows Live" clId="Web-{AF585D6B-A11B-4C3E-9E8A-2BE3A09E4112}" dt="2022-05-24T02:57:06.950" v="13"/>
          <ac:spMkLst>
            <pc:docMk/>
            <pc:sldMk cId="2589242959" sldId="476"/>
            <ac:spMk id="26" creationId="{A4AC5506-6312-4701-8D3C-40187889A947}"/>
          </ac:spMkLst>
        </pc:spChg>
        <pc:spChg chg="add del">
          <ac:chgData name="Pengguna Tamu" userId="" providerId="Windows Live" clId="Web-{AF585D6B-A11B-4C3E-9E8A-2BE3A09E4112}" dt="2022-05-24T02:57:04.419" v="11"/>
          <ac:spMkLst>
            <pc:docMk/>
            <pc:sldMk cId="2589242959" sldId="476"/>
            <ac:spMk id="33" creationId="{7F57BEA8-497D-4AA8-8A18-BDCD696B25FE}"/>
          </ac:spMkLst>
        </pc:spChg>
        <pc:picChg chg="mod ord">
          <ac:chgData name="Pengguna Tamu" userId="" providerId="Windows Live" clId="Web-{AF585D6B-A11B-4C3E-9E8A-2BE3A09E4112}" dt="2022-05-24T02:57:12.450" v="14" actId="14100"/>
          <ac:picMkLst>
            <pc:docMk/>
            <pc:sldMk cId="2589242959" sldId="476"/>
            <ac:picMk id="5" creationId="{A1B6F612-1077-9A23-2652-937A2D45604E}"/>
          </ac:picMkLst>
        </pc:picChg>
        <pc:cxnChg chg="add del">
          <ac:chgData name="Pengguna Tamu" userId="" providerId="Windows Live" clId="Web-{AF585D6B-A11B-4C3E-9E8A-2BE3A09E4112}" dt="2022-05-24T02:57:04.419" v="11"/>
          <ac:cxnSpMkLst>
            <pc:docMk/>
            <pc:sldMk cId="2589242959" sldId="476"/>
            <ac:cxnSpMk id="31" creationId="{D2E961F1-4A28-4A5F-BBD4-6E400E5E6C75}"/>
          </ac:cxnSpMkLst>
        </pc:cxnChg>
        <pc:cxnChg chg="add del">
          <ac:chgData name="Pengguna Tamu" userId="" providerId="Windows Live" clId="Web-{AF585D6B-A11B-4C3E-9E8A-2BE3A09E4112}" dt="2022-05-24T02:57:04.419" v="11"/>
          <ac:cxnSpMkLst>
            <pc:docMk/>
            <pc:sldMk cId="2589242959" sldId="476"/>
            <ac:cxnSpMk id="35" creationId="{A82415D3-DDE5-4D63-8CB3-23A5EC581B27}"/>
          </ac:cxnSpMkLst>
        </pc:cxnChg>
        <pc:cxnChg chg="add del">
          <ac:chgData name="Pengguna Tamu" userId="" providerId="Windows Live" clId="Web-{AF585D6B-A11B-4C3E-9E8A-2BE3A09E4112}" dt="2022-05-24T02:57:04.419" v="11"/>
          <ac:cxnSpMkLst>
            <pc:docMk/>
            <pc:sldMk cId="2589242959" sldId="476"/>
            <ac:cxnSpMk id="37" creationId="{AD7193FB-6AE6-4B3B-8F89-56B55DD63B4D}"/>
          </ac:cxnSpMkLst>
        </pc:cxnChg>
      </pc:sldChg>
    </pc:docChg>
  </pc:docChgLst>
  <pc:docChgLst>
    <pc:chgData name="Kispatelo Maltreba" userId="6a21e830187555e1" providerId="Windows Live" clId="Web-{BBC5EFF1-CD73-4C6A-8E52-4E72596EBF88}"/>
    <pc:docChg chg="modSld">
      <pc:chgData name="Kispatelo Maltreba" userId="6a21e830187555e1" providerId="Windows Live" clId="Web-{BBC5EFF1-CD73-4C6A-8E52-4E72596EBF88}" dt="2022-05-23T13:05:15.079" v="217" actId="20577"/>
      <pc:docMkLst>
        <pc:docMk/>
      </pc:docMkLst>
      <pc:sldChg chg="modSp">
        <pc:chgData name="Kispatelo Maltreba" userId="6a21e830187555e1" providerId="Windows Live" clId="Web-{BBC5EFF1-CD73-4C6A-8E52-4E72596EBF88}" dt="2022-05-23T11:50:25.615" v="14" actId="20577"/>
        <pc:sldMkLst>
          <pc:docMk/>
          <pc:sldMk cId="2301111369" sldId="256"/>
        </pc:sldMkLst>
        <pc:spChg chg="mod">
          <ac:chgData name="Kispatelo Maltreba" userId="6a21e830187555e1" providerId="Windows Live" clId="Web-{BBC5EFF1-CD73-4C6A-8E52-4E72596EBF88}" dt="2022-05-23T11:50:25.615" v="14" actId="20577"/>
          <ac:spMkLst>
            <pc:docMk/>
            <pc:sldMk cId="2301111369" sldId="256"/>
            <ac:spMk id="3" creationId="{B03BAA03-5392-B807-0803-78D2F2F7D566}"/>
          </ac:spMkLst>
        </pc:spChg>
      </pc:sldChg>
      <pc:sldChg chg="modSp">
        <pc:chgData name="Kispatelo Maltreba" userId="6a21e830187555e1" providerId="Windows Live" clId="Web-{BBC5EFF1-CD73-4C6A-8E52-4E72596EBF88}" dt="2022-05-23T11:51:03.132" v="20" actId="14100"/>
        <pc:sldMkLst>
          <pc:docMk/>
          <pc:sldMk cId="4083631383" sldId="462"/>
        </pc:sldMkLst>
        <pc:spChg chg="mod">
          <ac:chgData name="Kispatelo Maltreba" userId="6a21e830187555e1" providerId="Windows Live" clId="Web-{BBC5EFF1-CD73-4C6A-8E52-4E72596EBF88}" dt="2022-05-23T11:51:03.132" v="20" actId="14100"/>
          <ac:spMkLst>
            <pc:docMk/>
            <pc:sldMk cId="4083631383" sldId="462"/>
            <ac:spMk id="3" creationId="{D418CE35-E858-56C4-939E-44F53F4F1A54}"/>
          </ac:spMkLst>
        </pc:spChg>
      </pc:sldChg>
      <pc:sldChg chg="modSp">
        <pc:chgData name="Kispatelo Maltreba" userId="6a21e830187555e1" providerId="Windows Live" clId="Web-{BBC5EFF1-CD73-4C6A-8E52-4E72596EBF88}" dt="2022-05-23T13:05:15.079" v="217" actId="20577"/>
        <pc:sldMkLst>
          <pc:docMk/>
          <pc:sldMk cId="3320820377" sldId="471"/>
        </pc:sldMkLst>
        <pc:spChg chg="mod">
          <ac:chgData name="Kispatelo Maltreba" userId="6a21e830187555e1" providerId="Windows Live" clId="Web-{BBC5EFF1-CD73-4C6A-8E52-4E72596EBF88}" dt="2022-05-23T13:05:15.079" v="217" actId="20577"/>
          <ac:spMkLst>
            <pc:docMk/>
            <pc:sldMk cId="3320820377" sldId="471"/>
            <ac:spMk id="37" creationId="{A4DEEEC8-29F9-1880-E7F7-E42F31E69700}"/>
          </ac:spMkLst>
        </pc:spChg>
      </pc:sldChg>
      <pc:sldChg chg="addSp delSp modSp">
        <pc:chgData name="Kispatelo Maltreba" userId="6a21e830187555e1" providerId="Windows Live" clId="Web-{BBC5EFF1-CD73-4C6A-8E52-4E72596EBF88}" dt="2022-05-23T12:38:12.198" v="211"/>
        <pc:sldMkLst>
          <pc:docMk/>
          <pc:sldMk cId="3822649424" sldId="472"/>
        </pc:sldMkLst>
        <pc:graphicFrameChg chg="mod modGraphic">
          <ac:chgData name="Kispatelo Maltreba" userId="6a21e830187555e1" providerId="Windows Live" clId="Web-{BBC5EFF1-CD73-4C6A-8E52-4E72596EBF88}" dt="2022-05-23T12:38:05.980" v="210"/>
          <ac:graphicFrameMkLst>
            <pc:docMk/>
            <pc:sldMk cId="3822649424" sldId="472"/>
            <ac:graphicFrameMk id="35" creationId="{BC51C0DA-69D5-FA77-1F96-565E4D72D11B}"/>
          </ac:graphicFrameMkLst>
        </pc:graphicFrameChg>
        <pc:picChg chg="add del mod">
          <ac:chgData name="Kispatelo Maltreba" userId="6a21e830187555e1" providerId="Windows Live" clId="Web-{BBC5EFF1-CD73-4C6A-8E52-4E72596EBF88}" dt="2022-05-23T12:38:12.198" v="211"/>
          <ac:picMkLst>
            <pc:docMk/>
            <pc:sldMk cId="3822649424" sldId="472"/>
            <ac:picMk id="2" creationId="{A4758513-9D5C-8760-49B4-BDB05C1F7E53}"/>
          </ac:picMkLst>
        </pc:picChg>
      </pc:sldChg>
    </pc:docChg>
  </pc:docChgLst>
  <pc:docChgLst>
    <pc:chgData name="Maltreba Kispatelo" userId="6a21e830187555e1" providerId="LiveId" clId="{1BC3131A-2B47-450A-AE81-5432E0118DD4}"/>
    <pc:docChg chg="custSel modSld">
      <pc:chgData name="Maltreba Kispatelo" userId="6a21e830187555e1" providerId="LiveId" clId="{1BC3131A-2B47-450A-AE81-5432E0118DD4}" dt="2022-05-24T08:16:56.180" v="112" actId="20577"/>
      <pc:docMkLst>
        <pc:docMk/>
      </pc:docMkLst>
      <pc:sldChg chg="modSp mod">
        <pc:chgData name="Maltreba Kispatelo" userId="6a21e830187555e1" providerId="LiveId" clId="{1BC3131A-2B47-450A-AE81-5432E0118DD4}" dt="2022-05-24T02:29:20.331" v="4" actId="20577"/>
        <pc:sldMkLst>
          <pc:docMk/>
          <pc:sldMk cId="2301111369" sldId="256"/>
        </pc:sldMkLst>
        <pc:spChg chg="mod">
          <ac:chgData name="Maltreba Kispatelo" userId="6a21e830187555e1" providerId="LiveId" clId="{1BC3131A-2B47-450A-AE81-5432E0118DD4}" dt="2022-05-24T02:29:05.758" v="3" actId="27636"/>
          <ac:spMkLst>
            <pc:docMk/>
            <pc:sldMk cId="2301111369" sldId="256"/>
            <ac:spMk id="2" creationId="{E6D1C109-8113-CC1D-62A2-F4050C4D0491}"/>
          </ac:spMkLst>
        </pc:spChg>
        <pc:spChg chg="mod">
          <ac:chgData name="Maltreba Kispatelo" userId="6a21e830187555e1" providerId="LiveId" clId="{1BC3131A-2B47-450A-AE81-5432E0118DD4}" dt="2022-05-24T02:29:20.331" v="4" actId="20577"/>
          <ac:spMkLst>
            <pc:docMk/>
            <pc:sldMk cId="2301111369" sldId="256"/>
            <ac:spMk id="7" creationId="{DE768485-7137-4523-AB84-C1940DDC099A}"/>
          </ac:spMkLst>
        </pc:spChg>
      </pc:sldChg>
      <pc:sldChg chg="modSp mod">
        <pc:chgData name="Maltreba Kispatelo" userId="6a21e830187555e1" providerId="LiveId" clId="{1BC3131A-2B47-450A-AE81-5432E0118DD4}" dt="2022-05-24T07:42:31.412" v="75" actId="20577"/>
        <pc:sldMkLst>
          <pc:docMk/>
          <pc:sldMk cId="2917412572" sldId="459"/>
        </pc:sldMkLst>
        <pc:spChg chg="mod">
          <ac:chgData name="Maltreba Kispatelo" userId="6a21e830187555e1" providerId="LiveId" clId="{1BC3131A-2B47-450A-AE81-5432E0118DD4}" dt="2022-05-24T07:42:31.412" v="75" actId="20577"/>
          <ac:spMkLst>
            <pc:docMk/>
            <pc:sldMk cId="2917412572" sldId="459"/>
            <ac:spMk id="3" creationId="{D418CE35-E858-56C4-939E-44F53F4F1A54}"/>
          </ac:spMkLst>
        </pc:spChg>
      </pc:sldChg>
      <pc:sldChg chg="modSp mod">
        <pc:chgData name="Maltreba Kispatelo" userId="6a21e830187555e1" providerId="LiveId" clId="{1BC3131A-2B47-450A-AE81-5432E0118DD4}" dt="2022-05-24T08:16:56.180" v="112" actId="20577"/>
        <pc:sldMkLst>
          <pc:docMk/>
          <pc:sldMk cId="4083631383" sldId="462"/>
        </pc:sldMkLst>
        <pc:spChg chg="mod">
          <ac:chgData name="Maltreba Kispatelo" userId="6a21e830187555e1" providerId="LiveId" clId="{1BC3131A-2B47-450A-AE81-5432E0118DD4}" dt="2022-05-24T08:16:56.180" v="112" actId="20577"/>
          <ac:spMkLst>
            <pc:docMk/>
            <pc:sldMk cId="4083631383" sldId="462"/>
            <ac:spMk id="3" creationId="{D418CE35-E858-56C4-939E-44F53F4F1A54}"/>
          </ac:spMkLst>
        </pc:spChg>
      </pc:sldChg>
      <pc:sldChg chg="modSp mod">
        <pc:chgData name="Maltreba Kispatelo" userId="6a21e830187555e1" providerId="LiveId" clId="{1BC3131A-2B47-450A-AE81-5432E0118DD4}" dt="2022-05-24T04:47:39.837" v="62" actId="20577"/>
        <pc:sldMkLst>
          <pc:docMk/>
          <pc:sldMk cId="2001225870" sldId="465"/>
        </pc:sldMkLst>
        <pc:spChg chg="mod">
          <ac:chgData name="Maltreba Kispatelo" userId="6a21e830187555e1" providerId="LiveId" clId="{1BC3131A-2B47-450A-AE81-5432E0118DD4}" dt="2022-05-24T04:47:39.837" v="62" actId="20577"/>
          <ac:spMkLst>
            <pc:docMk/>
            <pc:sldMk cId="2001225870" sldId="465"/>
            <ac:spMk id="3" creationId="{D418CE35-E858-56C4-939E-44F53F4F1A54}"/>
          </ac:spMkLst>
        </pc:spChg>
      </pc:sldChg>
      <pc:sldChg chg="modSp mod">
        <pc:chgData name="Maltreba Kispatelo" userId="6a21e830187555e1" providerId="LiveId" clId="{1BC3131A-2B47-450A-AE81-5432E0118DD4}" dt="2022-05-24T07:31:39.555" v="71" actId="20577"/>
        <pc:sldMkLst>
          <pc:docMk/>
          <pc:sldMk cId="3320820377" sldId="471"/>
        </pc:sldMkLst>
        <pc:spChg chg="mod">
          <ac:chgData name="Maltreba Kispatelo" userId="6a21e830187555e1" providerId="LiveId" clId="{1BC3131A-2B47-450A-AE81-5432E0118DD4}" dt="2022-05-24T07:31:39.555" v="71" actId="20577"/>
          <ac:spMkLst>
            <pc:docMk/>
            <pc:sldMk cId="3320820377" sldId="471"/>
            <ac:spMk id="37" creationId="{A4DEEEC8-29F9-1880-E7F7-E42F31E69700}"/>
          </ac:spMkLst>
        </pc:spChg>
      </pc:sldChg>
    </pc:docChg>
  </pc:docChgLst>
  <pc:docChgLst>
    <pc:chgData name="Guest User" providerId="Windows Live" clId="Web-{74E19349-8BAE-47B1-B632-868757997209}"/>
    <pc:docChg chg="modSld">
      <pc:chgData name="Guest User" userId="" providerId="Windows Live" clId="Web-{74E19349-8BAE-47B1-B632-868757997209}" dt="2022-05-23T07:33:58.224" v="36" actId="20577"/>
      <pc:docMkLst>
        <pc:docMk/>
      </pc:docMkLst>
      <pc:sldChg chg="modSp">
        <pc:chgData name="Guest User" userId="" providerId="Windows Live" clId="Web-{74E19349-8BAE-47B1-B632-868757997209}" dt="2022-05-23T07:33:58.224" v="36" actId="20577"/>
        <pc:sldMkLst>
          <pc:docMk/>
          <pc:sldMk cId="4083631383" sldId="462"/>
        </pc:sldMkLst>
        <pc:spChg chg="mod">
          <ac:chgData name="Guest User" userId="" providerId="Windows Live" clId="Web-{74E19349-8BAE-47B1-B632-868757997209}" dt="2022-05-23T07:33:58.224" v="36" actId="20577"/>
          <ac:spMkLst>
            <pc:docMk/>
            <pc:sldMk cId="4083631383" sldId="462"/>
            <ac:spMk id="3" creationId="{D418CE35-E858-56C4-939E-44F53F4F1A54}"/>
          </ac:spMkLst>
        </pc:spChg>
      </pc:sldChg>
    </pc:docChg>
  </pc:docChgLst>
  <pc:docChgLst>
    <pc:chgData name="Pengguna Tamu" providerId="Windows Live" clId="Web-{860CAAB0-43C6-4E04-8D0B-69010C9F68D8}"/>
    <pc:docChg chg="modSld">
      <pc:chgData name="Pengguna Tamu" userId="" providerId="Windows Live" clId="Web-{860CAAB0-43C6-4E04-8D0B-69010C9F68D8}" dt="2022-05-24T02:53:48.865" v="35"/>
      <pc:docMkLst>
        <pc:docMk/>
      </pc:docMkLst>
      <pc:sldChg chg="addSp delSp modSp mod setBg addAnim delAnim">
        <pc:chgData name="Pengguna Tamu" userId="" providerId="Windows Live" clId="Web-{860CAAB0-43C6-4E04-8D0B-69010C9F68D8}" dt="2022-05-24T02:53:48.865" v="35"/>
        <pc:sldMkLst>
          <pc:docMk/>
          <pc:sldMk cId="2589242959" sldId="476"/>
        </pc:sldMkLst>
        <pc:spChg chg="mod ord">
          <ac:chgData name="Pengguna Tamu" userId="" providerId="Windows Live" clId="Web-{860CAAB0-43C6-4E04-8D0B-69010C9F68D8}" dt="2022-05-24T02:53:48.865" v="35"/>
          <ac:spMkLst>
            <pc:docMk/>
            <pc:sldMk cId="2589242959" sldId="476"/>
            <ac:spMk id="2" creationId="{6A375D7A-48EB-3C1A-6B61-EB3358D87DC7}"/>
          </ac:spMkLst>
        </pc:spChg>
        <pc:spChg chg="add del">
          <ac:chgData name="Pengguna Tamu" userId="" providerId="Windows Live" clId="Web-{860CAAB0-43C6-4E04-8D0B-69010C9F68D8}" dt="2022-05-24T02:53:08.942" v="23"/>
          <ac:spMkLst>
            <pc:docMk/>
            <pc:sldMk cId="2589242959" sldId="476"/>
            <ac:spMk id="10" creationId="{A4AC5506-6312-4701-8D3C-40187889A947}"/>
          </ac:spMkLst>
        </pc:spChg>
        <pc:spChg chg="add del">
          <ac:chgData name="Pengguna Tamu" userId="" providerId="Windows Live" clId="Web-{860CAAB0-43C6-4E04-8D0B-69010C9F68D8}" dt="2022-05-24T02:53:22.974" v="25"/>
          <ac:spMkLst>
            <pc:docMk/>
            <pc:sldMk cId="2589242959" sldId="476"/>
            <ac:spMk id="12" creationId="{E0B58608-23C8-4441-994D-C6823EEE1DB7}"/>
          </ac:spMkLst>
        </pc:spChg>
        <pc:spChg chg="add del">
          <ac:chgData name="Pengguna Tamu" userId="" providerId="Windows Live" clId="Web-{860CAAB0-43C6-4E04-8D0B-69010C9F68D8}" dt="2022-05-24T02:53:22.974" v="25"/>
          <ac:spMkLst>
            <pc:docMk/>
            <pc:sldMk cId="2589242959" sldId="476"/>
            <ac:spMk id="13" creationId="{F0DCC097-1DB8-4B6D-85D0-6FBA0E1CA4BA}"/>
          </ac:spMkLst>
        </pc:spChg>
        <pc:spChg chg="add del">
          <ac:chgData name="Pengguna Tamu" userId="" providerId="Windows Live" clId="Web-{860CAAB0-43C6-4E04-8D0B-69010C9F68D8}" dt="2022-05-24T02:53:30.896" v="27"/>
          <ac:spMkLst>
            <pc:docMk/>
            <pc:sldMk cId="2589242959" sldId="476"/>
            <ac:spMk id="15" creationId="{53F29798-D584-4792-9B62-3F5F5C36D619}"/>
          </ac:spMkLst>
        </pc:spChg>
        <pc:spChg chg="add del">
          <ac:chgData name="Pengguna Tamu" userId="" providerId="Windows Live" clId="Web-{860CAAB0-43C6-4E04-8D0B-69010C9F68D8}" dt="2022-05-24T02:53:33.911" v="29"/>
          <ac:spMkLst>
            <pc:docMk/>
            <pc:sldMk cId="2589242959" sldId="476"/>
            <ac:spMk id="17" creationId="{0E91F5CA-B392-444C-88E3-BF5BAAEBDEB0}"/>
          </ac:spMkLst>
        </pc:spChg>
        <pc:spChg chg="add del">
          <ac:chgData name="Pengguna Tamu" userId="" providerId="Windows Live" clId="Web-{860CAAB0-43C6-4E04-8D0B-69010C9F68D8}" dt="2022-05-24T02:53:33.911" v="29"/>
          <ac:spMkLst>
            <pc:docMk/>
            <pc:sldMk cId="2589242959" sldId="476"/>
            <ac:spMk id="18" creationId="{DFCA2118-59A2-4310-A4B2-F2CBA821E842}"/>
          </ac:spMkLst>
        </pc:spChg>
        <pc:spChg chg="add del">
          <ac:chgData name="Pengguna Tamu" userId="" providerId="Windows Live" clId="Web-{860CAAB0-43C6-4E04-8D0B-69010C9F68D8}" dt="2022-05-24T02:53:48.865" v="35"/>
          <ac:spMkLst>
            <pc:docMk/>
            <pc:sldMk cId="2589242959" sldId="476"/>
            <ac:spMk id="20" creationId="{37C89E4B-3C9F-44B9-8B86-D9E3D112D8EC}"/>
          </ac:spMkLst>
        </pc:spChg>
        <pc:picChg chg="mod">
          <ac:chgData name="Pengguna Tamu" userId="" providerId="Windows Live" clId="Web-{860CAAB0-43C6-4E04-8D0B-69010C9F68D8}" dt="2022-05-24T02:53:48.865" v="35"/>
          <ac:picMkLst>
            <pc:docMk/>
            <pc:sldMk cId="2589242959" sldId="476"/>
            <ac:picMk id="5" creationId="{A1B6F612-1077-9A23-2652-937A2D45604E}"/>
          </ac:picMkLst>
        </pc:picChg>
        <pc:cxnChg chg="add del">
          <ac:chgData name="Pengguna Tamu" userId="" providerId="Windows Live" clId="Web-{860CAAB0-43C6-4E04-8D0B-69010C9F68D8}" dt="2022-05-24T02:53:48.865" v="35"/>
          <ac:cxnSpMkLst>
            <pc:docMk/>
            <pc:sldMk cId="2589242959" sldId="476"/>
            <ac:cxnSpMk id="14" creationId="{D891E407-403B-4764-86C9-33A56D3BCAA3}"/>
          </ac:cxnSpMkLst>
        </pc:cxnChg>
        <pc:cxnChg chg="add del">
          <ac:chgData name="Pengguna Tamu" userId="" providerId="Windows Live" clId="Web-{860CAAB0-43C6-4E04-8D0B-69010C9F68D8}" dt="2022-05-24T02:53:48.865" v="35"/>
          <ac:cxnSpMkLst>
            <pc:docMk/>
            <pc:sldMk cId="2589242959" sldId="476"/>
            <ac:cxnSpMk id="21" creationId="{AA2EAA10-076F-46BD-8F0F-B9A2FB77A85C}"/>
          </ac:cxnSpMkLst>
        </pc:cxnChg>
      </pc:sldChg>
      <pc:sldChg chg="addSp delSp modSp mod setBg addAnim delAnim setClrOvrMap">
        <pc:chgData name="Pengguna Tamu" userId="" providerId="Windows Live" clId="Web-{860CAAB0-43C6-4E04-8D0B-69010C9F68D8}" dt="2022-05-24T02:51:44.862" v="21"/>
        <pc:sldMkLst>
          <pc:docMk/>
          <pc:sldMk cId="967708914" sldId="479"/>
        </pc:sldMkLst>
        <pc:spChg chg="mod ord">
          <ac:chgData name="Pengguna Tamu" userId="" providerId="Windows Live" clId="Web-{860CAAB0-43C6-4E04-8D0B-69010C9F68D8}" dt="2022-05-24T02:51:44.862" v="20"/>
          <ac:spMkLst>
            <pc:docMk/>
            <pc:sldMk cId="967708914" sldId="479"/>
            <ac:spMk id="2" creationId="{E6D1C109-8113-CC1D-62A2-F4050C4D0491}"/>
          </ac:spMkLst>
        </pc:spChg>
        <pc:spChg chg="add del">
          <ac:chgData name="Pengguna Tamu" userId="" providerId="Windows Live" clId="Web-{860CAAB0-43C6-4E04-8D0B-69010C9F68D8}" dt="2022-05-24T02:51:08.189" v="3"/>
          <ac:spMkLst>
            <pc:docMk/>
            <pc:sldMk cId="967708914" sldId="479"/>
            <ac:spMk id="9" creationId="{E49CC64F-7275-4E33-961B-0C5CDC439875}"/>
          </ac:spMkLst>
        </pc:spChg>
        <pc:spChg chg="add del">
          <ac:chgData name="Pengguna Tamu" userId="" providerId="Windows Live" clId="Web-{860CAAB0-43C6-4E04-8D0B-69010C9F68D8}" dt="2022-05-24T02:51:09.486" v="5"/>
          <ac:spMkLst>
            <pc:docMk/>
            <pc:sldMk cId="967708914" sldId="479"/>
            <ac:spMk id="12" creationId="{ACBE1851-2230-47A9-B000-CE9046EA61B9}"/>
          </ac:spMkLst>
        </pc:spChg>
        <pc:spChg chg="add del">
          <ac:chgData name="Pengguna Tamu" userId="" providerId="Windows Live" clId="Web-{860CAAB0-43C6-4E04-8D0B-69010C9F68D8}" dt="2022-05-24T02:51:18.752" v="9"/>
          <ac:spMkLst>
            <pc:docMk/>
            <pc:sldMk cId="967708914" sldId="479"/>
            <ac:spMk id="13" creationId="{F227E5B6-9132-43CA-B503-37A18562ADF2}"/>
          </ac:spMkLst>
        </pc:spChg>
        <pc:spChg chg="add del">
          <ac:chgData name="Pengguna Tamu" userId="" providerId="Windows Live" clId="Web-{860CAAB0-43C6-4E04-8D0B-69010C9F68D8}" dt="2022-05-24T02:51:18.752" v="9"/>
          <ac:spMkLst>
            <pc:docMk/>
            <pc:sldMk cId="967708914" sldId="479"/>
            <ac:spMk id="14" creationId="{362D44EE-C852-4460-B8B5-C4F2BC20510C}"/>
          </ac:spMkLst>
        </pc:spChg>
        <pc:spChg chg="add del">
          <ac:chgData name="Pengguna Tamu" userId="" providerId="Windows Live" clId="Web-{860CAAB0-43C6-4E04-8D0B-69010C9F68D8}" dt="2022-05-24T02:51:18.752" v="9"/>
          <ac:spMkLst>
            <pc:docMk/>
            <pc:sldMk cId="967708914" sldId="479"/>
            <ac:spMk id="15" creationId="{03C2051E-A88D-48E5-BACF-AAED17892722}"/>
          </ac:spMkLst>
        </pc:spChg>
        <pc:spChg chg="add del">
          <ac:chgData name="Pengguna Tamu" userId="" providerId="Windows Live" clId="Web-{860CAAB0-43C6-4E04-8D0B-69010C9F68D8}" dt="2022-05-24T02:51:18.752" v="9"/>
          <ac:spMkLst>
            <pc:docMk/>
            <pc:sldMk cId="967708914" sldId="479"/>
            <ac:spMk id="16" creationId="{658970D8-8D1D-4B5C-894B-E871CC86543D}"/>
          </ac:spMkLst>
        </pc:spChg>
        <pc:spChg chg="add del">
          <ac:chgData name="Pengguna Tamu" userId="" providerId="Windows Live" clId="Web-{860CAAB0-43C6-4E04-8D0B-69010C9F68D8}" dt="2022-05-24T02:51:18.752" v="9"/>
          <ac:spMkLst>
            <pc:docMk/>
            <pc:sldMk cId="967708914" sldId="479"/>
            <ac:spMk id="17" creationId="{7821A508-2985-4905-874A-527429BAABFA}"/>
          </ac:spMkLst>
        </pc:spChg>
        <pc:spChg chg="add del">
          <ac:chgData name="Pengguna Tamu" userId="" providerId="Windows Live" clId="Web-{860CAAB0-43C6-4E04-8D0B-69010C9F68D8}" dt="2022-05-24T02:51:18.752" v="9"/>
          <ac:spMkLst>
            <pc:docMk/>
            <pc:sldMk cId="967708914" sldId="479"/>
            <ac:spMk id="19" creationId="{D2929CB1-0E3C-4B2D-ADC5-0154FB33BA44}"/>
          </ac:spMkLst>
        </pc:spChg>
        <pc:spChg chg="add del">
          <ac:chgData name="Pengguna Tamu" userId="" providerId="Windows Live" clId="Web-{860CAAB0-43C6-4E04-8D0B-69010C9F68D8}" dt="2022-05-24T02:51:18.752" v="9"/>
          <ac:spMkLst>
            <pc:docMk/>
            <pc:sldMk cId="967708914" sldId="479"/>
            <ac:spMk id="21" creationId="{5F2F0C84-BE8C-4DC2-A6D3-30349A801D5C}"/>
          </ac:spMkLst>
        </pc:spChg>
        <pc:spChg chg="add del">
          <ac:chgData name="Pengguna Tamu" userId="" providerId="Windows Live" clId="Web-{860CAAB0-43C6-4E04-8D0B-69010C9F68D8}" dt="2022-05-24T02:51:20.643" v="13"/>
          <ac:spMkLst>
            <pc:docMk/>
            <pc:sldMk cId="967708914" sldId="479"/>
            <ac:spMk id="23" creationId="{71B2258F-86CA-4D4D-8270-BC05FCDEBFB3}"/>
          </ac:spMkLst>
        </pc:spChg>
        <pc:spChg chg="add del">
          <ac:chgData name="Pengguna Tamu" userId="" providerId="Windows Live" clId="Web-{860CAAB0-43C6-4E04-8D0B-69010C9F68D8}" dt="2022-05-24T02:51:27.159" v="17"/>
          <ac:spMkLst>
            <pc:docMk/>
            <pc:sldMk cId="967708914" sldId="479"/>
            <ac:spMk id="25" creationId="{0671A8AE-40A1-4631-A6B8-581AFF065482}"/>
          </ac:spMkLst>
        </pc:spChg>
        <pc:spChg chg="add del">
          <ac:chgData name="Pengguna Tamu" userId="" providerId="Windows Live" clId="Web-{860CAAB0-43C6-4E04-8D0B-69010C9F68D8}" dt="2022-05-24T02:51:27.159" v="17"/>
          <ac:spMkLst>
            <pc:docMk/>
            <pc:sldMk cId="967708914" sldId="479"/>
            <ac:spMk id="26" creationId="{AB58EF07-17C2-48CF-ABB0-EEF1F17CB8F0}"/>
          </ac:spMkLst>
        </pc:spChg>
        <pc:spChg chg="add del">
          <ac:chgData name="Pengguna Tamu" userId="" providerId="Windows Live" clId="Web-{860CAAB0-43C6-4E04-8D0B-69010C9F68D8}" dt="2022-05-24T02:51:27.159" v="17"/>
          <ac:spMkLst>
            <pc:docMk/>
            <pc:sldMk cId="967708914" sldId="479"/>
            <ac:spMk id="27" creationId="{AF2F604E-43BE-4DC3-B983-E071523364F8}"/>
          </ac:spMkLst>
        </pc:spChg>
        <pc:spChg chg="add del">
          <ac:chgData name="Pengguna Tamu" userId="" providerId="Windows Live" clId="Web-{860CAAB0-43C6-4E04-8D0B-69010C9F68D8}" dt="2022-05-24T02:51:27.159" v="17"/>
          <ac:spMkLst>
            <pc:docMk/>
            <pc:sldMk cId="967708914" sldId="479"/>
            <ac:spMk id="28" creationId="{08C9B587-E65E-4B52-B37C-ABEBB6E87928}"/>
          </ac:spMkLst>
        </pc:spChg>
        <pc:spChg chg="add del">
          <ac:chgData name="Pengguna Tamu" userId="" providerId="Windows Live" clId="Web-{860CAAB0-43C6-4E04-8D0B-69010C9F68D8}" dt="2022-05-24T02:51:44.862" v="19"/>
          <ac:spMkLst>
            <pc:docMk/>
            <pc:sldMk cId="967708914" sldId="479"/>
            <ac:spMk id="30" creationId="{665DBBEF-238B-476B-96AB-8AAC3224ECEA}"/>
          </ac:spMkLst>
        </pc:spChg>
        <pc:spChg chg="add del">
          <ac:chgData name="Pengguna Tamu" userId="" providerId="Windows Live" clId="Web-{860CAAB0-43C6-4E04-8D0B-69010C9F68D8}" dt="2022-05-24T02:51:44.862" v="19"/>
          <ac:spMkLst>
            <pc:docMk/>
            <pc:sldMk cId="967708914" sldId="479"/>
            <ac:spMk id="31" creationId="{3FCFB1DE-0B7E-48CC-BA90-B2AB0889F9D6}"/>
          </ac:spMkLst>
        </pc:spChg>
        <pc:spChg chg="add">
          <ac:chgData name="Pengguna Tamu" userId="" providerId="Windows Live" clId="Web-{860CAAB0-43C6-4E04-8D0B-69010C9F68D8}" dt="2022-05-24T02:51:44.862" v="20"/>
          <ac:spMkLst>
            <pc:docMk/>
            <pc:sldMk cId="967708914" sldId="479"/>
            <ac:spMk id="33" creationId="{E49CC64F-7275-4E33-961B-0C5CDC439875}"/>
          </ac:spMkLst>
        </pc:spChg>
        <pc:picChg chg="mod">
          <ac:chgData name="Pengguna Tamu" userId="" providerId="Windows Live" clId="Web-{860CAAB0-43C6-4E04-8D0B-69010C9F68D8}" dt="2022-05-24T02:51:44.862" v="20"/>
          <ac:picMkLst>
            <pc:docMk/>
            <pc:sldMk cId="967708914" sldId="479"/>
            <ac:picMk id="4" creationId="{655D0716-2F52-D51B-01CB-6D512BB4CFAA}"/>
          </ac:picMkLst>
        </pc:picChg>
        <pc:cxnChg chg="add del">
          <ac:chgData name="Pengguna Tamu" userId="" providerId="Windows Live" clId="Web-{860CAAB0-43C6-4E04-8D0B-69010C9F68D8}" dt="2022-05-24T02:51:09.486" v="5"/>
          <ac:cxnSpMkLst>
            <pc:docMk/>
            <pc:sldMk cId="967708914" sldId="479"/>
            <ac:cxnSpMk id="11" creationId="{23B93832-6514-44F4-849B-5EE2C8A2337D}"/>
          </ac:cxnSpMkLst>
        </pc:cxnChg>
      </pc:sldChg>
    </pc:docChg>
  </pc:docChgLst>
  <pc:docChgLst>
    <pc:chgData name="Pengguna Tamu" providerId="Windows Live" clId="Web-{4DCD5AE4-60E8-4487-9C72-5C8FD2BB9D28}"/>
    <pc:docChg chg="modSld">
      <pc:chgData name="Pengguna Tamu" userId="" providerId="Windows Live" clId="Web-{4DCD5AE4-60E8-4487-9C72-5C8FD2BB9D28}" dt="2022-05-24T02:59:52.383" v="22" actId="1076"/>
      <pc:docMkLst>
        <pc:docMk/>
      </pc:docMkLst>
      <pc:sldChg chg="addSp modSp mod setBg">
        <pc:chgData name="Pengguna Tamu" userId="" providerId="Windows Live" clId="Web-{4DCD5AE4-60E8-4487-9C72-5C8FD2BB9D28}" dt="2022-05-24T02:59:05.491" v="11" actId="1076"/>
        <pc:sldMkLst>
          <pc:docMk/>
          <pc:sldMk cId="1225175743" sldId="474"/>
        </pc:sldMkLst>
        <pc:spChg chg="mod">
          <ac:chgData name="Pengguna Tamu" userId="" providerId="Windows Live" clId="Web-{4DCD5AE4-60E8-4487-9C72-5C8FD2BB9D28}" dt="2022-05-24T02:58:54.413" v="7"/>
          <ac:spMkLst>
            <pc:docMk/>
            <pc:sldMk cId="1225175743" sldId="474"/>
            <ac:spMk id="2" creationId="{2529721C-59E8-2D1A-3479-0E25E3CAFE69}"/>
          </ac:spMkLst>
        </pc:spChg>
        <pc:spChg chg="add">
          <ac:chgData name="Pengguna Tamu" userId="" providerId="Windows Live" clId="Web-{4DCD5AE4-60E8-4487-9C72-5C8FD2BB9D28}" dt="2022-05-24T02:58:54.413" v="7"/>
          <ac:spMkLst>
            <pc:docMk/>
            <pc:sldMk cId="1225175743" sldId="474"/>
            <ac:spMk id="9" creationId="{A4AC5506-6312-4701-8D3C-40187889A947}"/>
          </ac:spMkLst>
        </pc:spChg>
        <pc:picChg chg="mod">
          <ac:chgData name="Pengguna Tamu" userId="" providerId="Windows Live" clId="Web-{4DCD5AE4-60E8-4487-9C72-5C8FD2BB9D28}" dt="2022-05-24T02:59:05.491" v="11" actId="1076"/>
          <ac:picMkLst>
            <pc:docMk/>
            <pc:sldMk cId="1225175743" sldId="474"/>
            <ac:picMk id="4" creationId="{59EE56BA-F6F4-7226-362C-F640F1A015E6}"/>
          </ac:picMkLst>
        </pc:picChg>
      </pc:sldChg>
      <pc:sldChg chg="addSp modSp mod setBg">
        <pc:chgData name="Pengguna Tamu" userId="" providerId="Windows Live" clId="Web-{4DCD5AE4-60E8-4487-9C72-5C8FD2BB9D28}" dt="2022-05-24T02:58:50.366" v="6" actId="14100"/>
        <pc:sldMkLst>
          <pc:docMk/>
          <pc:sldMk cId="3099855337" sldId="475"/>
        </pc:sldMkLst>
        <pc:spChg chg="mod">
          <ac:chgData name="Pengguna Tamu" userId="" providerId="Windows Live" clId="Web-{4DCD5AE4-60E8-4487-9C72-5C8FD2BB9D28}" dt="2022-05-24T02:58:45.428" v="4"/>
          <ac:spMkLst>
            <pc:docMk/>
            <pc:sldMk cId="3099855337" sldId="475"/>
            <ac:spMk id="2" creationId="{835AE9F5-73E4-A401-454B-13C85126B100}"/>
          </ac:spMkLst>
        </pc:spChg>
        <pc:spChg chg="add">
          <ac:chgData name="Pengguna Tamu" userId="" providerId="Windows Live" clId="Web-{4DCD5AE4-60E8-4487-9C72-5C8FD2BB9D28}" dt="2022-05-24T02:58:45.428" v="4"/>
          <ac:spMkLst>
            <pc:docMk/>
            <pc:sldMk cId="3099855337" sldId="475"/>
            <ac:spMk id="9" creationId="{A4AC5506-6312-4701-8D3C-40187889A947}"/>
          </ac:spMkLst>
        </pc:spChg>
        <pc:picChg chg="mod">
          <ac:chgData name="Pengguna Tamu" userId="" providerId="Windows Live" clId="Web-{4DCD5AE4-60E8-4487-9C72-5C8FD2BB9D28}" dt="2022-05-24T02:58:50.366" v="6" actId="14100"/>
          <ac:picMkLst>
            <pc:docMk/>
            <pc:sldMk cId="3099855337" sldId="475"/>
            <ac:picMk id="4" creationId="{0A7512AB-E19A-A750-34A8-A94606DAB537}"/>
          </ac:picMkLst>
        </pc:picChg>
      </pc:sldChg>
      <pc:sldChg chg="addSp modSp mod setBg">
        <pc:chgData name="Pengguna Tamu" userId="" providerId="Windows Live" clId="Web-{4DCD5AE4-60E8-4487-9C72-5C8FD2BB9D28}" dt="2022-05-24T02:58:23.990" v="0"/>
        <pc:sldMkLst>
          <pc:docMk/>
          <pc:sldMk cId="2589242959" sldId="476"/>
        </pc:sldMkLst>
        <pc:spChg chg="mod">
          <ac:chgData name="Pengguna Tamu" userId="" providerId="Windows Live" clId="Web-{4DCD5AE4-60E8-4487-9C72-5C8FD2BB9D28}" dt="2022-05-24T02:58:23.990" v="0"/>
          <ac:spMkLst>
            <pc:docMk/>
            <pc:sldMk cId="2589242959" sldId="476"/>
            <ac:spMk id="2" creationId="{6A375D7A-48EB-3C1A-6B61-EB3358D87DC7}"/>
          </ac:spMkLst>
        </pc:spChg>
        <pc:spChg chg="add">
          <ac:chgData name="Pengguna Tamu" userId="" providerId="Windows Live" clId="Web-{4DCD5AE4-60E8-4487-9C72-5C8FD2BB9D28}" dt="2022-05-24T02:58:23.990" v="0"/>
          <ac:spMkLst>
            <pc:docMk/>
            <pc:sldMk cId="2589242959" sldId="476"/>
            <ac:spMk id="8" creationId="{A8384FB5-9ADC-4DDC-881B-597D56F5B15D}"/>
          </ac:spMkLst>
        </pc:spChg>
        <pc:spChg chg="add">
          <ac:chgData name="Pengguna Tamu" userId="" providerId="Windows Live" clId="Web-{4DCD5AE4-60E8-4487-9C72-5C8FD2BB9D28}" dt="2022-05-24T02:58:23.990" v="0"/>
          <ac:spMkLst>
            <pc:docMk/>
            <pc:sldMk cId="2589242959" sldId="476"/>
            <ac:spMk id="25" creationId="{1199E1B1-A8C0-4FE8-A5A8-1CB41D69F857}"/>
          </ac:spMkLst>
        </pc:spChg>
        <pc:spChg chg="add">
          <ac:chgData name="Pengguna Tamu" userId="" providerId="Windows Live" clId="Web-{4DCD5AE4-60E8-4487-9C72-5C8FD2BB9D28}" dt="2022-05-24T02:58:23.990" v="0"/>
          <ac:spMkLst>
            <pc:docMk/>
            <pc:sldMk cId="2589242959" sldId="476"/>
            <ac:spMk id="27" creationId="{84A8DE83-DE75-4B41-9DB4-A7EC0B0DEC0B}"/>
          </ac:spMkLst>
        </pc:spChg>
        <pc:spChg chg="add">
          <ac:chgData name="Pengguna Tamu" userId="" providerId="Windows Live" clId="Web-{4DCD5AE4-60E8-4487-9C72-5C8FD2BB9D28}" dt="2022-05-24T02:58:23.990" v="0"/>
          <ac:spMkLst>
            <pc:docMk/>
            <pc:sldMk cId="2589242959" sldId="476"/>
            <ac:spMk id="28" creationId="{A7009A0A-BEF5-4EAC-AF15-E4F9F002E239}"/>
          </ac:spMkLst>
        </pc:spChg>
        <pc:picChg chg="mod">
          <ac:chgData name="Pengguna Tamu" userId="" providerId="Windows Live" clId="Web-{4DCD5AE4-60E8-4487-9C72-5C8FD2BB9D28}" dt="2022-05-24T02:58:23.990" v="0"/>
          <ac:picMkLst>
            <pc:docMk/>
            <pc:sldMk cId="2589242959" sldId="476"/>
            <ac:picMk id="5" creationId="{A1B6F612-1077-9A23-2652-937A2D45604E}"/>
          </ac:picMkLst>
        </pc:picChg>
      </pc:sldChg>
      <pc:sldChg chg="addSp modSp mod setBg">
        <pc:chgData name="Pengguna Tamu" userId="" providerId="Windows Live" clId="Web-{4DCD5AE4-60E8-4487-9C72-5C8FD2BB9D28}" dt="2022-05-24T02:58:42.632" v="3" actId="14100"/>
        <pc:sldMkLst>
          <pc:docMk/>
          <pc:sldMk cId="264725877" sldId="477"/>
        </pc:sldMkLst>
        <pc:spChg chg="mod">
          <ac:chgData name="Pengguna Tamu" userId="" providerId="Windows Live" clId="Web-{4DCD5AE4-60E8-4487-9C72-5C8FD2BB9D28}" dt="2022-05-24T02:58:34.272" v="1"/>
          <ac:spMkLst>
            <pc:docMk/>
            <pc:sldMk cId="264725877" sldId="477"/>
            <ac:spMk id="2" creationId="{F762EBDD-7489-9B75-8D58-DD327B6AB2AB}"/>
          </ac:spMkLst>
        </pc:spChg>
        <pc:spChg chg="add">
          <ac:chgData name="Pengguna Tamu" userId="" providerId="Windows Live" clId="Web-{4DCD5AE4-60E8-4487-9C72-5C8FD2BB9D28}" dt="2022-05-24T02:58:34.272" v="1"/>
          <ac:spMkLst>
            <pc:docMk/>
            <pc:sldMk cId="264725877" sldId="477"/>
            <ac:spMk id="10" creationId="{A4AC5506-6312-4701-8D3C-40187889A947}"/>
          </ac:spMkLst>
        </pc:spChg>
        <pc:picChg chg="mod">
          <ac:chgData name="Pengguna Tamu" userId="" providerId="Windows Live" clId="Web-{4DCD5AE4-60E8-4487-9C72-5C8FD2BB9D28}" dt="2022-05-24T02:58:42.632" v="3" actId="14100"/>
          <ac:picMkLst>
            <pc:docMk/>
            <pc:sldMk cId="264725877" sldId="477"/>
            <ac:picMk id="5" creationId="{333D941C-696C-8487-A403-9A85E3D4566C}"/>
          </ac:picMkLst>
        </pc:picChg>
      </pc:sldChg>
      <pc:sldChg chg="addSp delSp modSp mod setBg">
        <pc:chgData name="Pengguna Tamu" userId="" providerId="Windows Live" clId="Web-{4DCD5AE4-60E8-4487-9C72-5C8FD2BB9D28}" dt="2022-05-24T02:59:52.383" v="22" actId="1076"/>
        <pc:sldMkLst>
          <pc:docMk/>
          <pc:sldMk cId="902810015" sldId="478"/>
        </pc:sldMkLst>
        <pc:spChg chg="mod">
          <ac:chgData name="Pengguna Tamu" userId="" providerId="Windows Live" clId="Web-{4DCD5AE4-60E8-4487-9C72-5C8FD2BB9D28}" dt="2022-05-24T02:59:37.961" v="14"/>
          <ac:spMkLst>
            <pc:docMk/>
            <pc:sldMk cId="902810015" sldId="478"/>
            <ac:spMk id="2" creationId="{95530595-E6E7-80C2-8EF4-FA51C4CB0047}"/>
          </ac:spMkLst>
        </pc:spChg>
        <pc:spChg chg="del">
          <ac:chgData name="Pengguna Tamu" userId="" providerId="Windows Live" clId="Web-{4DCD5AE4-60E8-4487-9C72-5C8FD2BB9D28}" dt="2022-05-24T02:59:34.648" v="12"/>
          <ac:spMkLst>
            <pc:docMk/>
            <pc:sldMk cId="902810015" sldId="478"/>
            <ac:spMk id="8" creationId="{54D2251C-0227-2FCF-64DC-1E50427A2938}"/>
          </ac:spMkLst>
        </pc:spChg>
        <pc:spChg chg="add">
          <ac:chgData name="Pengguna Tamu" userId="" providerId="Windows Live" clId="Web-{4DCD5AE4-60E8-4487-9C72-5C8FD2BB9D28}" dt="2022-05-24T02:59:37.961" v="14"/>
          <ac:spMkLst>
            <pc:docMk/>
            <pc:sldMk cId="902810015" sldId="478"/>
            <ac:spMk id="9" creationId="{A4AC5506-6312-4701-8D3C-40187889A947}"/>
          </ac:spMkLst>
        </pc:spChg>
        <pc:spChg chg="add mod">
          <ac:chgData name="Pengguna Tamu" userId="" providerId="Windows Live" clId="Web-{4DCD5AE4-60E8-4487-9C72-5C8FD2BB9D28}" dt="2022-05-24T02:59:50.664" v="21" actId="1076"/>
          <ac:spMkLst>
            <pc:docMk/>
            <pc:sldMk cId="902810015" sldId="478"/>
            <ac:spMk id="10" creationId="{85250C8D-992D-FCBE-3E85-D2A446845723}"/>
          </ac:spMkLst>
        </pc:spChg>
        <pc:picChg chg="mod">
          <ac:chgData name="Pengguna Tamu" userId="" providerId="Windows Live" clId="Web-{4DCD5AE4-60E8-4487-9C72-5C8FD2BB9D28}" dt="2022-05-24T02:59:48.227" v="20" actId="1076"/>
          <ac:picMkLst>
            <pc:docMk/>
            <pc:sldMk cId="902810015" sldId="478"/>
            <ac:picMk id="4" creationId="{1EAE1262-9B39-49CA-B87D-1C86D19B36A3}"/>
          </ac:picMkLst>
        </pc:picChg>
        <pc:picChg chg="del">
          <ac:chgData name="Pengguna Tamu" userId="" providerId="Windows Live" clId="Web-{4DCD5AE4-60E8-4487-9C72-5C8FD2BB9D28}" dt="2022-05-24T02:59:34.648" v="13"/>
          <ac:picMkLst>
            <pc:docMk/>
            <pc:sldMk cId="902810015" sldId="478"/>
            <ac:picMk id="5" creationId="{DF39FEB7-CBC4-C730-6B00-6A061961F52F}"/>
          </ac:picMkLst>
        </pc:picChg>
        <pc:picChg chg="add mod">
          <ac:chgData name="Pengguna Tamu" userId="" providerId="Windows Live" clId="Web-{4DCD5AE4-60E8-4487-9C72-5C8FD2BB9D28}" dt="2022-05-24T02:59:52.383" v="22" actId="1076"/>
          <ac:picMkLst>
            <pc:docMk/>
            <pc:sldMk cId="902810015" sldId="478"/>
            <ac:picMk id="7" creationId="{FC72EDF7-6269-AB41-5C72-AE95FEA6B228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D4F807-7F8E-4356-A72E-20A11915AEF8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DF0A30C-3A8D-45FD-A49C-F41EBCBBCA9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Public procurement system in Indonesia</a:t>
          </a:r>
        </a:p>
      </dgm:t>
    </dgm:pt>
    <dgm:pt modelId="{99745776-F606-4545-82C5-BA57C3D89E92}" type="parTrans" cxnId="{447C3171-F41A-44E0-9709-FC781EB99507}">
      <dgm:prSet/>
      <dgm:spPr/>
      <dgm:t>
        <a:bodyPr/>
        <a:lstStyle/>
        <a:p>
          <a:endParaRPr lang="en-US"/>
        </a:p>
      </dgm:t>
    </dgm:pt>
    <dgm:pt modelId="{9C745352-5EEA-4354-8B52-A07E9403142A}" type="sibTrans" cxnId="{447C3171-F41A-44E0-9709-FC781EB99507}">
      <dgm:prSet/>
      <dgm:spPr/>
      <dgm:t>
        <a:bodyPr/>
        <a:lstStyle/>
        <a:p>
          <a:endParaRPr lang="en-US"/>
        </a:p>
      </dgm:t>
    </dgm:pt>
    <dgm:pt modelId="{B2E096B9-8A49-4506-92D8-87B7D6C8878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SAI Indonesia’s Experiences</a:t>
          </a:r>
        </a:p>
      </dgm:t>
    </dgm:pt>
    <dgm:pt modelId="{4274EE47-4DAD-4073-A1B2-C2F22C681B30}" type="parTrans" cxnId="{7AB0722C-6667-4475-85FE-7F634A317B36}">
      <dgm:prSet/>
      <dgm:spPr/>
      <dgm:t>
        <a:bodyPr/>
        <a:lstStyle/>
        <a:p>
          <a:endParaRPr lang="en-US"/>
        </a:p>
      </dgm:t>
    </dgm:pt>
    <dgm:pt modelId="{57102DB6-011C-4E38-B476-98F6802CD821}" type="sibTrans" cxnId="{7AB0722C-6667-4475-85FE-7F634A317B36}">
      <dgm:prSet/>
      <dgm:spPr/>
      <dgm:t>
        <a:bodyPr/>
        <a:lstStyle/>
        <a:p>
          <a:endParaRPr lang="en-US"/>
        </a:p>
      </dgm:t>
    </dgm:pt>
    <dgm:pt modelId="{90CAB3A7-4565-4C7B-8B39-436FFA629FA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E-procurement Risks</a:t>
          </a:r>
        </a:p>
      </dgm:t>
    </dgm:pt>
    <dgm:pt modelId="{FA881C8D-28B4-4EB5-97FE-836A3E228305}" type="parTrans" cxnId="{034F6191-EDE8-41D8-88E6-2E7FDD3A0697}">
      <dgm:prSet/>
      <dgm:spPr/>
      <dgm:t>
        <a:bodyPr/>
        <a:lstStyle/>
        <a:p>
          <a:endParaRPr lang="en-US"/>
        </a:p>
      </dgm:t>
    </dgm:pt>
    <dgm:pt modelId="{C874DD87-E102-452E-80E1-386DCD2CA36F}" type="sibTrans" cxnId="{034F6191-EDE8-41D8-88E6-2E7FDD3A0697}">
      <dgm:prSet/>
      <dgm:spPr/>
      <dgm:t>
        <a:bodyPr/>
        <a:lstStyle/>
        <a:p>
          <a:endParaRPr lang="en-US"/>
        </a:p>
      </dgm:t>
    </dgm:pt>
    <dgm:pt modelId="{124F2DEB-3956-416C-9B7E-76561115702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Strategies in Auditing E-Procurement System</a:t>
          </a:r>
        </a:p>
      </dgm:t>
    </dgm:pt>
    <dgm:pt modelId="{CB5F5C69-FA33-4DB5-B72C-1E4809E3389C}" type="parTrans" cxnId="{D0A38C79-ACD7-4B0A-9732-91058692811B}">
      <dgm:prSet/>
      <dgm:spPr/>
      <dgm:t>
        <a:bodyPr/>
        <a:lstStyle/>
        <a:p>
          <a:endParaRPr lang="en-US"/>
        </a:p>
      </dgm:t>
    </dgm:pt>
    <dgm:pt modelId="{D242D11F-4DD7-42F3-B28D-F3AAAD6EB405}" type="sibTrans" cxnId="{D0A38C79-ACD7-4B0A-9732-91058692811B}">
      <dgm:prSet/>
      <dgm:spPr/>
      <dgm:t>
        <a:bodyPr/>
        <a:lstStyle/>
        <a:p>
          <a:endParaRPr lang="en-US"/>
        </a:p>
      </dgm:t>
    </dgm:pt>
    <dgm:pt modelId="{7D71B43E-EB31-4310-B7CF-9EB4BFDC3DB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Data Analytics for Auditing e-procurement</a:t>
          </a:r>
        </a:p>
      </dgm:t>
    </dgm:pt>
    <dgm:pt modelId="{475561E7-D5A6-4F9B-8A1E-683CDBDA3B72}" type="parTrans" cxnId="{93AB49CD-AAAF-424D-B28E-DFD347B19BC9}">
      <dgm:prSet/>
      <dgm:spPr/>
      <dgm:t>
        <a:bodyPr/>
        <a:lstStyle/>
        <a:p>
          <a:endParaRPr lang="en-US"/>
        </a:p>
      </dgm:t>
    </dgm:pt>
    <dgm:pt modelId="{1F076872-9AD6-4A74-9027-2303329C2E20}" type="sibTrans" cxnId="{93AB49CD-AAAF-424D-B28E-DFD347B19BC9}">
      <dgm:prSet/>
      <dgm:spPr/>
      <dgm:t>
        <a:bodyPr/>
        <a:lstStyle/>
        <a:p>
          <a:endParaRPr lang="en-US"/>
        </a:p>
      </dgm:t>
    </dgm:pt>
    <dgm:pt modelId="{2D558F7F-E758-43A0-B999-65455FF71DBF}" type="pres">
      <dgm:prSet presAssocID="{6DD4F807-7F8E-4356-A72E-20A11915AEF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3A928C-969E-4792-B9C1-43CA4933606B}" type="pres">
      <dgm:prSet presAssocID="{BDF0A30C-3A8D-45FD-A49C-F41EBCBBCA97}" presName="compNode" presStyleCnt="0"/>
      <dgm:spPr/>
    </dgm:pt>
    <dgm:pt modelId="{2A5346AC-334E-4F23-9B89-8182913C54B5}" type="pres">
      <dgm:prSet presAssocID="{BDF0A30C-3A8D-45FD-A49C-F41EBCBBCA97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A314B79C-BC5C-4ED9-8DFF-DE7B918351B8}" type="pres">
      <dgm:prSet presAssocID="{BDF0A30C-3A8D-45FD-A49C-F41EBCBBCA97}" presName="iconRect" presStyleLbl="node1" presStyleIdx="0" presStyleCnt="5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2626EBF1-9F84-4696-B4C9-37C2ED8B759B}" type="pres">
      <dgm:prSet presAssocID="{BDF0A30C-3A8D-45FD-A49C-F41EBCBBCA97}" presName="spaceRect" presStyleCnt="0"/>
      <dgm:spPr/>
    </dgm:pt>
    <dgm:pt modelId="{2BFF7FBC-46FD-4E77-B425-BBB15FE8781E}" type="pres">
      <dgm:prSet presAssocID="{BDF0A30C-3A8D-45FD-A49C-F41EBCBBCA97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2FFFE86-2876-4031-AB8E-C2396F6A9B97}" type="pres">
      <dgm:prSet presAssocID="{9C745352-5EEA-4354-8B52-A07E9403142A}" presName="sibTrans" presStyleCnt="0"/>
      <dgm:spPr/>
    </dgm:pt>
    <dgm:pt modelId="{1108B0F8-4244-4B60-8FC8-25B6F2693D03}" type="pres">
      <dgm:prSet presAssocID="{B2E096B9-8A49-4506-92D8-87B7D6C8878E}" presName="compNode" presStyleCnt="0"/>
      <dgm:spPr/>
    </dgm:pt>
    <dgm:pt modelId="{5906C9B5-88F9-4DE3-A18B-D0DE3C0FFDFA}" type="pres">
      <dgm:prSet presAssocID="{B2E096B9-8A49-4506-92D8-87B7D6C8878E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16AF81BE-E728-4774-9D30-BA211A27537F}" type="pres">
      <dgm:prSet presAssocID="{B2E096B9-8A49-4506-92D8-87B7D6C8878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34E2790B-9172-41FF-B6A9-042B4D18E9EF}" type="pres">
      <dgm:prSet presAssocID="{B2E096B9-8A49-4506-92D8-87B7D6C8878E}" presName="spaceRect" presStyleCnt="0"/>
      <dgm:spPr/>
    </dgm:pt>
    <dgm:pt modelId="{5C220419-20FE-46A6-BC90-D034D68285B6}" type="pres">
      <dgm:prSet presAssocID="{B2E096B9-8A49-4506-92D8-87B7D6C8878E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BF5198A9-3187-4B7F-B344-ADC48FD32525}" type="pres">
      <dgm:prSet presAssocID="{57102DB6-011C-4E38-B476-98F6802CD821}" presName="sibTrans" presStyleCnt="0"/>
      <dgm:spPr/>
    </dgm:pt>
    <dgm:pt modelId="{CA422F53-A0A6-44E2-8441-7F24169F68AD}" type="pres">
      <dgm:prSet presAssocID="{90CAB3A7-4565-4C7B-8B39-436FFA629FA8}" presName="compNode" presStyleCnt="0"/>
      <dgm:spPr/>
    </dgm:pt>
    <dgm:pt modelId="{77602191-ED65-4A24-9513-25C6BAE2A491}" type="pres">
      <dgm:prSet presAssocID="{90CAB3A7-4565-4C7B-8B39-436FFA629FA8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2AA0BCEC-6E7B-46F2-B414-EC03848E7EAA}" type="pres">
      <dgm:prSet presAssocID="{90CAB3A7-4565-4C7B-8B39-436FFA629FA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ox trolley"/>
        </a:ext>
      </dgm:extLst>
    </dgm:pt>
    <dgm:pt modelId="{B60484B1-068C-4353-B199-495880586F19}" type="pres">
      <dgm:prSet presAssocID="{90CAB3A7-4565-4C7B-8B39-436FFA629FA8}" presName="spaceRect" presStyleCnt="0"/>
      <dgm:spPr/>
    </dgm:pt>
    <dgm:pt modelId="{ED02821C-C68E-40A2-9695-D0659DBC2C87}" type="pres">
      <dgm:prSet presAssocID="{90CAB3A7-4565-4C7B-8B39-436FFA629FA8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9321B111-6204-4827-91AB-38F99443075E}" type="pres">
      <dgm:prSet presAssocID="{C874DD87-E102-452E-80E1-386DCD2CA36F}" presName="sibTrans" presStyleCnt="0"/>
      <dgm:spPr/>
    </dgm:pt>
    <dgm:pt modelId="{C75594EC-3CEB-41DD-95EE-FCC976DD77BE}" type="pres">
      <dgm:prSet presAssocID="{124F2DEB-3956-416C-9B7E-765611157026}" presName="compNode" presStyleCnt="0"/>
      <dgm:spPr/>
    </dgm:pt>
    <dgm:pt modelId="{F850F730-03C6-4079-84C1-E1E715DB9472}" type="pres">
      <dgm:prSet presAssocID="{124F2DEB-3956-416C-9B7E-765611157026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A0FB41A9-E1B2-40D3-871C-F26AE89FD511}" type="pres">
      <dgm:prSet presAssocID="{124F2DEB-3956-416C-9B7E-76561115702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CF572CF9-785A-46DE-A0BB-5417EAAD0C4C}" type="pres">
      <dgm:prSet presAssocID="{124F2DEB-3956-416C-9B7E-765611157026}" presName="spaceRect" presStyleCnt="0"/>
      <dgm:spPr/>
    </dgm:pt>
    <dgm:pt modelId="{BC089813-67B5-4228-A46F-1A9C65DB6AE7}" type="pres">
      <dgm:prSet presAssocID="{124F2DEB-3956-416C-9B7E-765611157026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B949C5D2-A01E-44FE-8503-FACBD3D673CB}" type="pres">
      <dgm:prSet presAssocID="{D242D11F-4DD7-42F3-B28D-F3AAAD6EB405}" presName="sibTrans" presStyleCnt="0"/>
      <dgm:spPr/>
    </dgm:pt>
    <dgm:pt modelId="{F6457FCA-1037-4304-A10C-3AF875A2ADE5}" type="pres">
      <dgm:prSet presAssocID="{7D71B43E-EB31-4310-B7CF-9EB4BFDC3DBC}" presName="compNode" presStyleCnt="0"/>
      <dgm:spPr/>
    </dgm:pt>
    <dgm:pt modelId="{48544F4A-A439-4C3B-B4FF-135531E0C71E}" type="pres">
      <dgm:prSet presAssocID="{7D71B43E-EB31-4310-B7CF-9EB4BFDC3DBC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02631E19-6859-494D-8643-C5C68E08352F}" type="pres">
      <dgm:prSet presAssocID="{7D71B43E-EB31-4310-B7CF-9EB4BFDC3DBC}" presName="iconRect" presStyleLbl="node1" presStyleIdx="4" presStyleCnt="5"/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0E213C10-6D96-46CE-A8AD-8FBBE06ADF48}" type="pres">
      <dgm:prSet presAssocID="{7D71B43E-EB31-4310-B7CF-9EB4BFDC3DBC}" presName="spaceRect" presStyleCnt="0"/>
      <dgm:spPr/>
    </dgm:pt>
    <dgm:pt modelId="{887206C2-6624-4AC9-8FB2-A641860934C2}" type="pres">
      <dgm:prSet presAssocID="{7D71B43E-EB31-4310-B7CF-9EB4BFDC3DBC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AF6ED8-F790-4AF9-9C9A-25ABD4BB33BE}" type="presOf" srcId="{7D71B43E-EB31-4310-B7CF-9EB4BFDC3DBC}" destId="{887206C2-6624-4AC9-8FB2-A641860934C2}" srcOrd="0" destOrd="0" presId="urn:microsoft.com/office/officeart/2018/5/layout/IconLeafLabelList"/>
    <dgm:cxn modelId="{447C3171-F41A-44E0-9709-FC781EB99507}" srcId="{6DD4F807-7F8E-4356-A72E-20A11915AEF8}" destId="{BDF0A30C-3A8D-45FD-A49C-F41EBCBBCA97}" srcOrd="0" destOrd="0" parTransId="{99745776-F606-4545-82C5-BA57C3D89E92}" sibTransId="{9C745352-5EEA-4354-8B52-A07E9403142A}"/>
    <dgm:cxn modelId="{AE3B02E6-DF5F-46F5-9871-D55626E8F80E}" type="presOf" srcId="{6DD4F807-7F8E-4356-A72E-20A11915AEF8}" destId="{2D558F7F-E758-43A0-B999-65455FF71DBF}" srcOrd="0" destOrd="0" presId="urn:microsoft.com/office/officeart/2018/5/layout/IconLeafLabelList"/>
    <dgm:cxn modelId="{7AB0722C-6667-4475-85FE-7F634A317B36}" srcId="{6DD4F807-7F8E-4356-A72E-20A11915AEF8}" destId="{B2E096B9-8A49-4506-92D8-87B7D6C8878E}" srcOrd="1" destOrd="0" parTransId="{4274EE47-4DAD-4073-A1B2-C2F22C681B30}" sibTransId="{57102DB6-011C-4E38-B476-98F6802CD821}"/>
    <dgm:cxn modelId="{034F6191-EDE8-41D8-88E6-2E7FDD3A0697}" srcId="{6DD4F807-7F8E-4356-A72E-20A11915AEF8}" destId="{90CAB3A7-4565-4C7B-8B39-436FFA629FA8}" srcOrd="2" destOrd="0" parTransId="{FA881C8D-28B4-4EB5-97FE-836A3E228305}" sibTransId="{C874DD87-E102-452E-80E1-386DCD2CA36F}"/>
    <dgm:cxn modelId="{D0A38C79-ACD7-4B0A-9732-91058692811B}" srcId="{6DD4F807-7F8E-4356-A72E-20A11915AEF8}" destId="{124F2DEB-3956-416C-9B7E-765611157026}" srcOrd="3" destOrd="0" parTransId="{CB5F5C69-FA33-4DB5-B72C-1E4809E3389C}" sibTransId="{D242D11F-4DD7-42F3-B28D-F3AAAD6EB405}"/>
    <dgm:cxn modelId="{E4C956EF-F538-46E0-A82D-4B784B112FCB}" type="presOf" srcId="{90CAB3A7-4565-4C7B-8B39-436FFA629FA8}" destId="{ED02821C-C68E-40A2-9695-D0659DBC2C87}" srcOrd="0" destOrd="0" presId="urn:microsoft.com/office/officeart/2018/5/layout/IconLeafLabelList"/>
    <dgm:cxn modelId="{239893DB-CCD3-4452-B031-6AB815D1B678}" type="presOf" srcId="{BDF0A30C-3A8D-45FD-A49C-F41EBCBBCA97}" destId="{2BFF7FBC-46FD-4E77-B425-BBB15FE8781E}" srcOrd="0" destOrd="0" presId="urn:microsoft.com/office/officeart/2018/5/layout/IconLeafLabelList"/>
    <dgm:cxn modelId="{BFEF843A-0541-4218-9806-B125B9D5EEE3}" type="presOf" srcId="{124F2DEB-3956-416C-9B7E-765611157026}" destId="{BC089813-67B5-4228-A46F-1A9C65DB6AE7}" srcOrd="0" destOrd="0" presId="urn:microsoft.com/office/officeart/2018/5/layout/IconLeafLabelList"/>
    <dgm:cxn modelId="{93AB49CD-AAAF-424D-B28E-DFD347B19BC9}" srcId="{6DD4F807-7F8E-4356-A72E-20A11915AEF8}" destId="{7D71B43E-EB31-4310-B7CF-9EB4BFDC3DBC}" srcOrd="4" destOrd="0" parTransId="{475561E7-D5A6-4F9B-8A1E-683CDBDA3B72}" sibTransId="{1F076872-9AD6-4A74-9027-2303329C2E20}"/>
    <dgm:cxn modelId="{030E965D-74A2-41EE-94B9-89DD601F1BED}" type="presOf" srcId="{B2E096B9-8A49-4506-92D8-87B7D6C8878E}" destId="{5C220419-20FE-46A6-BC90-D034D68285B6}" srcOrd="0" destOrd="0" presId="urn:microsoft.com/office/officeart/2018/5/layout/IconLeafLabelList"/>
    <dgm:cxn modelId="{4343811C-4BDC-445A-B44E-7A7794E2B940}" type="presParOf" srcId="{2D558F7F-E758-43A0-B999-65455FF71DBF}" destId="{523A928C-969E-4792-B9C1-43CA4933606B}" srcOrd="0" destOrd="0" presId="urn:microsoft.com/office/officeart/2018/5/layout/IconLeafLabelList"/>
    <dgm:cxn modelId="{D5306C39-C15F-48FE-AB82-1C4181EB73D3}" type="presParOf" srcId="{523A928C-969E-4792-B9C1-43CA4933606B}" destId="{2A5346AC-334E-4F23-9B89-8182913C54B5}" srcOrd="0" destOrd="0" presId="urn:microsoft.com/office/officeart/2018/5/layout/IconLeafLabelList"/>
    <dgm:cxn modelId="{83D7323B-198F-4F7B-8A37-10440178B8E9}" type="presParOf" srcId="{523A928C-969E-4792-B9C1-43CA4933606B}" destId="{A314B79C-BC5C-4ED9-8DFF-DE7B918351B8}" srcOrd="1" destOrd="0" presId="urn:microsoft.com/office/officeart/2018/5/layout/IconLeafLabelList"/>
    <dgm:cxn modelId="{10FC8146-DE41-4DE3-BEC0-C54A82DEBFF2}" type="presParOf" srcId="{523A928C-969E-4792-B9C1-43CA4933606B}" destId="{2626EBF1-9F84-4696-B4C9-37C2ED8B759B}" srcOrd="2" destOrd="0" presId="urn:microsoft.com/office/officeart/2018/5/layout/IconLeafLabelList"/>
    <dgm:cxn modelId="{B39280C7-F164-429C-9AD6-1533D84D3172}" type="presParOf" srcId="{523A928C-969E-4792-B9C1-43CA4933606B}" destId="{2BFF7FBC-46FD-4E77-B425-BBB15FE8781E}" srcOrd="3" destOrd="0" presId="urn:microsoft.com/office/officeart/2018/5/layout/IconLeafLabelList"/>
    <dgm:cxn modelId="{D8E2DA62-FBD0-40DA-B5EA-021738577B40}" type="presParOf" srcId="{2D558F7F-E758-43A0-B999-65455FF71DBF}" destId="{32FFFE86-2876-4031-AB8E-C2396F6A9B97}" srcOrd="1" destOrd="0" presId="urn:microsoft.com/office/officeart/2018/5/layout/IconLeafLabelList"/>
    <dgm:cxn modelId="{BE33D9E7-3E6E-48CE-B311-8AC19B41B6C3}" type="presParOf" srcId="{2D558F7F-E758-43A0-B999-65455FF71DBF}" destId="{1108B0F8-4244-4B60-8FC8-25B6F2693D03}" srcOrd="2" destOrd="0" presId="urn:microsoft.com/office/officeart/2018/5/layout/IconLeafLabelList"/>
    <dgm:cxn modelId="{180DF661-0F44-4CF6-8C07-D69517E41AE2}" type="presParOf" srcId="{1108B0F8-4244-4B60-8FC8-25B6F2693D03}" destId="{5906C9B5-88F9-4DE3-A18B-D0DE3C0FFDFA}" srcOrd="0" destOrd="0" presId="urn:microsoft.com/office/officeart/2018/5/layout/IconLeafLabelList"/>
    <dgm:cxn modelId="{9432834B-C5D6-4DCC-98E2-69C4E5466017}" type="presParOf" srcId="{1108B0F8-4244-4B60-8FC8-25B6F2693D03}" destId="{16AF81BE-E728-4774-9D30-BA211A27537F}" srcOrd="1" destOrd="0" presId="urn:microsoft.com/office/officeart/2018/5/layout/IconLeafLabelList"/>
    <dgm:cxn modelId="{4AD9E602-47F1-4F95-A5D1-7DBB74806823}" type="presParOf" srcId="{1108B0F8-4244-4B60-8FC8-25B6F2693D03}" destId="{34E2790B-9172-41FF-B6A9-042B4D18E9EF}" srcOrd="2" destOrd="0" presId="urn:microsoft.com/office/officeart/2018/5/layout/IconLeafLabelList"/>
    <dgm:cxn modelId="{4A75553D-12A6-4E24-89EF-B6D93D112C8D}" type="presParOf" srcId="{1108B0F8-4244-4B60-8FC8-25B6F2693D03}" destId="{5C220419-20FE-46A6-BC90-D034D68285B6}" srcOrd="3" destOrd="0" presId="urn:microsoft.com/office/officeart/2018/5/layout/IconLeafLabelList"/>
    <dgm:cxn modelId="{7F830DC1-E9C6-40C8-BE4E-3BDC63399F72}" type="presParOf" srcId="{2D558F7F-E758-43A0-B999-65455FF71DBF}" destId="{BF5198A9-3187-4B7F-B344-ADC48FD32525}" srcOrd="3" destOrd="0" presId="urn:microsoft.com/office/officeart/2018/5/layout/IconLeafLabelList"/>
    <dgm:cxn modelId="{753AE2ED-C209-4C30-91B5-DFBE873AACEF}" type="presParOf" srcId="{2D558F7F-E758-43A0-B999-65455FF71DBF}" destId="{CA422F53-A0A6-44E2-8441-7F24169F68AD}" srcOrd="4" destOrd="0" presId="urn:microsoft.com/office/officeart/2018/5/layout/IconLeafLabelList"/>
    <dgm:cxn modelId="{C9F5FEE0-D610-49FA-A465-769AB82B7979}" type="presParOf" srcId="{CA422F53-A0A6-44E2-8441-7F24169F68AD}" destId="{77602191-ED65-4A24-9513-25C6BAE2A491}" srcOrd="0" destOrd="0" presId="urn:microsoft.com/office/officeart/2018/5/layout/IconLeafLabelList"/>
    <dgm:cxn modelId="{BEDEA8BA-90B7-4CF3-B065-CFBD9ADCB7BF}" type="presParOf" srcId="{CA422F53-A0A6-44E2-8441-7F24169F68AD}" destId="{2AA0BCEC-6E7B-46F2-B414-EC03848E7EAA}" srcOrd="1" destOrd="0" presId="urn:microsoft.com/office/officeart/2018/5/layout/IconLeafLabelList"/>
    <dgm:cxn modelId="{ED766680-6D95-408F-ADF8-DCD796B9324B}" type="presParOf" srcId="{CA422F53-A0A6-44E2-8441-7F24169F68AD}" destId="{B60484B1-068C-4353-B199-495880586F19}" srcOrd="2" destOrd="0" presId="urn:microsoft.com/office/officeart/2018/5/layout/IconLeafLabelList"/>
    <dgm:cxn modelId="{3D35A7C2-FBF8-4EC3-8E44-F54ACCA3C3A1}" type="presParOf" srcId="{CA422F53-A0A6-44E2-8441-7F24169F68AD}" destId="{ED02821C-C68E-40A2-9695-D0659DBC2C87}" srcOrd="3" destOrd="0" presId="urn:microsoft.com/office/officeart/2018/5/layout/IconLeafLabelList"/>
    <dgm:cxn modelId="{7516D7BE-6A61-4093-B566-F2AA50AB6959}" type="presParOf" srcId="{2D558F7F-E758-43A0-B999-65455FF71DBF}" destId="{9321B111-6204-4827-91AB-38F99443075E}" srcOrd="5" destOrd="0" presId="urn:microsoft.com/office/officeart/2018/5/layout/IconLeafLabelList"/>
    <dgm:cxn modelId="{4CD61C08-5C69-45FE-AF1A-79296F113535}" type="presParOf" srcId="{2D558F7F-E758-43A0-B999-65455FF71DBF}" destId="{C75594EC-3CEB-41DD-95EE-FCC976DD77BE}" srcOrd="6" destOrd="0" presId="urn:microsoft.com/office/officeart/2018/5/layout/IconLeafLabelList"/>
    <dgm:cxn modelId="{E39D4659-492C-4762-A777-4383AC18E1DD}" type="presParOf" srcId="{C75594EC-3CEB-41DD-95EE-FCC976DD77BE}" destId="{F850F730-03C6-4079-84C1-E1E715DB9472}" srcOrd="0" destOrd="0" presId="urn:microsoft.com/office/officeart/2018/5/layout/IconLeafLabelList"/>
    <dgm:cxn modelId="{1410C591-FAB1-4536-A51C-BA746A8685A2}" type="presParOf" srcId="{C75594EC-3CEB-41DD-95EE-FCC976DD77BE}" destId="{A0FB41A9-E1B2-40D3-871C-F26AE89FD511}" srcOrd="1" destOrd="0" presId="urn:microsoft.com/office/officeart/2018/5/layout/IconLeafLabelList"/>
    <dgm:cxn modelId="{BAA8CED6-367B-469E-ACCA-E5C36C48014E}" type="presParOf" srcId="{C75594EC-3CEB-41DD-95EE-FCC976DD77BE}" destId="{CF572CF9-785A-46DE-A0BB-5417EAAD0C4C}" srcOrd="2" destOrd="0" presId="urn:microsoft.com/office/officeart/2018/5/layout/IconLeafLabelList"/>
    <dgm:cxn modelId="{BB1AFF04-D6BE-4C8C-8562-C3FAB82CBEDF}" type="presParOf" srcId="{C75594EC-3CEB-41DD-95EE-FCC976DD77BE}" destId="{BC089813-67B5-4228-A46F-1A9C65DB6AE7}" srcOrd="3" destOrd="0" presId="urn:microsoft.com/office/officeart/2018/5/layout/IconLeafLabelList"/>
    <dgm:cxn modelId="{7CEDC954-5397-4F28-984B-FFE55E7DD6F2}" type="presParOf" srcId="{2D558F7F-E758-43A0-B999-65455FF71DBF}" destId="{B949C5D2-A01E-44FE-8503-FACBD3D673CB}" srcOrd="7" destOrd="0" presId="urn:microsoft.com/office/officeart/2018/5/layout/IconLeafLabelList"/>
    <dgm:cxn modelId="{09823FBA-214D-4BB0-9339-44E8C0D032C5}" type="presParOf" srcId="{2D558F7F-E758-43A0-B999-65455FF71DBF}" destId="{F6457FCA-1037-4304-A10C-3AF875A2ADE5}" srcOrd="8" destOrd="0" presId="urn:microsoft.com/office/officeart/2018/5/layout/IconLeafLabelList"/>
    <dgm:cxn modelId="{795DB81B-69B7-4450-A342-B733DAE52D39}" type="presParOf" srcId="{F6457FCA-1037-4304-A10C-3AF875A2ADE5}" destId="{48544F4A-A439-4C3B-B4FF-135531E0C71E}" srcOrd="0" destOrd="0" presId="urn:microsoft.com/office/officeart/2018/5/layout/IconLeafLabelList"/>
    <dgm:cxn modelId="{9EA09E27-5435-4C1E-B9D8-516A5501AC0D}" type="presParOf" srcId="{F6457FCA-1037-4304-A10C-3AF875A2ADE5}" destId="{02631E19-6859-494D-8643-C5C68E08352F}" srcOrd="1" destOrd="0" presId="urn:microsoft.com/office/officeart/2018/5/layout/IconLeafLabelList"/>
    <dgm:cxn modelId="{A9E8499B-C193-491E-8CCA-C13084743210}" type="presParOf" srcId="{F6457FCA-1037-4304-A10C-3AF875A2ADE5}" destId="{0E213C10-6D96-46CE-A8AD-8FBBE06ADF48}" srcOrd="2" destOrd="0" presId="urn:microsoft.com/office/officeart/2018/5/layout/IconLeafLabelList"/>
    <dgm:cxn modelId="{F8E381B2-26DE-4FDD-83DC-5693C55DC01B}" type="presParOf" srcId="{F6457FCA-1037-4304-A10C-3AF875A2ADE5}" destId="{887206C2-6624-4AC9-8FB2-A641860934C2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346AC-334E-4F23-9B89-8182913C54B5}">
      <dsp:nvSpPr>
        <dsp:cNvPr id="0" name=""/>
        <dsp:cNvSpPr/>
      </dsp:nvSpPr>
      <dsp:spPr>
        <a:xfrm>
          <a:off x="519956" y="817806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14B79C-BC5C-4ED9-8DFF-DE7B918351B8}">
      <dsp:nvSpPr>
        <dsp:cNvPr id="0" name=""/>
        <dsp:cNvSpPr/>
      </dsp:nvSpPr>
      <dsp:spPr>
        <a:xfrm>
          <a:off x="753956" y="1051806"/>
          <a:ext cx="630000" cy="630000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F7FBC-46FD-4E77-B425-BBB15FE8781E}">
      <dsp:nvSpPr>
        <dsp:cNvPr id="0" name=""/>
        <dsp:cNvSpPr/>
      </dsp:nvSpPr>
      <dsp:spPr>
        <a:xfrm>
          <a:off x="168956" y="225780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400" kern="1200"/>
            <a:t>Public procurement system in Indonesia</a:t>
          </a:r>
        </a:p>
      </dsp:txBody>
      <dsp:txXfrm>
        <a:off x="168956" y="2257806"/>
        <a:ext cx="1800000" cy="720000"/>
      </dsp:txXfrm>
    </dsp:sp>
    <dsp:sp modelId="{5906C9B5-88F9-4DE3-A18B-D0DE3C0FFDFA}">
      <dsp:nvSpPr>
        <dsp:cNvPr id="0" name=""/>
        <dsp:cNvSpPr/>
      </dsp:nvSpPr>
      <dsp:spPr>
        <a:xfrm>
          <a:off x="2634956" y="817806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AF81BE-E728-4774-9D30-BA211A27537F}">
      <dsp:nvSpPr>
        <dsp:cNvPr id="0" name=""/>
        <dsp:cNvSpPr/>
      </dsp:nvSpPr>
      <dsp:spPr>
        <a:xfrm>
          <a:off x="2868956" y="1051806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20419-20FE-46A6-BC90-D034D68285B6}">
      <dsp:nvSpPr>
        <dsp:cNvPr id="0" name=""/>
        <dsp:cNvSpPr/>
      </dsp:nvSpPr>
      <dsp:spPr>
        <a:xfrm>
          <a:off x="2283956" y="225780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400" kern="1200"/>
            <a:t>SAI Indonesia’s Experiences</a:t>
          </a:r>
        </a:p>
      </dsp:txBody>
      <dsp:txXfrm>
        <a:off x="2283956" y="2257806"/>
        <a:ext cx="1800000" cy="720000"/>
      </dsp:txXfrm>
    </dsp:sp>
    <dsp:sp modelId="{77602191-ED65-4A24-9513-25C6BAE2A491}">
      <dsp:nvSpPr>
        <dsp:cNvPr id="0" name=""/>
        <dsp:cNvSpPr/>
      </dsp:nvSpPr>
      <dsp:spPr>
        <a:xfrm>
          <a:off x="4749956" y="817806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A0BCEC-6E7B-46F2-B414-EC03848E7EAA}">
      <dsp:nvSpPr>
        <dsp:cNvPr id="0" name=""/>
        <dsp:cNvSpPr/>
      </dsp:nvSpPr>
      <dsp:spPr>
        <a:xfrm>
          <a:off x="4983956" y="1051806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02821C-C68E-40A2-9695-D0659DBC2C87}">
      <dsp:nvSpPr>
        <dsp:cNvPr id="0" name=""/>
        <dsp:cNvSpPr/>
      </dsp:nvSpPr>
      <dsp:spPr>
        <a:xfrm>
          <a:off x="4398956" y="225780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400" kern="1200"/>
            <a:t>E-procurement Risks</a:t>
          </a:r>
        </a:p>
      </dsp:txBody>
      <dsp:txXfrm>
        <a:off x="4398956" y="2257806"/>
        <a:ext cx="1800000" cy="720000"/>
      </dsp:txXfrm>
    </dsp:sp>
    <dsp:sp modelId="{F850F730-03C6-4079-84C1-E1E715DB9472}">
      <dsp:nvSpPr>
        <dsp:cNvPr id="0" name=""/>
        <dsp:cNvSpPr/>
      </dsp:nvSpPr>
      <dsp:spPr>
        <a:xfrm>
          <a:off x="1577456" y="3427806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FB41A9-E1B2-40D3-871C-F26AE89FD511}">
      <dsp:nvSpPr>
        <dsp:cNvPr id="0" name=""/>
        <dsp:cNvSpPr/>
      </dsp:nvSpPr>
      <dsp:spPr>
        <a:xfrm>
          <a:off x="1811456" y="3661806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89813-67B5-4228-A46F-1A9C65DB6AE7}">
      <dsp:nvSpPr>
        <dsp:cNvPr id="0" name=""/>
        <dsp:cNvSpPr/>
      </dsp:nvSpPr>
      <dsp:spPr>
        <a:xfrm>
          <a:off x="1226456" y="486780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400" kern="1200"/>
            <a:t>Strategies in Auditing E-Procurement System</a:t>
          </a:r>
        </a:p>
      </dsp:txBody>
      <dsp:txXfrm>
        <a:off x="1226456" y="4867806"/>
        <a:ext cx="1800000" cy="720000"/>
      </dsp:txXfrm>
    </dsp:sp>
    <dsp:sp modelId="{48544F4A-A439-4C3B-B4FF-135531E0C71E}">
      <dsp:nvSpPr>
        <dsp:cNvPr id="0" name=""/>
        <dsp:cNvSpPr/>
      </dsp:nvSpPr>
      <dsp:spPr>
        <a:xfrm>
          <a:off x="3692456" y="3427806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631E19-6859-494D-8643-C5C68E08352F}">
      <dsp:nvSpPr>
        <dsp:cNvPr id="0" name=""/>
        <dsp:cNvSpPr/>
      </dsp:nvSpPr>
      <dsp:spPr>
        <a:xfrm>
          <a:off x="3926456" y="3661806"/>
          <a:ext cx="630000" cy="630000"/>
        </a:xfrm>
        <a:prstGeom prst="rect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206C2-6624-4AC9-8FB2-A641860934C2}">
      <dsp:nvSpPr>
        <dsp:cNvPr id="0" name=""/>
        <dsp:cNvSpPr/>
      </dsp:nvSpPr>
      <dsp:spPr>
        <a:xfrm>
          <a:off x="3341456" y="486780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400" kern="1200"/>
            <a:t>Data Analytics for Auditing e-procurement</a:t>
          </a:r>
        </a:p>
      </dsp:txBody>
      <dsp:txXfrm>
        <a:off x="3341456" y="4867806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=""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F44B3-D9BD-40BD-8971-7315F22A6971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244CF-D158-4A11-B19C-C5F5B1980C0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988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244CF-D158-4A11-B19C-C5F5B1980C07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07746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0CEB0-8B50-4A79-BD6D-8395A6A5A68B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23A9-B9EF-4FA7-B2FE-40039E7BE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849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0CEB0-8B50-4A79-BD6D-8395A6A5A68B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23A9-B9EF-4FA7-B2FE-40039E7BE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4227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0CEB0-8B50-4A79-BD6D-8395A6A5A68B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23A9-B9EF-4FA7-B2FE-40039E7BE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1312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0CEB0-8B50-4A79-BD6D-8395A6A5A68B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23A9-B9EF-4FA7-B2FE-40039E7BE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05510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0CEB0-8B50-4A79-BD6D-8395A6A5A68B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23A9-B9EF-4FA7-B2FE-40039E7BE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8793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0CEB0-8B50-4A79-BD6D-8395A6A5A68B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23A9-B9EF-4FA7-B2FE-40039E7BE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6947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0CEB0-8B50-4A79-BD6D-8395A6A5A68B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23A9-B9EF-4FA7-B2FE-40039E7BE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00395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0CEB0-8B50-4A79-BD6D-8395A6A5A68B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23A9-B9EF-4FA7-B2FE-40039E7BE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83689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0CEB0-8B50-4A79-BD6D-8395A6A5A68B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23A9-B9EF-4FA7-B2FE-40039E7BE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4589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0CEB0-8B50-4A79-BD6D-8395A6A5A68B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23A9-B9EF-4FA7-B2FE-40039E7BE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02398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0CEB0-8B50-4A79-BD6D-8395A6A5A68B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23A9-B9EF-4FA7-B2FE-40039E7BE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92152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0CEB0-8B50-4A79-BD6D-8395A6A5A68B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C23A9-B9EF-4FA7-B2FE-40039E7BE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2739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PK_insignia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PK_insignia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s://lowongan-indonesia71.blogspot.com/2017/07/lowongan-kerja-lkpp-rekrutmen-pegawai.html" TargetMode="External"/><Relationship Id="rId7" Type="http://schemas.openxmlformats.org/officeDocument/2006/relationships/hyperlink" Target="https://woodscribdindo.blogspot.com/2017/11/siruplkppgoid.html" TargetMode="External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hyperlink" Target="https://cmgammeerr.blogspot.com/2020/08/logo-e-catalogue.html" TargetMode="External"/><Relationship Id="rId5" Type="http://schemas.openxmlformats.org/officeDocument/2006/relationships/hyperlink" Target="https://balapan.padang.go.id/content/visi-dan-misi-bagian-layanan-pengadaan-kota-padang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8.jpeg"/><Relationship Id="rId9" Type="http://schemas.openxmlformats.org/officeDocument/2006/relationships/hyperlink" Target="https://inaproc.id/unduh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7.jpeg"/><Relationship Id="rId2" Type="http://schemas.openxmlformats.org/officeDocument/2006/relationships/image" Target="../media/image13.png"/><Relationship Id="rId16" Type="http://schemas.openxmlformats.org/officeDocument/2006/relationships/hyperlink" Target="https://yanamarwi.blogspot.com/2014/06/cara-lain-dan-cara-baru-gunaka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gif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6.png"/><Relationship Id="rId18" Type="http://schemas.openxmlformats.org/officeDocument/2006/relationships/image" Target="../media/image49.sv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44.sv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39.svg"/><Relationship Id="rId15" Type="http://schemas.openxmlformats.org/officeDocument/2006/relationships/image" Target="../media/image46.svg"/><Relationship Id="rId10" Type="http://schemas.openxmlformats.org/officeDocument/2006/relationships/image" Target="../media/image42.svg"/><Relationship Id="rId4" Type="http://schemas.openxmlformats.org/officeDocument/2006/relationships/image" Target="../media/image31.png"/><Relationship Id="rId9" Type="http://schemas.openxmlformats.org/officeDocument/2006/relationships/image" Target="../media/image34.pn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8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D1C109-8113-CC1D-62A2-F4050C4D0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4095" y="851517"/>
            <a:ext cx="5238466" cy="2991416"/>
          </a:xfrm>
        </p:spPr>
        <p:txBody>
          <a:bodyPr anchor="b">
            <a:normAutofit/>
          </a:bodyPr>
          <a:lstStyle/>
          <a:p>
            <a:pPr algn="l"/>
            <a:r>
              <a:rPr lang="en-US" b="1" dirty="0">
                <a:ea typeface="Calibri Light"/>
                <a:cs typeface="Calibri Light"/>
              </a:rPr>
              <a:t>Government</a:t>
            </a:r>
            <a:br>
              <a:rPr lang="en-US" b="1" dirty="0">
                <a:ea typeface="Calibri Light"/>
                <a:cs typeface="Calibri Light"/>
              </a:rPr>
            </a:br>
            <a:r>
              <a:rPr lang="en-US" b="1" dirty="0">
                <a:ea typeface="Calibri Light"/>
                <a:cs typeface="Calibri Light"/>
              </a:rPr>
              <a:t>eProcurement Audit</a:t>
            </a:r>
            <a:endParaRPr lang="id-ID" b="1" dirty="0">
              <a:ea typeface="Calibri Light"/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3BAA03-5392-B807-0803-78D2F2F7D5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4095" y="4152097"/>
            <a:ext cx="5941703" cy="7726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b="1" i="1" dirty="0">
                <a:solidFill>
                  <a:schemeClr val="accent1"/>
                </a:solidFill>
                <a:ea typeface="+mn-lt"/>
                <a:cs typeface="+mn-lt"/>
              </a:rPr>
              <a:t>Experience of SAI Indonesia</a:t>
            </a:r>
            <a:endParaRPr lang="en-US" b="1" i="1">
              <a:solidFill>
                <a:schemeClr val="accent1"/>
              </a:solidFill>
              <a:cs typeface="Calibri"/>
            </a:endParaRPr>
          </a:p>
        </p:txBody>
      </p:sp>
      <p:sp>
        <p:nvSpPr>
          <p:cNvPr id="58" name="Freeform: Shape 10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655D0716-2F52-D51B-01CB-6D512BB4C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59655" y="2129307"/>
            <a:ext cx="3161029" cy="3217333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DE768485-7137-4523-AB84-C1940DDC099A}"/>
              </a:ext>
            </a:extLst>
          </p:cNvPr>
          <p:cNvSpPr txBox="1">
            <a:spLocks/>
          </p:cNvSpPr>
          <p:nvPr/>
        </p:nvSpPr>
        <p:spPr>
          <a:xfrm>
            <a:off x="1094095" y="5620176"/>
            <a:ext cx="4735204" cy="7726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cs typeface="Calibri"/>
              </a:rPr>
              <a:t>WGITA Seminar, May 24, 2022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0111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A70F4F6-8761-4016-931A-4535464E4C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4C49FD3-CD95-4BA4-8BD3-B4A4C6844F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194125EE-68A0-44AF-9565-81EF0F3118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66">
              <a:extLst>
                <a:ext uri="{FF2B5EF4-FFF2-40B4-BE49-F238E27FC236}">
                  <a16:creationId xmlns:a16="http://schemas.microsoft.com/office/drawing/2014/main" id="{47D98E13-5DFC-4FC3-B217-18D7503F2D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1208B249-52C1-45B2-94CA-7FCF767BD5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8E8EC538-BB99-4192-A555-FD23D92C5C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C818F7CD-D8C3-4B0E-8332-5F5D23675C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BA3A1026-C945-44C7-95BC-3BF4551EF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E7A2271E-1BF0-4DBF-BDC5-8205DFE2B7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FC359C9B-D7DB-4D67-BC20-0ED526C67E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DA7CDCF-326D-40F3-9FA1-F6B696E8FF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2EAB6A2-C79F-4E11-BA2B-823945037E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0409AE1C-32E7-42F0-8174-D8EC28D1DD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6D094018-4CC4-4507-BD21-223B12217D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4971B5B3-87D2-49C1-9AD0-984AF7579C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7F8CC77F-5D16-46D1-9E76-844D3D54B1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3136B198-9314-404B-9B2A-B12F1C81E8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3AD2B785-CD5F-4846-8278-FD202F836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3C6BD3BE-D8A5-4561-9641-5F579267C5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883722C6-0687-4FBC-924C-022C334B35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50E3342E-EFDF-4EE7-A275-A46FE15FD9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02A591D3-77C5-427A-84E7-5040F9C17B3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2D6505-5788-DC4B-0DE3-D4AE33D53D0C}"/>
              </a:ext>
            </a:extLst>
          </p:cNvPr>
          <p:cNvSpPr txBox="1"/>
          <p:nvPr/>
        </p:nvSpPr>
        <p:spPr>
          <a:xfrm>
            <a:off x="744468" y="255819"/>
            <a:ext cx="10851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933950" algn="l"/>
              </a:tabLst>
            </a:pPr>
            <a:r>
              <a:rPr lang="en-US" sz="2400" dirty="0"/>
              <a:t>Audit Procedures/Substantive Tests Run Automatically by BIDICS</a:t>
            </a:r>
            <a:endParaRPr lang="id-ID" sz="2400" dirty="0"/>
          </a:p>
        </p:txBody>
      </p:sp>
      <p:graphicFrame>
        <p:nvGraphicFramePr>
          <p:cNvPr id="35" name="Table 15">
            <a:extLst>
              <a:ext uri="{FF2B5EF4-FFF2-40B4-BE49-F238E27FC236}">
                <a16:creationId xmlns:a16="http://schemas.microsoft.com/office/drawing/2014/main" id="{D51301BF-10E4-B09C-B820-3BA006BAB0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086696"/>
              </p:ext>
            </p:extLst>
          </p:nvPr>
        </p:nvGraphicFramePr>
        <p:xfrm>
          <a:off x="744468" y="698049"/>
          <a:ext cx="11310035" cy="6137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7182">
                  <a:extLst>
                    <a:ext uri="{9D8B030D-6E8A-4147-A177-3AD203B41FA5}">
                      <a16:colId xmlns:a16="http://schemas.microsoft.com/office/drawing/2014/main" val="125027489"/>
                    </a:ext>
                  </a:extLst>
                </a:gridCol>
                <a:gridCol w="2517475">
                  <a:extLst>
                    <a:ext uri="{9D8B030D-6E8A-4147-A177-3AD203B41FA5}">
                      <a16:colId xmlns:a16="http://schemas.microsoft.com/office/drawing/2014/main" val="2356588519"/>
                    </a:ext>
                  </a:extLst>
                </a:gridCol>
                <a:gridCol w="2765502">
                  <a:extLst>
                    <a:ext uri="{9D8B030D-6E8A-4147-A177-3AD203B41FA5}">
                      <a16:colId xmlns:a16="http://schemas.microsoft.com/office/drawing/2014/main" val="2669279392"/>
                    </a:ext>
                  </a:extLst>
                </a:gridCol>
                <a:gridCol w="2529876">
                  <a:extLst>
                    <a:ext uri="{9D8B030D-6E8A-4147-A177-3AD203B41FA5}">
                      <a16:colId xmlns:a16="http://schemas.microsoft.com/office/drawing/2014/main" val="1037494435"/>
                    </a:ext>
                  </a:extLst>
                </a:gridCol>
              </a:tblGrid>
              <a:tr h="49853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Initiatives </a:t>
                      </a:r>
                      <a:endParaRPr lang="id-ID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Data Source</a:t>
                      </a:r>
                      <a:endParaRPr lang="id-ID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Strategy</a:t>
                      </a:r>
                      <a:endParaRPr lang="id-ID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Output</a:t>
                      </a:r>
                      <a:endParaRPr lang="id-ID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2487295"/>
                  </a:ext>
                </a:extLst>
              </a:tr>
              <a:tr h="893670">
                <a:tc>
                  <a:txBody>
                    <a:bodyPr/>
                    <a:lstStyle/>
                    <a:p>
                      <a:r>
                        <a:rPr lang="en-US"/>
                        <a:t>Collect all e-tendering activities held by central and local governments</a:t>
                      </a:r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LPSE Website </a:t>
                      </a:r>
                    </a:p>
                    <a:p>
                      <a:r>
                        <a:rPr lang="en-US"/>
                        <a:t>(e-tendering)</a:t>
                      </a:r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 Web scrapping</a:t>
                      </a:r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e-tendering Dataset</a:t>
                      </a:r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362509"/>
                  </a:ext>
                </a:extLst>
              </a:tr>
              <a:tr h="2055441">
                <a:tc>
                  <a:txBody>
                    <a:bodyPr/>
                    <a:lstStyle/>
                    <a:p>
                      <a:r>
                        <a:rPr lang="en-US"/>
                        <a:t>Conduct efficient substantive test in e-procurement audit by focusing on high-risk transactions listed in e-tendering.</a:t>
                      </a:r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e-tendering dataset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INAPROC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Search anomaly transactions such as: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Winner is not the lowest bidder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Contract is not awarded to bidding winner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contract price higher than Owner Estimate (OE)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Blacklist supplier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Dataset</a:t>
                      </a:r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181907"/>
                  </a:ext>
                </a:extLst>
              </a:tr>
              <a:tr h="1429872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Detecting risk of unfair bidding process in e-tendering</a:t>
                      </a:r>
                      <a:endParaRPr lang="id-ID">
                        <a:effectLst/>
                      </a:endParaRPr>
                    </a:p>
                    <a:p>
                      <a:r>
                        <a:rPr lang="id-ID" sz="1800" b="0" i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id-ID" sz="1800" b="0" i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id-ID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e-tendering dataset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Company profile dataset</a:t>
                      </a:r>
                    </a:p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Analyze set of companies joining e-tendering in group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Detect IP location  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Stockholder analysis</a:t>
                      </a:r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Correlation </a:t>
                      </a:r>
                      <a:r>
                        <a:rPr lang="en-US" dirty="0" err="1"/>
                        <a:t>Heatmap</a:t>
                      </a:r>
                      <a:endParaRPr lang="en-US" dirty="0"/>
                    </a:p>
                    <a:p>
                      <a:r>
                        <a:rPr lang="en-US" dirty="0"/>
                        <a:t>Association Network Map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709785"/>
                  </a:ext>
                </a:extLst>
              </a:tr>
              <a:tr h="893670">
                <a:tc>
                  <a:txBody>
                    <a:bodyPr/>
                    <a:lstStyle/>
                    <a:p>
                      <a:r>
                        <a:rPr lang="en-US" dirty="0"/>
                        <a:t>Detecting Markup Price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E-catalog dataset</a:t>
                      </a:r>
                    </a:p>
                    <a:p>
                      <a:r>
                        <a:rPr lang="en-US"/>
                        <a:t>SPAN dataset</a:t>
                      </a:r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/>
                        <a:t>Compare contract price with e-catalog price and prior paid contracts</a:t>
                      </a:r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Dataset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339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51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6A375D7A-48EB-3C1A-6B61-EB3358D87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BIDICS Dashboard</a:t>
            </a:r>
          </a:p>
        </p:txBody>
      </p:sp>
      <p:pic>
        <p:nvPicPr>
          <p:cNvPr id="5" name="Gambar 5">
            <a:extLst>
              <a:ext uri="{FF2B5EF4-FFF2-40B4-BE49-F238E27FC236}">
                <a16:creationId xmlns:a16="http://schemas.microsoft.com/office/drawing/2014/main" id="{A1B6F612-1077-9A23-2652-937A2D456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00" y="1966293"/>
            <a:ext cx="11130398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4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F762EBDD-7489-9B75-8D58-DD327B6AB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 e.g. All e-tendering activities held by central and local governments</a:t>
            </a:r>
          </a:p>
        </p:txBody>
      </p:sp>
      <p:pic>
        <p:nvPicPr>
          <p:cNvPr id="5" name="Gambar 5" descr="Sebuah gambar berisi meja&#10;&#10;Deskripsi dibuat secara otomatis">
            <a:extLst>
              <a:ext uri="{FF2B5EF4-FFF2-40B4-BE49-F238E27FC236}">
                <a16:creationId xmlns:a16="http://schemas.microsoft.com/office/drawing/2014/main" id="{333D941C-696C-8487-A403-9A85E3D45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70" y="1710945"/>
            <a:ext cx="11683997" cy="50252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472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835AE9F5-73E4-A401-454B-13C85126B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e.g. Contract is not awarded to bidding winner</a:t>
            </a:r>
          </a:p>
        </p:txBody>
      </p:sp>
      <p:pic>
        <p:nvPicPr>
          <p:cNvPr id="4" name="Gambar 4" descr="Sebuah gambar berisi meja&#10;&#10;Deskripsi dibuat secara otomatis">
            <a:extLst>
              <a:ext uri="{FF2B5EF4-FFF2-40B4-BE49-F238E27FC236}">
                <a16:creationId xmlns:a16="http://schemas.microsoft.com/office/drawing/2014/main" id="{0A7512AB-E19A-A750-34A8-A94606DAB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52" y="1710945"/>
            <a:ext cx="10929720" cy="50252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9985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2529721C-59E8-2D1A-3479-0E25E3CAF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e.g. Winner is not the lowest bidder</a:t>
            </a:r>
          </a:p>
        </p:txBody>
      </p:sp>
      <p:pic>
        <p:nvPicPr>
          <p:cNvPr id="4" name="Gambar 4" descr="Sebuah gambar berisi meja&#10;&#10;Deskripsi dibuat secara otomatis">
            <a:extLst>
              <a:ext uri="{FF2B5EF4-FFF2-40B4-BE49-F238E27FC236}">
                <a16:creationId xmlns:a16="http://schemas.microsoft.com/office/drawing/2014/main" id="{59EE56BA-F6F4-7226-362C-F640F1A01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17" y="2234673"/>
            <a:ext cx="11857565" cy="37991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2517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2529721C-59E8-2D1A-3479-0E25E3CAF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e.g. Winner is not the lowest bidder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32" y="1504089"/>
            <a:ext cx="11342687" cy="5075690"/>
          </a:xfrm>
          <a:prstGeom prst="rect">
            <a:avLst/>
          </a:prstGeom>
        </p:spPr>
      </p:pic>
      <p:sp>
        <p:nvSpPr>
          <p:cNvPr id="6" name="Judul 1">
            <a:extLst>
              <a:ext uri="{FF2B5EF4-FFF2-40B4-BE49-F238E27FC236}">
                <a16:creationId xmlns:a16="http://schemas.microsoft.com/office/drawing/2014/main" id="{2529721C-59E8-2D1A-3479-0E25E3CAFE69}"/>
              </a:ext>
            </a:extLst>
          </p:cNvPr>
          <p:cNvSpPr txBox="1">
            <a:spLocks/>
          </p:cNvSpPr>
          <p:nvPr/>
        </p:nvSpPr>
        <p:spPr>
          <a:xfrm>
            <a:off x="-101600" y="383129"/>
            <a:ext cx="12293600" cy="74483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e.g. e-Catalogue product search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95530595-E6E7-80C2-8EF4-FA51C4CB0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e.g. Blacklist supplier</a:t>
            </a:r>
          </a:p>
        </p:txBody>
      </p:sp>
      <p:pic>
        <p:nvPicPr>
          <p:cNvPr id="4" name="Gambar 4" descr="Sebuah gambar berisi meja&#10;&#10;Deskripsi dibuat secara otomatis">
            <a:extLst>
              <a:ext uri="{FF2B5EF4-FFF2-40B4-BE49-F238E27FC236}">
                <a16:creationId xmlns:a16="http://schemas.microsoft.com/office/drawing/2014/main" id="{1EAE1262-9B39-49CA-B87D-1C86D19B3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58" y="1734758"/>
            <a:ext cx="7512655" cy="39417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Gambar 6" descr="Sebuah gambar berisi teks&#10;&#10;Deskripsi dibuat secara otomatis">
            <a:extLst>
              <a:ext uri="{FF2B5EF4-FFF2-40B4-BE49-F238E27FC236}">
                <a16:creationId xmlns:a16="http://schemas.microsoft.com/office/drawing/2014/main" id="{FC72EDF7-6269-AB41-5C72-AE95FEA6B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2353" y="3039507"/>
            <a:ext cx="3945731" cy="17533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Panah: Kanan 9">
            <a:extLst>
              <a:ext uri="{FF2B5EF4-FFF2-40B4-BE49-F238E27FC236}">
                <a16:creationId xmlns:a16="http://schemas.microsoft.com/office/drawing/2014/main" id="{85250C8D-992D-FCBE-3E85-D2A446845723}"/>
              </a:ext>
            </a:extLst>
          </p:cNvPr>
          <p:cNvSpPr/>
          <p:nvPr/>
        </p:nvSpPr>
        <p:spPr>
          <a:xfrm>
            <a:off x="7604665" y="3479029"/>
            <a:ext cx="404813" cy="44053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81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290" y="1879446"/>
            <a:ext cx="5426710" cy="4567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97" y="1915724"/>
            <a:ext cx="5168583" cy="4495153"/>
          </a:xfrm>
          <a:prstGeom prst="rect">
            <a:avLst/>
          </a:prstGeom>
        </p:spPr>
      </p:pic>
      <p:sp>
        <p:nvSpPr>
          <p:cNvPr id="6" name="Judul 1">
            <a:extLst>
              <a:ext uri="{FF2B5EF4-FFF2-40B4-BE49-F238E27FC236}">
                <a16:creationId xmlns:a16="http://schemas.microsoft.com/office/drawing/2014/main" id="{2529721C-59E8-2D1A-3479-0E25E3CAFE69}"/>
              </a:ext>
            </a:extLst>
          </p:cNvPr>
          <p:cNvSpPr txBox="1">
            <a:spLocks/>
          </p:cNvSpPr>
          <p:nvPr/>
        </p:nvSpPr>
        <p:spPr>
          <a:xfrm>
            <a:off x="0" y="383129"/>
            <a:ext cx="12192000" cy="74483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e.g. </a:t>
            </a:r>
            <a:r>
              <a:rPr lang="en-US" sz="3200" dirty="0" smtClean="0">
                <a:solidFill>
                  <a:schemeClr val="bg1"/>
                </a:solidFill>
              </a:rPr>
              <a:t>Supplier </a:t>
            </a:r>
            <a:r>
              <a:rPr lang="en-US" sz="3200" dirty="0" err="1" smtClean="0">
                <a:solidFill>
                  <a:schemeClr val="bg1"/>
                </a:solidFill>
              </a:rPr>
              <a:t>Behaviour</a:t>
            </a:r>
            <a:r>
              <a:rPr lang="en-US" sz="3200" dirty="0" smtClean="0">
                <a:solidFill>
                  <a:schemeClr val="bg1"/>
                </a:solidFill>
              </a:rPr>
              <a:t> Analysis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1394" y="1510114"/>
            <a:ext cx="270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Suppliers Activity </a:t>
            </a:r>
            <a:r>
              <a:rPr lang="en-US" dirty="0" err="1" smtClean="0"/>
              <a:t>Heatmap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18971" y="1481706"/>
            <a:ext cx="2705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Supplier Association 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1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1C109-8113-CC1D-62A2-F4050C4D0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400" b="1">
                <a:ea typeface="Calibri Light"/>
                <a:cs typeface="Calibri Light"/>
              </a:rPr>
              <a:t>THANK YOU</a:t>
            </a:r>
            <a:endParaRPr lang="id-ID" sz="5400" b="1">
              <a:ea typeface="Calibri Light"/>
              <a:cs typeface="Calibri Light"/>
            </a:endParaRPr>
          </a:p>
        </p:txBody>
      </p:sp>
      <p:sp>
        <p:nvSpPr>
          <p:cNvPr id="33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655D0716-2F52-D51B-01CB-6D512BB4CF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t="4133" r="-1" b="-1"/>
          <a:stretch/>
        </p:blipFill>
        <p:spPr>
          <a:xfrm>
            <a:off x="265136" y="346320"/>
            <a:ext cx="3159322" cy="308268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67708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71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7034733-F12A-9921-B462-2E725D47A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Outline</a:t>
            </a:r>
            <a:endParaRPr lang="id-ID" sz="4800">
              <a:solidFill>
                <a:schemeClr val="bg1"/>
              </a:solidFill>
            </a:endParaRPr>
          </a:p>
        </p:txBody>
      </p:sp>
      <p:graphicFrame>
        <p:nvGraphicFramePr>
          <p:cNvPr id="42" name="Content Placeholder 2">
            <a:extLst>
              <a:ext uri="{FF2B5EF4-FFF2-40B4-BE49-F238E27FC236}">
                <a16:creationId xmlns:a16="http://schemas.microsoft.com/office/drawing/2014/main" id="{7CEFB772-C010-F5AC-4064-3F1886FD8E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017236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386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A70F4F6-8761-4016-931A-4535464E4C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4C49FD3-CD95-4BA4-8BD3-B4A4C6844F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194125EE-68A0-44AF-9565-81EF0F3118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66">
              <a:extLst>
                <a:ext uri="{FF2B5EF4-FFF2-40B4-BE49-F238E27FC236}">
                  <a16:creationId xmlns:a16="http://schemas.microsoft.com/office/drawing/2014/main" id="{47D98E13-5DFC-4FC3-B217-18D7503F2D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1208B249-52C1-45B2-94CA-7FCF767BD5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8E8EC538-BB99-4192-A555-FD23D92C5C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C818F7CD-D8C3-4B0E-8332-5F5D23675C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BA3A1026-C945-44C7-95BC-3BF4551EF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E7A2271E-1BF0-4DBF-BDC5-8205DFE2B7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FC359C9B-D7DB-4D67-BC20-0ED526C67E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DA7CDCF-326D-40F3-9FA1-F6B696E8FF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2EAB6A2-C79F-4E11-BA2B-823945037E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0409AE1C-32E7-42F0-8174-D8EC28D1DD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6D094018-4CC4-4507-BD21-223B12217D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4971B5B3-87D2-49C1-9AD0-984AF7579C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7F8CC77F-5D16-46D1-9E76-844D3D54B1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3136B198-9314-404B-9B2A-B12F1C81E8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3AD2B785-CD5F-4846-8278-FD202F836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3C6BD3BE-D8A5-4561-9641-5F579267C5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883722C6-0687-4FBC-924C-022C334B35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50E3342E-EFDF-4EE7-A275-A46FE15FD9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02A591D3-77C5-427A-84E7-5040F9C17B3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7F4AABC-9356-F9E2-4D55-A50BE43E57E3}"/>
              </a:ext>
            </a:extLst>
          </p:cNvPr>
          <p:cNvSpPr/>
          <p:nvPr/>
        </p:nvSpPr>
        <p:spPr>
          <a:xfrm>
            <a:off x="783766" y="1858449"/>
            <a:ext cx="4506686" cy="424707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56242F9-29F7-7FE4-0C37-D07D0A363B4B}"/>
              </a:ext>
            </a:extLst>
          </p:cNvPr>
          <p:cNvSpPr/>
          <p:nvPr/>
        </p:nvSpPr>
        <p:spPr>
          <a:xfrm>
            <a:off x="862093" y="1858449"/>
            <a:ext cx="4219575" cy="4085152"/>
          </a:xfrm>
          <a:prstGeom prst="roundRect">
            <a:avLst>
              <a:gd name="adj" fmla="val 3148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F8481EF4-87D3-8964-E905-0530C5D6A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2932" y="392522"/>
            <a:ext cx="5986948" cy="1325563"/>
          </a:xfrm>
        </p:spPr>
        <p:txBody>
          <a:bodyPr>
            <a:noAutofit/>
          </a:bodyPr>
          <a:lstStyle/>
          <a:p>
            <a:pPr lvl="0" algn="r">
              <a:lnSpc>
                <a:spcPct val="100000"/>
              </a:lnSpc>
              <a:defRPr cap="all"/>
            </a:pPr>
            <a:r>
              <a:rPr lang="en-US" sz="3600" b="1" cap="all" dirty="0">
                <a:solidFill>
                  <a:schemeClr val="tx2"/>
                </a:solidFill>
              </a:rPr>
              <a:t>Public procurement system </a:t>
            </a:r>
            <a:r>
              <a:rPr lang="en-US" sz="2400" b="1" i="1" cap="all" dirty="0">
                <a:solidFill>
                  <a:schemeClr val="tx2"/>
                </a:solidFill>
              </a:rPr>
              <a:t>in Indonesia</a:t>
            </a:r>
            <a:endParaRPr lang="en-US" sz="4200" b="1" i="1" cap="all" dirty="0">
              <a:solidFill>
                <a:schemeClr val="tx2"/>
              </a:solidFill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A4DEEEC8-29F9-1880-E7F7-E42F31E69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261" y="2014110"/>
            <a:ext cx="6093414" cy="40914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sz="2000" dirty="0"/>
              <a:t>Public Procurement System is regulated and developed by the National Public Procurement Agency (or </a:t>
            </a:r>
            <a:r>
              <a:rPr lang="en-US" sz="2000" i="1" dirty="0">
                <a:solidFill>
                  <a:srgbClr val="333333"/>
                </a:solidFill>
              </a:rPr>
              <a:t>Lembaga </a:t>
            </a:r>
            <a:r>
              <a:rPr lang="en-US" sz="2000" i="1" dirty="0" err="1">
                <a:solidFill>
                  <a:srgbClr val="333333"/>
                </a:solidFill>
              </a:rPr>
              <a:t>Kebijakan</a:t>
            </a:r>
            <a:r>
              <a:rPr lang="en-US" sz="2000" i="1" dirty="0">
                <a:solidFill>
                  <a:srgbClr val="333333"/>
                </a:solidFill>
              </a:rPr>
              <a:t> </a:t>
            </a:r>
            <a:r>
              <a:rPr lang="en-US" sz="2000" i="1" dirty="0" err="1">
                <a:solidFill>
                  <a:srgbClr val="333333"/>
                </a:solidFill>
              </a:rPr>
              <a:t>Pengadaan</a:t>
            </a:r>
            <a:r>
              <a:rPr lang="en-US" sz="2000" i="1" dirty="0">
                <a:solidFill>
                  <a:srgbClr val="333333"/>
                </a:solidFill>
              </a:rPr>
              <a:t> </a:t>
            </a:r>
            <a:r>
              <a:rPr lang="en-US" sz="2000" i="1" dirty="0" err="1">
                <a:solidFill>
                  <a:srgbClr val="333333"/>
                </a:solidFill>
              </a:rPr>
              <a:t>Barang</a:t>
            </a:r>
            <a:r>
              <a:rPr lang="en-US" sz="2000" i="1" dirty="0">
                <a:solidFill>
                  <a:srgbClr val="333333"/>
                </a:solidFill>
              </a:rPr>
              <a:t>/Jasa </a:t>
            </a:r>
            <a:r>
              <a:rPr lang="en-US" sz="2000" i="1" dirty="0" err="1">
                <a:solidFill>
                  <a:srgbClr val="333333"/>
                </a:solidFill>
              </a:rPr>
              <a:t>Pemerintah</a:t>
            </a:r>
            <a:r>
              <a:rPr lang="en-US" sz="2000" dirty="0">
                <a:solidFill>
                  <a:srgbClr val="333333"/>
                </a:solidFill>
              </a:rPr>
              <a:t>/LKPP).</a:t>
            </a:r>
          </a:p>
          <a:p>
            <a:pPr marL="0" indent="0" algn="just">
              <a:buNone/>
            </a:pPr>
            <a:r>
              <a:rPr lang="en-US" sz="2000" dirty="0">
                <a:solidFill>
                  <a:srgbClr val="333333"/>
                </a:solidFill>
              </a:rPr>
              <a:t>NPPA is responsible to set up credible procurement system for all nation-wide government institutions through clear regulations, versatile monitoring and evaluation system, professional human resources, and  public procurement legal certainty.</a:t>
            </a:r>
            <a:endParaRPr lang="en-US" sz="2000" dirty="0">
              <a:solidFill>
                <a:srgbClr val="333333"/>
              </a:solidFill>
              <a:cs typeface="Calibri"/>
            </a:endParaRPr>
          </a:p>
          <a:p>
            <a:pPr marL="0" indent="0" algn="just">
              <a:buNone/>
            </a:pPr>
            <a:r>
              <a:rPr lang="en-US" sz="2000" dirty="0">
                <a:solidFill>
                  <a:srgbClr val="333333"/>
                </a:solidFill>
              </a:rPr>
              <a:t>NPPA leads public procurement system evolution toward e-procurement by enacting 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integrated</a:t>
            </a:r>
            <a:r>
              <a:rPr lang="en-US" sz="2000" dirty="0">
                <a:solidFill>
                  <a:srgbClr val="333333"/>
                </a:solidFill>
              </a:rPr>
              <a:t> information system in INAPROC ecosystem which covers planning, implementation, and contracting processes.</a:t>
            </a:r>
            <a:endParaRPr lang="en-US" sz="2000" dirty="0">
              <a:solidFill>
                <a:srgbClr val="333333"/>
              </a:solidFill>
              <a:cs typeface="Calibri"/>
            </a:endParaRPr>
          </a:p>
        </p:txBody>
      </p:sp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AF66A7A5-B84E-2F67-647A-7E1384614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8174" y="593848"/>
            <a:ext cx="4219575" cy="965610"/>
          </a:xfrm>
          <a:prstGeom prst="rect">
            <a:avLst/>
          </a:prstGeom>
        </p:spPr>
      </p:pic>
      <p:pic>
        <p:nvPicPr>
          <p:cNvPr id="39" name="Picture 38" descr="Logo, company name&#10;&#10;Description automatically generated">
            <a:extLst>
              <a:ext uri="{FF2B5EF4-FFF2-40B4-BE49-F238E27FC236}">
                <a16:creationId xmlns:a16="http://schemas.microsoft.com/office/drawing/2014/main" id="{DABC3B46-7029-6DCF-53B0-21204B5977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rcRect l="6899" r="6009"/>
          <a:stretch/>
        </p:blipFill>
        <p:spPr>
          <a:xfrm>
            <a:off x="908175" y="2011165"/>
            <a:ext cx="1510711" cy="96408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0" name="Picture 39" descr="Shape&#10;&#10;Description automatically generated">
            <a:extLst>
              <a:ext uri="{FF2B5EF4-FFF2-40B4-BE49-F238E27FC236}">
                <a16:creationId xmlns:a16="http://schemas.microsoft.com/office/drawing/2014/main" id="{AA73A8C4-7548-4F68-ADE7-A257989EEFC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497559" y="2009639"/>
            <a:ext cx="2505436" cy="96561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1" name="Picture 40" descr="Logo, company name&#10;&#10;Description automatically generated">
            <a:extLst>
              <a:ext uri="{FF2B5EF4-FFF2-40B4-BE49-F238E27FC236}">
                <a16:creationId xmlns:a16="http://schemas.microsoft.com/office/drawing/2014/main" id="{F033EB77-FB2A-4474-AB02-C4DBE449D2E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t="14119" b="14119"/>
          <a:stretch/>
        </p:blipFill>
        <p:spPr>
          <a:xfrm>
            <a:off x="908174" y="3083706"/>
            <a:ext cx="1510710" cy="96408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2" name="Picture 41" descr="A picture containing text&#10;&#10;Description automatically generated">
            <a:extLst>
              <a:ext uri="{FF2B5EF4-FFF2-40B4-BE49-F238E27FC236}">
                <a16:creationId xmlns:a16="http://schemas.microsoft.com/office/drawing/2014/main" id="{A1F4FC1D-9886-36F5-A973-C49FA7B4092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2497559" y="3083705"/>
            <a:ext cx="2505435" cy="96408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784258F-2D02-4D40-A4DB-E8CBD4ADCF5C}"/>
              </a:ext>
            </a:extLst>
          </p:cNvPr>
          <p:cNvSpPr txBox="1"/>
          <p:nvPr/>
        </p:nvSpPr>
        <p:spPr>
          <a:xfrm>
            <a:off x="908174" y="4188153"/>
            <a:ext cx="40677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n-US" sz="1800" dirty="0">
                <a:solidFill>
                  <a:schemeClr val="accent1"/>
                </a:solidFill>
              </a:rPr>
              <a:t>Some of the major applications developed and maintained by LKPP: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1"/>
                </a:solidFill>
              </a:rPr>
              <a:t>SIRUP – Procurement Planning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1"/>
                </a:solidFill>
              </a:rPr>
              <a:t>SPSE – Electronic </a:t>
            </a:r>
            <a:r>
              <a:rPr lang="en-US" dirty="0">
                <a:solidFill>
                  <a:schemeClr val="accent1"/>
                </a:solidFill>
              </a:rPr>
              <a:t>T</a:t>
            </a:r>
            <a:r>
              <a:rPr lang="en-US" sz="1800" dirty="0">
                <a:solidFill>
                  <a:schemeClr val="accent1"/>
                </a:solidFill>
              </a:rPr>
              <a:t>endering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</a:rPr>
              <a:t>e</a:t>
            </a:r>
            <a:r>
              <a:rPr lang="en-US" sz="1800" dirty="0">
                <a:solidFill>
                  <a:schemeClr val="accent1"/>
                </a:solidFill>
              </a:rPr>
              <a:t>-Catalogue – Electronic </a:t>
            </a:r>
            <a:r>
              <a:rPr lang="en-US" dirty="0">
                <a:solidFill>
                  <a:schemeClr val="accent1"/>
                </a:solidFill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urchasing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err="1">
                <a:solidFill>
                  <a:schemeClr val="accent1"/>
                </a:solidFill>
              </a:rPr>
              <a:t>Monev</a:t>
            </a:r>
            <a:r>
              <a:rPr lang="en-US" sz="1800" dirty="0">
                <a:solidFill>
                  <a:schemeClr val="accent1"/>
                </a:solidFill>
              </a:rPr>
              <a:t> NG – Monitoring and Evaluation</a:t>
            </a:r>
          </a:p>
          <a:p>
            <a:endParaRPr lang="id-ID" dirty="0">
              <a:solidFill>
                <a:schemeClr val="accent1"/>
              </a:solidFill>
            </a:endParaRPr>
          </a:p>
        </p:txBody>
      </p:sp>
      <p:pic>
        <p:nvPicPr>
          <p:cNvPr id="44" name="Picture 10" descr="SPSE NASIONAL - Home">
            <a:extLst>
              <a:ext uri="{FF2B5EF4-FFF2-40B4-BE49-F238E27FC236}">
                <a16:creationId xmlns:a16="http://schemas.microsoft.com/office/drawing/2014/main" id="{584928A2-5C7C-0BFD-18CC-F3FBFEC14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113" y="2512282"/>
            <a:ext cx="374555" cy="4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82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A70F4F6-8761-4016-931A-4535464E4C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4C49FD3-CD95-4BA4-8BD3-B4A4C6844F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194125EE-68A0-44AF-9565-81EF0F3118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66">
              <a:extLst>
                <a:ext uri="{FF2B5EF4-FFF2-40B4-BE49-F238E27FC236}">
                  <a16:creationId xmlns:a16="http://schemas.microsoft.com/office/drawing/2014/main" id="{47D98E13-5DFC-4FC3-B217-18D7503F2D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1208B249-52C1-45B2-94CA-7FCF767BD5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8E8EC538-BB99-4192-A555-FD23D92C5C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C818F7CD-D8C3-4B0E-8332-5F5D23675C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BA3A1026-C945-44C7-95BC-3BF4551EF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E7A2271E-1BF0-4DBF-BDC5-8205DFE2B7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FC359C9B-D7DB-4D67-BC20-0ED526C67E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DA7CDCF-326D-40F3-9FA1-F6B696E8FF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2EAB6A2-C79F-4E11-BA2B-823945037E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0409AE1C-32E7-42F0-8174-D8EC28D1DD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6D094018-4CC4-4507-BD21-223B12217D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4971B5B3-87D2-49C1-9AD0-984AF7579C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7F8CC77F-5D16-46D1-9E76-844D3D54B1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3136B198-9314-404B-9B2A-B12F1C81E8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3AD2B785-CD5F-4846-8278-FD202F836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3C6BD3BE-D8A5-4561-9641-5F579267C5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883722C6-0687-4FBC-924C-022C334B35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50E3342E-EFDF-4EE7-A275-A46FE15FD9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02A591D3-77C5-427A-84E7-5040F9C17B3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9088662-B2FA-5E61-FAC9-2A95BFE698B7}"/>
              </a:ext>
            </a:extLst>
          </p:cNvPr>
          <p:cNvSpPr/>
          <p:nvPr/>
        </p:nvSpPr>
        <p:spPr>
          <a:xfrm>
            <a:off x="2811430" y="1482393"/>
            <a:ext cx="6059634" cy="5757573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Google Shape;1577;p6">
            <a:extLst>
              <a:ext uri="{FF2B5EF4-FFF2-40B4-BE49-F238E27FC236}">
                <a16:creationId xmlns:a16="http://schemas.microsoft.com/office/drawing/2014/main" id="{BB37F7AD-E78E-A1A3-45E4-6F77DA46CECA}"/>
              </a:ext>
            </a:extLst>
          </p:cNvPr>
          <p:cNvSpPr/>
          <p:nvPr/>
        </p:nvSpPr>
        <p:spPr>
          <a:xfrm>
            <a:off x="3066444" y="1758547"/>
            <a:ext cx="5650984" cy="3499802"/>
          </a:xfrm>
          <a:prstGeom prst="roundRect">
            <a:avLst>
              <a:gd name="adj" fmla="val 4846"/>
            </a:avLst>
          </a:prstGeom>
          <a:solidFill>
            <a:srgbClr val="EFF7FF">
              <a:alpha val="29019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1579;p6">
            <a:extLst>
              <a:ext uri="{FF2B5EF4-FFF2-40B4-BE49-F238E27FC236}">
                <a16:creationId xmlns:a16="http://schemas.microsoft.com/office/drawing/2014/main" id="{FAE9E72E-4593-F0F5-C265-C9E9D23214C0}"/>
              </a:ext>
            </a:extLst>
          </p:cNvPr>
          <p:cNvSpPr/>
          <p:nvPr/>
        </p:nvSpPr>
        <p:spPr>
          <a:xfrm>
            <a:off x="6961415" y="2990448"/>
            <a:ext cx="1442400" cy="1334874"/>
          </a:xfrm>
          <a:prstGeom prst="roundRect">
            <a:avLst>
              <a:gd name="adj" fmla="val 4120"/>
            </a:avLst>
          </a:prstGeom>
          <a:solidFill>
            <a:srgbClr val="EFF7FF"/>
          </a:solidFill>
          <a:ln w="12700" cap="flat" cmpd="sng">
            <a:solidFill>
              <a:srgbClr val="3E5D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1580;p6">
            <a:extLst>
              <a:ext uri="{FF2B5EF4-FFF2-40B4-BE49-F238E27FC236}">
                <a16:creationId xmlns:a16="http://schemas.microsoft.com/office/drawing/2014/main" id="{931F386A-0894-9E0F-E931-693377E75400}"/>
              </a:ext>
            </a:extLst>
          </p:cNvPr>
          <p:cNvSpPr/>
          <p:nvPr/>
        </p:nvSpPr>
        <p:spPr>
          <a:xfrm>
            <a:off x="4932023" y="1910845"/>
            <a:ext cx="1880800" cy="3173200"/>
          </a:xfrm>
          <a:prstGeom prst="roundRect">
            <a:avLst>
              <a:gd name="adj" fmla="val 6538"/>
            </a:avLst>
          </a:prstGeom>
          <a:solidFill>
            <a:srgbClr val="EFF7FF"/>
          </a:solidFill>
          <a:ln w="12700" cap="flat" cmpd="sng">
            <a:solidFill>
              <a:srgbClr val="3E5D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1581;p6">
            <a:extLst>
              <a:ext uri="{FF2B5EF4-FFF2-40B4-BE49-F238E27FC236}">
                <a16:creationId xmlns:a16="http://schemas.microsoft.com/office/drawing/2014/main" id="{4F10740C-451F-690F-CCA4-EF640996793E}"/>
              </a:ext>
            </a:extLst>
          </p:cNvPr>
          <p:cNvSpPr/>
          <p:nvPr/>
        </p:nvSpPr>
        <p:spPr>
          <a:xfrm>
            <a:off x="3448991" y="2990448"/>
            <a:ext cx="1380800" cy="1334874"/>
          </a:xfrm>
          <a:prstGeom prst="roundRect">
            <a:avLst>
              <a:gd name="adj" fmla="val 5630"/>
            </a:avLst>
          </a:prstGeom>
          <a:solidFill>
            <a:srgbClr val="EFF7FF"/>
          </a:solidFill>
          <a:ln w="12700" cap="flat" cmpd="sng">
            <a:solidFill>
              <a:srgbClr val="3E5D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" name="Google Shape;1584;p6">
            <a:extLst>
              <a:ext uri="{FF2B5EF4-FFF2-40B4-BE49-F238E27FC236}">
                <a16:creationId xmlns:a16="http://schemas.microsoft.com/office/drawing/2014/main" id="{02F5B513-D7ED-C04A-915E-F1BB0E663CBE}"/>
              </a:ext>
            </a:extLst>
          </p:cNvPr>
          <p:cNvGrpSpPr/>
          <p:nvPr/>
        </p:nvGrpSpPr>
        <p:grpSpPr>
          <a:xfrm>
            <a:off x="3554295" y="3324489"/>
            <a:ext cx="1187485" cy="886332"/>
            <a:chOff x="2475858" y="2587746"/>
            <a:chExt cx="1301496" cy="1091184"/>
          </a:xfrm>
        </p:grpSpPr>
        <p:pic>
          <p:nvPicPr>
            <p:cNvPr id="40" name="Google Shape;1585;p6">
              <a:extLst>
                <a:ext uri="{FF2B5EF4-FFF2-40B4-BE49-F238E27FC236}">
                  <a16:creationId xmlns:a16="http://schemas.microsoft.com/office/drawing/2014/main" id="{052104A6-4AF2-A366-C868-9C9849A3B643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475858" y="2587746"/>
              <a:ext cx="1301496" cy="10911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1586;p6">
              <a:extLst>
                <a:ext uri="{FF2B5EF4-FFF2-40B4-BE49-F238E27FC236}">
                  <a16:creationId xmlns:a16="http://schemas.microsoft.com/office/drawing/2014/main" id="{E60E91D8-3AD5-0CA4-5CB7-CDC59CDFF61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52430" y="2895590"/>
              <a:ext cx="961828" cy="2262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" name="Google Shape;1587;p6">
            <a:extLst>
              <a:ext uri="{FF2B5EF4-FFF2-40B4-BE49-F238E27FC236}">
                <a16:creationId xmlns:a16="http://schemas.microsoft.com/office/drawing/2014/main" id="{ADB21889-4D1E-9009-BB41-E34FB1351971}"/>
              </a:ext>
            </a:extLst>
          </p:cNvPr>
          <p:cNvGrpSpPr/>
          <p:nvPr/>
        </p:nvGrpSpPr>
        <p:grpSpPr>
          <a:xfrm>
            <a:off x="5294240" y="2140649"/>
            <a:ext cx="1187485" cy="886332"/>
            <a:chOff x="4763697" y="1708645"/>
            <a:chExt cx="1301496" cy="1091184"/>
          </a:xfrm>
        </p:grpSpPr>
        <p:pic>
          <p:nvPicPr>
            <p:cNvPr id="43" name="Google Shape;1588;p6">
              <a:extLst>
                <a:ext uri="{FF2B5EF4-FFF2-40B4-BE49-F238E27FC236}">
                  <a16:creationId xmlns:a16="http://schemas.microsoft.com/office/drawing/2014/main" id="{BD50E9B7-4E01-EBAA-08EC-A05C986CEF7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763697" y="1708645"/>
              <a:ext cx="1301496" cy="10911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" name="Google Shape;1589;p6">
              <a:extLst>
                <a:ext uri="{FF2B5EF4-FFF2-40B4-BE49-F238E27FC236}">
                  <a16:creationId xmlns:a16="http://schemas.microsoft.com/office/drawing/2014/main" id="{16C4EA39-CB4F-27F9-8D05-C921C1BDFA28}"/>
                </a:ext>
              </a:extLst>
            </p:cNvPr>
            <p:cNvSpPr txBox="1"/>
            <p:nvPr/>
          </p:nvSpPr>
          <p:spPr>
            <a:xfrm>
              <a:off x="4768870" y="1771246"/>
              <a:ext cx="12594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800"/>
              </a:pPr>
              <a:r>
                <a:rPr lang="es" sz="1067" b="1">
                  <a:solidFill>
                    <a:srgbClr val="3E5D89"/>
                  </a:solidFill>
                  <a:latin typeface="Arial"/>
                  <a:ea typeface="Arial"/>
                  <a:cs typeface="Arial"/>
                  <a:sym typeface="Arial"/>
                </a:rPr>
                <a:t>e-Tendering</a:t>
              </a: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" name="Google Shape;1590;p6">
            <a:extLst>
              <a:ext uri="{FF2B5EF4-FFF2-40B4-BE49-F238E27FC236}">
                <a16:creationId xmlns:a16="http://schemas.microsoft.com/office/drawing/2014/main" id="{E25F9040-499A-A8AF-51C7-164875AD14BB}"/>
              </a:ext>
            </a:extLst>
          </p:cNvPr>
          <p:cNvGrpSpPr/>
          <p:nvPr/>
        </p:nvGrpSpPr>
        <p:grpSpPr>
          <a:xfrm>
            <a:off x="5291665" y="3216066"/>
            <a:ext cx="1212286" cy="886332"/>
            <a:chOff x="4761988" y="3045905"/>
            <a:chExt cx="1303205" cy="1091184"/>
          </a:xfrm>
        </p:grpSpPr>
        <p:pic>
          <p:nvPicPr>
            <p:cNvPr id="46" name="Google Shape;1591;p6">
              <a:extLst>
                <a:ext uri="{FF2B5EF4-FFF2-40B4-BE49-F238E27FC236}">
                  <a16:creationId xmlns:a16="http://schemas.microsoft.com/office/drawing/2014/main" id="{0C413828-8809-3312-6BEE-AC0D8DF4B649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763697" y="3045905"/>
              <a:ext cx="1301496" cy="10911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" name="Google Shape;1592;p6">
              <a:extLst>
                <a:ext uri="{FF2B5EF4-FFF2-40B4-BE49-F238E27FC236}">
                  <a16:creationId xmlns:a16="http://schemas.microsoft.com/office/drawing/2014/main" id="{619BCC9E-70C5-5EF6-1563-E74FB295C87A}"/>
                </a:ext>
              </a:extLst>
            </p:cNvPr>
            <p:cNvSpPr txBox="1"/>
            <p:nvPr/>
          </p:nvSpPr>
          <p:spPr>
            <a:xfrm>
              <a:off x="4761988" y="3150294"/>
              <a:ext cx="13017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800"/>
              </a:pPr>
              <a:r>
                <a:rPr lang="es" sz="1067" b="1">
                  <a:solidFill>
                    <a:srgbClr val="3E5D89"/>
                  </a:solidFill>
                  <a:latin typeface="Arial"/>
                  <a:ea typeface="Arial"/>
                  <a:cs typeface="Arial"/>
                  <a:sym typeface="Arial"/>
                </a:rPr>
                <a:t>e-Purchasing</a:t>
              </a: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" name="Google Shape;1593;p6">
            <a:extLst>
              <a:ext uri="{FF2B5EF4-FFF2-40B4-BE49-F238E27FC236}">
                <a16:creationId xmlns:a16="http://schemas.microsoft.com/office/drawing/2014/main" id="{61318CB7-3514-EAEF-2B4C-555F66C2BC30}"/>
              </a:ext>
            </a:extLst>
          </p:cNvPr>
          <p:cNvGrpSpPr/>
          <p:nvPr/>
        </p:nvGrpSpPr>
        <p:grpSpPr>
          <a:xfrm>
            <a:off x="7010686" y="3189702"/>
            <a:ext cx="1315385" cy="836447"/>
            <a:chOff x="6521627" y="2381207"/>
            <a:chExt cx="1441676" cy="1029769"/>
          </a:xfrm>
        </p:grpSpPr>
        <p:pic>
          <p:nvPicPr>
            <p:cNvPr id="49" name="Google Shape;1594;p6">
              <a:extLst>
                <a:ext uri="{FF2B5EF4-FFF2-40B4-BE49-F238E27FC236}">
                  <a16:creationId xmlns:a16="http://schemas.microsoft.com/office/drawing/2014/main" id="{B31AF42D-6B4C-9D43-D329-483F880D062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521627" y="2381207"/>
              <a:ext cx="1441676" cy="10297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Google Shape;1595;p6">
              <a:extLst>
                <a:ext uri="{FF2B5EF4-FFF2-40B4-BE49-F238E27FC236}">
                  <a16:creationId xmlns:a16="http://schemas.microsoft.com/office/drawing/2014/main" id="{1011F3B6-C70A-BE2B-7FFF-886792EF1B5E}"/>
                </a:ext>
              </a:extLst>
            </p:cNvPr>
            <p:cNvSpPr txBox="1"/>
            <p:nvPr/>
          </p:nvSpPr>
          <p:spPr>
            <a:xfrm>
              <a:off x="6540736" y="2430094"/>
              <a:ext cx="1417500" cy="55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800"/>
              </a:pPr>
              <a:r>
                <a:rPr lang="es" sz="1067" b="1">
                  <a:solidFill>
                    <a:srgbClr val="3E5D89"/>
                  </a:solidFill>
                  <a:latin typeface="Arial"/>
                  <a:ea typeface="Arial"/>
                  <a:cs typeface="Arial"/>
                  <a:sym typeface="Arial"/>
                </a:rPr>
                <a:t>e-Management Contract</a:t>
              </a: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1" name="Google Shape;1596;p6">
            <a:extLst>
              <a:ext uri="{FF2B5EF4-FFF2-40B4-BE49-F238E27FC236}">
                <a16:creationId xmlns:a16="http://schemas.microsoft.com/office/drawing/2014/main" id="{7795C011-CF88-AD86-0831-BB07C43FC338}"/>
              </a:ext>
            </a:extLst>
          </p:cNvPr>
          <p:cNvCxnSpPr>
            <a:cxnSpLocks/>
            <a:stCxn id="59" idx="3"/>
            <a:endCxn id="49" idx="2"/>
          </p:cNvCxnSpPr>
          <p:nvPr/>
        </p:nvCxnSpPr>
        <p:spPr>
          <a:xfrm flipV="1">
            <a:off x="6512524" y="4026149"/>
            <a:ext cx="1155855" cy="541085"/>
          </a:xfrm>
          <a:prstGeom prst="bentConnector2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2" name="Google Shape;1607;p6">
            <a:extLst>
              <a:ext uri="{FF2B5EF4-FFF2-40B4-BE49-F238E27FC236}">
                <a16:creationId xmlns:a16="http://schemas.microsoft.com/office/drawing/2014/main" id="{3A9EBD3B-F233-18C6-3A6E-229C3546F00D}"/>
              </a:ext>
            </a:extLst>
          </p:cNvPr>
          <p:cNvSpPr txBox="1"/>
          <p:nvPr/>
        </p:nvSpPr>
        <p:spPr>
          <a:xfrm>
            <a:off x="3184193" y="1791253"/>
            <a:ext cx="2886911" cy="3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rgbClr val="FF0000"/>
              </a:buClr>
              <a:buSzPts val="1100"/>
            </a:pPr>
            <a:r>
              <a:rPr lang="es" sz="1467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(INAPROC)</a:t>
            </a:r>
            <a:endParaRPr sz="12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1608;p6">
            <a:extLst>
              <a:ext uri="{FF2B5EF4-FFF2-40B4-BE49-F238E27FC236}">
                <a16:creationId xmlns:a16="http://schemas.microsoft.com/office/drawing/2014/main" id="{B860C1B2-C777-DD30-0DFE-87BBB14C0FCC}"/>
              </a:ext>
            </a:extLst>
          </p:cNvPr>
          <p:cNvSpPr txBox="1"/>
          <p:nvPr/>
        </p:nvSpPr>
        <p:spPr>
          <a:xfrm>
            <a:off x="3587903" y="3076264"/>
            <a:ext cx="1097200" cy="2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0432FF"/>
              </a:buClr>
              <a:buSzPts val="800"/>
            </a:pPr>
            <a:r>
              <a:rPr lang="es" sz="1067" b="1" i="1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Planning</a:t>
            </a:r>
            <a:endParaRPr sz="933" b="1" i="1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1609;p6">
            <a:extLst>
              <a:ext uri="{FF2B5EF4-FFF2-40B4-BE49-F238E27FC236}">
                <a16:creationId xmlns:a16="http://schemas.microsoft.com/office/drawing/2014/main" id="{D4C25BD7-2E2C-C6AE-16AE-ED0437C2DE0B}"/>
              </a:ext>
            </a:extLst>
          </p:cNvPr>
          <p:cNvSpPr txBox="1"/>
          <p:nvPr/>
        </p:nvSpPr>
        <p:spPr>
          <a:xfrm>
            <a:off x="5252576" y="1910845"/>
            <a:ext cx="1226000" cy="2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0432FF"/>
              </a:buClr>
              <a:buSzPts val="800"/>
            </a:pPr>
            <a:r>
              <a:rPr lang="es" sz="1067" b="1" i="1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Implementation</a:t>
            </a:r>
            <a:endParaRPr sz="933" b="1" i="1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" name="Google Shape;1610;p6">
            <a:extLst>
              <a:ext uri="{FF2B5EF4-FFF2-40B4-BE49-F238E27FC236}">
                <a16:creationId xmlns:a16="http://schemas.microsoft.com/office/drawing/2014/main" id="{ECD324E3-9B7F-56F0-6D27-50A46F989B17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6448036" y="2356230"/>
            <a:ext cx="1234579" cy="634218"/>
          </a:xfrm>
          <a:prstGeom prst="bentConnector2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6" name="Google Shape;1613;p6">
            <a:extLst>
              <a:ext uri="{FF2B5EF4-FFF2-40B4-BE49-F238E27FC236}">
                <a16:creationId xmlns:a16="http://schemas.microsoft.com/office/drawing/2014/main" id="{23D4A0B4-DA8C-789A-609C-A320D1304FD0}"/>
              </a:ext>
            </a:extLst>
          </p:cNvPr>
          <p:cNvCxnSpPr>
            <a:cxnSpLocks/>
            <a:stCxn id="38" idx="0"/>
            <a:endCxn id="44" idx="1"/>
          </p:cNvCxnSpPr>
          <p:nvPr/>
        </p:nvCxnSpPr>
        <p:spPr>
          <a:xfrm rot="5400000" flipH="1" flipV="1">
            <a:off x="4388845" y="2080334"/>
            <a:ext cx="660661" cy="1159569"/>
          </a:xfrm>
          <a:prstGeom prst="bentConnector2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7" name="Google Shape;1614;p6">
            <a:extLst>
              <a:ext uri="{FF2B5EF4-FFF2-40B4-BE49-F238E27FC236}">
                <a16:creationId xmlns:a16="http://schemas.microsoft.com/office/drawing/2014/main" id="{2DCCC33F-023B-65E1-82FD-1F5D6A35D60A}"/>
              </a:ext>
            </a:extLst>
          </p:cNvPr>
          <p:cNvSpPr txBox="1"/>
          <p:nvPr/>
        </p:nvSpPr>
        <p:spPr>
          <a:xfrm>
            <a:off x="6909436" y="2946655"/>
            <a:ext cx="1398000" cy="2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0432FF"/>
              </a:buClr>
              <a:buSzPts val="800"/>
            </a:pPr>
            <a:r>
              <a:rPr lang="es" sz="1067" b="1" i="1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Contract</a:t>
            </a:r>
            <a:endParaRPr sz="933" b="1" i="1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1621;p6">
            <a:extLst>
              <a:ext uri="{FF2B5EF4-FFF2-40B4-BE49-F238E27FC236}">
                <a16:creationId xmlns:a16="http://schemas.microsoft.com/office/drawing/2014/main" id="{FC51E82A-879E-AF0B-85D9-660B4867BBB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73819" y="4202086"/>
            <a:ext cx="1187592" cy="88536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1597;p6">
            <a:extLst>
              <a:ext uri="{FF2B5EF4-FFF2-40B4-BE49-F238E27FC236}">
                <a16:creationId xmlns:a16="http://schemas.microsoft.com/office/drawing/2014/main" id="{127E0CB1-DE22-16CE-E23D-3180829097A1}"/>
              </a:ext>
            </a:extLst>
          </p:cNvPr>
          <p:cNvSpPr txBox="1"/>
          <p:nvPr/>
        </p:nvSpPr>
        <p:spPr>
          <a:xfrm>
            <a:off x="5232355" y="4366634"/>
            <a:ext cx="1280169" cy="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3E5D89"/>
              </a:buClr>
              <a:buSzPts val="700"/>
            </a:pPr>
            <a:r>
              <a:rPr lang="es" sz="933" b="1">
                <a:solidFill>
                  <a:srgbClr val="3E5D89"/>
                </a:solidFill>
                <a:latin typeface="Arial"/>
                <a:ea typeface="Arial"/>
                <a:cs typeface="Arial"/>
                <a:sym typeface="Arial"/>
              </a:rPr>
              <a:t>Non e-Tendering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3E5D89"/>
              </a:buClr>
              <a:buSzPts val="700"/>
            </a:pPr>
            <a:r>
              <a:rPr lang="es" sz="933" b="1">
                <a:solidFill>
                  <a:srgbClr val="3E5D89"/>
                </a:solidFill>
                <a:latin typeface="Arial"/>
                <a:ea typeface="Arial"/>
                <a:cs typeface="Arial"/>
                <a:sym typeface="Arial"/>
              </a:rPr>
              <a:t>Non e-Purchasing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1626;p6">
            <a:extLst>
              <a:ext uri="{FF2B5EF4-FFF2-40B4-BE49-F238E27FC236}">
                <a16:creationId xmlns:a16="http://schemas.microsoft.com/office/drawing/2014/main" id="{7A8927D5-D9B3-36D2-76BD-373E51657614}"/>
              </a:ext>
            </a:extLst>
          </p:cNvPr>
          <p:cNvSpPr/>
          <p:nvPr/>
        </p:nvSpPr>
        <p:spPr>
          <a:xfrm>
            <a:off x="3066443" y="5469054"/>
            <a:ext cx="5672879" cy="584503"/>
          </a:xfrm>
          <a:prstGeom prst="roundRect">
            <a:avLst>
              <a:gd name="adj" fmla="val 16667"/>
            </a:avLst>
          </a:prstGeom>
          <a:solidFill>
            <a:srgbClr val="EFF7FF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1627;p6">
            <a:extLst>
              <a:ext uri="{FF2B5EF4-FFF2-40B4-BE49-F238E27FC236}">
                <a16:creationId xmlns:a16="http://schemas.microsoft.com/office/drawing/2014/main" id="{B3751601-5BC9-5DF1-D106-DE25FF24966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62223" y="5545841"/>
            <a:ext cx="368475" cy="347167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1628;p6">
            <a:extLst>
              <a:ext uri="{FF2B5EF4-FFF2-40B4-BE49-F238E27FC236}">
                <a16:creationId xmlns:a16="http://schemas.microsoft.com/office/drawing/2014/main" id="{84D8F27B-A29F-C25E-5B6C-5E2EC34AF6EE}"/>
              </a:ext>
            </a:extLst>
          </p:cNvPr>
          <p:cNvSpPr txBox="1"/>
          <p:nvPr/>
        </p:nvSpPr>
        <p:spPr>
          <a:xfrm>
            <a:off x="3618396" y="5502764"/>
            <a:ext cx="1546464" cy="538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" sz="1600" b="1" dirty="0">
                <a:solidFill>
                  <a:srgbClr val="3E5D89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</a:p>
          <a:p>
            <a:pPr algn="ctr">
              <a:buClr>
                <a:srgbClr val="000000"/>
              </a:buClr>
              <a:buSzPts val="1200"/>
            </a:pPr>
            <a:r>
              <a:rPr lang="es" sz="1600" b="1" dirty="0">
                <a:solidFill>
                  <a:srgbClr val="3E5D89"/>
                </a:solidFill>
                <a:latin typeface="Arial"/>
                <a:ea typeface="Arial"/>
                <a:cs typeface="Arial"/>
                <a:sym typeface="Arial"/>
              </a:rPr>
              <a:t>Warehouse</a:t>
            </a:r>
          </a:p>
          <a:p>
            <a:pPr algn="ctr">
              <a:buClr>
                <a:srgbClr val="000000"/>
              </a:buClr>
              <a:buSzPts val="1200"/>
            </a:pPr>
            <a:endParaRPr sz="1600" b="1" dirty="0">
              <a:solidFill>
                <a:srgbClr val="3E5D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" name="Google Shape;1629;p6">
            <a:extLst>
              <a:ext uri="{FF2B5EF4-FFF2-40B4-BE49-F238E27FC236}">
                <a16:creationId xmlns:a16="http://schemas.microsoft.com/office/drawing/2014/main" id="{37C395FF-25A2-5C47-534A-91118D38185F}"/>
              </a:ext>
            </a:extLst>
          </p:cNvPr>
          <p:cNvCxnSpPr/>
          <p:nvPr/>
        </p:nvCxnSpPr>
        <p:spPr>
          <a:xfrm>
            <a:off x="5872440" y="5099454"/>
            <a:ext cx="0" cy="3188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4" name="Google Shape;1630;p6">
            <a:extLst>
              <a:ext uri="{FF2B5EF4-FFF2-40B4-BE49-F238E27FC236}">
                <a16:creationId xmlns:a16="http://schemas.microsoft.com/office/drawing/2014/main" id="{B8E6320D-B9C9-AA2A-6A12-5FAA009F7090}"/>
              </a:ext>
            </a:extLst>
          </p:cNvPr>
          <p:cNvCxnSpPr>
            <a:cxnSpLocks/>
          </p:cNvCxnSpPr>
          <p:nvPr/>
        </p:nvCxnSpPr>
        <p:spPr>
          <a:xfrm flipH="1">
            <a:off x="7787400" y="4325322"/>
            <a:ext cx="4756" cy="1101388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65" name="Google Shape;1631;p6">
            <a:extLst>
              <a:ext uri="{FF2B5EF4-FFF2-40B4-BE49-F238E27FC236}">
                <a16:creationId xmlns:a16="http://schemas.microsoft.com/office/drawing/2014/main" id="{8C69DDEC-D734-C3C7-E58A-B81AD8D94592}"/>
              </a:ext>
            </a:extLst>
          </p:cNvPr>
          <p:cNvGrpSpPr/>
          <p:nvPr/>
        </p:nvGrpSpPr>
        <p:grpSpPr>
          <a:xfrm>
            <a:off x="7829967" y="5604569"/>
            <a:ext cx="496155" cy="372099"/>
            <a:chOff x="6362520" y="4394497"/>
            <a:chExt cx="1124897" cy="822985"/>
          </a:xfrm>
        </p:grpSpPr>
        <p:pic>
          <p:nvPicPr>
            <p:cNvPr id="66" name="Google Shape;1632;p6">
              <a:extLst>
                <a:ext uri="{FF2B5EF4-FFF2-40B4-BE49-F238E27FC236}">
                  <a16:creationId xmlns:a16="http://schemas.microsoft.com/office/drawing/2014/main" id="{AED80A90-E276-0AB0-033E-CE6D3726BB54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362520" y="4394497"/>
              <a:ext cx="1124897" cy="822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1633;p6">
              <a:extLst>
                <a:ext uri="{FF2B5EF4-FFF2-40B4-BE49-F238E27FC236}">
                  <a16:creationId xmlns:a16="http://schemas.microsoft.com/office/drawing/2014/main" id="{3DB65113-2210-709F-CF5C-A04DCB190C29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688716" y="4473556"/>
              <a:ext cx="453440" cy="4643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" name="Google Shape;1634;p6">
            <a:extLst>
              <a:ext uri="{FF2B5EF4-FFF2-40B4-BE49-F238E27FC236}">
                <a16:creationId xmlns:a16="http://schemas.microsoft.com/office/drawing/2014/main" id="{DD344FD8-68E2-CC09-57C0-F4EC07D8B64B}"/>
              </a:ext>
            </a:extLst>
          </p:cNvPr>
          <p:cNvSpPr txBox="1"/>
          <p:nvPr/>
        </p:nvSpPr>
        <p:spPr>
          <a:xfrm>
            <a:off x="6662543" y="5505621"/>
            <a:ext cx="1194400" cy="3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" sz="1600" b="1">
                <a:solidFill>
                  <a:srgbClr val="3E5D89"/>
                </a:solidFill>
                <a:latin typeface="Arial"/>
                <a:ea typeface="Arial"/>
                <a:cs typeface="Arial"/>
                <a:sym typeface="Arial"/>
              </a:rPr>
              <a:t>MONEV NG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1649;p6">
            <a:extLst>
              <a:ext uri="{FF2B5EF4-FFF2-40B4-BE49-F238E27FC236}">
                <a16:creationId xmlns:a16="http://schemas.microsoft.com/office/drawing/2014/main" id="{A220F8C4-2496-FEBD-9E70-E81FE0CC68FD}"/>
              </a:ext>
            </a:extLst>
          </p:cNvPr>
          <p:cNvSpPr txBox="1"/>
          <p:nvPr/>
        </p:nvSpPr>
        <p:spPr>
          <a:xfrm>
            <a:off x="-399188" y="-89557"/>
            <a:ext cx="184800" cy="3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0" name="Google Shape;1664;p6">
            <a:extLst>
              <a:ext uri="{FF2B5EF4-FFF2-40B4-BE49-F238E27FC236}">
                <a16:creationId xmlns:a16="http://schemas.microsoft.com/office/drawing/2014/main" id="{A0C5ED4F-050F-C165-C606-938A1E7D23E9}"/>
              </a:ext>
            </a:extLst>
          </p:cNvPr>
          <p:cNvCxnSpPr>
            <a:cxnSpLocks/>
            <a:stCxn id="38" idx="2"/>
          </p:cNvCxnSpPr>
          <p:nvPr/>
        </p:nvCxnSpPr>
        <p:spPr>
          <a:xfrm>
            <a:off x="4139391" y="4325322"/>
            <a:ext cx="400" cy="1130318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71" name="Google Shape;1665;p6">
            <a:extLst>
              <a:ext uri="{FF2B5EF4-FFF2-40B4-BE49-F238E27FC236}">
                <a16:creationId xmlns:a16="http://schemas.microsoft.com/office/drawing/2014/main" id="{B05A1737-36F3-DC19-151C-665FD214CDCA}"/>
              </a:ext>
            </a:extLst>
          </p:cNvPr>
          <p:cNvSpPr/>
          <p:nvPr/>
        </p:nvSpPr>
        <p:spPr>
          <a:xfrm>
            <a:off x="4606123" y="3798014"/>
            <a:ext cx="496000" cy="1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" name="Google Shape;1667;p6">
            <a:extLst>
              <a:ext uri="{FF2B5EF4-FFF2-40B4-BE49-F238E27FC236}">
                <a16:creationId xmlns:a16="http://schemas.microsoft.com/office/drawing/2014/main" id="{CAE5F9CA-D1CD-C753-7D77-35894A92BC93}"/>
              </a:ext>
            </a:extLst>
          </p:cNvPr>
          <p:cNvCxnSpPr>
            <a:cxnSpLocks/>
            <a:stCxn id="75" idx="3"/>
            <a:endCxn id="38" idx="1"/>
          </p:cNvCxnSpPr>
          <p:nvPr/>
        </p:nvCxnSpPr>
        <p:spPr>
          <a:xfrm flipV="1">
            <a:off x="2505636" y="3657885"/>
            <a:ext cx="943355" cy="909991"/>
          </a:xfrm>
          <a:prstGeom prst="bentConnector3">
            <a:avLst>
              <a:gd name="adj1" fmla="val 50000"/>
            </a:avLst>
          </a:prstGeom>
          <a:noFill/>
          <a:ln w="25400" cap="flat" cmpd="sng">
            <a:solidFill>
              <a:schemeClr val="accent1"/>
            </a:solidFill>
            <a:prstDash val="dash"/>
            <a:miter lim="800000"/>
            <a:headEnd type="none" w="sm" len="sm"/>
            <a:tailEnd type="triangle" w="med" len="med"/>
          </a:ln>
        </p:spPr>
      </p:cxnSp>
      <p:pic>
        <p:nvPicPr>
          <p:cNvPr id="73" name="Picture 2">
            <a:extLst>
              <a:ext uri="{FF2B5EF4-FFF2-40B4-BE49-F238E27FC236}">
                <a16:creationId xmlns:a16="http://schemas.microsoft.com/office/drawing/2014/main" id="{009B11A1-77D2-4773-1302-75CC4C11D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554" y="3518491"/>
            <a:ext cx="962025" cy="2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>
            <a:extLst>
              <a:ext uri="{FF2B5EF4-FFF2-40B4-BE49-F238E27FC236}">
                <a16:creationId xmlns:a16="http://schemas.microsoft.com/office/drawing/2014/main" id="{962C2449-20D8-777C-6E02-9E7960EBD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632" y="2365611"/>
            <a:ext cx="945583" cy="4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Google Shape;1582;p6">
            <a:extLst>
              <a:ext uri="{FF2B5EF4-FFF2-40B4-BE49-F238E27FC236}">
                <a16:creationId xmlns:a16="http://schemas.microsoft.com/office/drawing/2014/main" id="{0ACAB486-A259-2FB0-AB74-B46B1B762463}"/>
              </a:ext>
            </a:extLst>
          </p:cNvPr>
          <p:cNvSpPr/>
          <p:nvPr/>
        </p:nvSpPr>
        <p:spPr>
          <a:xfrm>
            <a:off x="1117828" y="4000130"/>
            <a:ext cx="1387808" cy="1135491"/>
          </a:xfrm>
          <a:prstGeom prst="roundRect">
            <a:avLst>
              <a:gd name="adj" fmla="val 4846"/>
            </a:avLst>
          </a:prstGeom>
          <a:solidFill>
            <a:srgbClr val="E2F0D9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800"/>
            </a:pPr>
            <a:endParaRPr sz="10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1583;p6">
            <a:extLst>
              <a:ext uri="{FF2B5EF4-FFF2-40B4-BE49-F238E27FC236}">
                <a16:creationId xmlns:a16="http://schemas.microsoft.com/office/drawing/2014/main" id="{7BF6894A-DD80-569A-5FC2-5D8491DBBB3F}"/>
              </a:ext>
            </a:extLst>
          </p:cNvPr>
          <p:cNvSpPr/>
          <p:nvPr/>
        </p:nvSpPr>
        <p:spPr>
          <a:xfrm>
            <a:off x="1114985" y="2175027"/>
            <a:ext cx="1390651" cy="1573754"/>
          </a:xfrm>
          <a:prstGeom prst="roundRect">
            <a:avLst>
              <a:gd name="adj" fmla="val 4846"/>
            </a:avLst>
          </a:prstGeom>
          <a:solidFill>
            <a:srgbClr val="EFF7FF">
              <a:alpha val="29019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1601;p6">
            <a:extLst>
              <a:ext uri="{FF2B5EF4-FFF2-40B4-BE49-F238E27FC236}">
                <a16:creationId xmlns:a16="http://schemas.microsoft.com/office/drawing/2014/main" id="{90E71912-2FA8-5FBB-FED3-E421810FA786}"/>
              </a:ext>
            </a:extLst>
          </p:cNvPr>
          <p:cNvSpPr txBox="1"/>
          <p:nvPr/>
        </p:nvSpPr>
        <p:spPr>
          <a:xfrm>
            <a:off x="1209859" y="4477834"/>
            <a:ext cx="1182984" cy="48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800"/>
            </a:pPr>
            <a:r>
              <a:rPr lang="en-US" sz="1067" b="1">
                <a:solidFill>
                  <a:srgbClr val="3E5D89"/>
                </a:solidFill>
                <a:latin typeface="Arial"/>
                <a:ea typeface="Arial"/>
                <a:cs typeface="Arial"/>
                <a:sym typeface="Arial"/>
              </a:rPr>
              <a:t>LOCAL GOV BUDGETING APPS.</a:t>
            </a:r>
          </a:p>
        </p:txBody>
      </p:sp>
      <p:pic>
        <p:nvPicPr>
          <p:cNvPr id="78" name="Google Shape;1604;p6">
            <a:extLst>
              <a:ext uri="{FF2B5EF4-FFF2-40B4-BE49-F238E27FC236}">
                <a16:creationId xmlns:a16="http://schemas.microsoft.com/office/drawing/2014/main" id="{E6AB67CA-39BF-9B66-B43C-D58F487B076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601419" y="4062567"/>
            <a:ext cx="419986" cy="364642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1605;p6">
            <a:extLst>
              <a:ext uri="{FF2B5EF4-FFF2-40B4-BE49-F238E27FC236}">
                <a16:creationId xmlns:a16="http://schemas.microsoft.com/office/drawing/2014/main" id="{D097EC78-64AB-116C-F4C5-96E85F80A696}"/>
              </a:ext>
            </a:extLst>
          </p:cNvPr>
          <p:cNvSpPr txBox="1"/>
          <p:nvPr/>
        </p:nvSpPr>
        <p:spPr>
          <a:xfrm>
            <a:off x="1469935" y="2770718"/>
            <a:ext cx="8768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rgbClr val="000000"/>
              </a:buClr>
              <a:buSzPts val="800"/>
            </a:pPr>
            <a:r>
              <a:rPr lang="es" sz="1067" b="1" dirty="0">
                <a:solidFill>
                  <a:srgbClr val="3E5D89"/>
                </a:solidFill>
                <a:latin typeface="Arial"/>
                <a:ea typeface="Arial"/>
                <a:cs typeface="Arial"/>
                <a:sym typeface="Arial"/>
              </a:rPr>
              <a:t>KRISNA</a:t>
            </a:r>
            <a:endParaRPr sz="14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59ED5DD5-2FB2-2841-6415-65A937FED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586" y="2968285"/>
            <a:ext cx="959643" cy="38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D7F98A69-22ED-73DF-413B-19677F5387D8}"/>
              </a:ext>
            </a:extLst>
          </p:cNvPr>
          <p:cNvSpPr txBox="1"/>
          <p:nvPr/>
        </p:nvSpPr>
        <p:spPr>
          <a:xfrm>
            <a:off x="1079972" y="274310"/>
            <a:ext cx="834450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E-Procurement System Integration</a:t>
            </a:r>
          </a:p>
        </p:txBody>
      </p: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E610E359-99E3-E361-90B9-6B27EBA36D6D}"/>
              </a:ext>
            </a:extLst>
          </p:cNvPr>
          <p:cNvCxnSpPr>
            <a:cxnSpLocks/>
            <a:stCxn id="88" idx="2"/>
            <a:endCxn id="60" idx="3"/>
          </p:cNvCxnSpPr>
          <p:nvPr/>
        </p:nvCxnSpPr>
        <p:spPr>
          <a:xfrm rot="5400000">
            <a:off x="8495721" y="4591087"/>
            <a:ext cx="1413821" cy="926617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Google Shape;1627;p6">
            <a:extLst>
              <a:ext uri="{FF2B5EF4-FFF2-40B4-BE49-F238E27FC236}">
                <a16:creationId xmlns:a16="http://schemas.microsoft.com/office/drawing/2014/main" id="{0C074C52-B5FD-E2A0-94CC-6C2C1F28BAE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61891" y="5571786"/>
            <a:ext cx="368475" cy="347167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1628;p6">
            <a:extLst>
              <a:ext uri="{FF2B5EF4-FFF2-40B4-BE49-F238E27FC236}">
                <a16:creationId xmlns:a16="http://schemas.microsoft.com/office/drawing/2014/main" id="{AC08F9C1-8E48-C8C5-93F2-85E835B0BC39}"/>
              </a:ext>
            </a:extLst>
          </p:cNvPr>
          <p:cNvSpPr txBox="1"/>
          <p:nvPr/>
        </p:nvSpPr>
        <p:spPr>
          <a:xfrm>
            <a:off x="5378299" y="5457281"/>
            <a:ext cx="1546464" cy="538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" sz="1600" b="1">
                <a:solidFill>
                  <a:srgbClr val="3E5D89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</a:p>
          <a:p>
            <a:pPr algn="ctr">
              <a:buClr>
                <a:srgbClr val="000000"/>
              </a:buClr>
              <a:buSzPts val="1200"/>
            </a:pPr>
            <a:r>
              <a:rPr lang="es" sz="1600" b="1">
                <a:solidFill>
                  <a:srgbClr val="3E5D89"/>
                </a:solidFill>
                <a:latin typeface="Arial"/>
                <a:ea typeface="Arial"/>
                <a:cs typeface="Arial"/>
                <a:sym typeface="Arial"/>
              </a:rPr>
              <a:t>Lake</a:t>
            </a:r>
          </a:p>
          <a:p>
            <a:pPr algn="ctr">
              <a:buClr>
                <a:srgbClr val="000000"/>
              </a:buClr>
              <a:buSzPts val="1200"/>
            </a:pPr>
            <a:endParaRPr sz="1600" b="1">
              <a:solidFill>
                <a:srgbClr val="3E5D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1606;p6">
            <a:extLst>
              <a:ext uri="{FF2B5EF4-FFF2-40B4-BE49-F238E27FC236}">
                <a16:creationId xmlns:a16="http://schemas.microsoft.com/office/drawing/2014/main" id="{4AC864A4-AF39-11A2-2908-40786305BF38}"/>
              </a:ext>
            </a:extLst>
          </p:cNvPr>
          <p:cNvSpPr txBox="1"/>
          <p:nvPr/>
        </p:nvSpPr>
        <p:spPr>
          <a:xfrm>
            <a:off x="1719255" y="833086"/>
            <a:ext cx="1916000" cy="2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FF0000"/>
              </a:buClr>
              <a:buSzPts val="900"/>
            </a:pPr>
            <a:endParaRPr sz="1467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6" name="Table 84">
            <a:extLst>
              <a:ext uri="{FF2B5EF4-FFF2-40B4-BE49-F238E27FC236}">
                <a16:creationId xmlns:a16="http://schemas.microsoft.com/office/drawing/2014/main" id="{C2B42D69-C58C-38B5-E9DF-C9C4B77F7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724150"/>
              </p:ext>
            </p:extLst>
          </p:nvPr>
        </p:nvGraphicFramePr>
        <p:xfrm>
          <a:off x="681134" y="987249"/>
          <a:ext cx="1131803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770">
                  <a:extLst>
                    <a:ext uri="{9D8B030D-6E8A-4147-A177-3AD203B41FA5}">
                      <a16:colId xmlns:a16="http://schemas.microsoft.com/office/drawing/2014/main" val="3983108742"/>
                    </a:ext>
                  </a:extLst>
                </a:gridCol>
                <a:gridCol w="6083490">
                  <a:extLst>
                    <a:ext uri="{9D8B030D-6E8A-4147-A177-3AD203B41FA5}">
                      <a16:colId xmlns:a16="http://schemas.microsoft.com/office/drawing/2014/main" val="3951698408"/>
                    </a:ext>
                  </a:extLst>
                </a:gridCol>
                <a:gridCol w="3106772">
                  <a:extLst>
                    <a:ext uri="{9D8B030D-6E8A-4147-A177-3AD203B41FA5}">
                      <a16:colId xmlns:a16="http://schemas.microsoft.com/office/drawing/2014/main" val="992494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PLANNING</a:t>
                      </a:r>
                      <a:r>
                        <a:rPr lang="en-US" sz="16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AND BUDGETING</a:t>
                      </a:r>
                      <a:endParaRPr lang="id-ID" sz="16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PROCUREMENT</a:t>
                      </a:r>
                      <a:endParaRPr lang="id-ID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PAYMENT</a:t>
                      </a:r>
                      <a:endParaRPr lang="id-ID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547568"/>
                  </a:ext>
                </a:extLst>
              </a:tr>
            </a:tbl>
          </a:graphicData>
        </a:graphic>
      </p:graphicFrame>
      <p:sp>
        <p:nvSpPr>
          <p:cNvPr id="88" name="Google Shape;1638;p6">
            <a:extLst>
              <a:ext uri="{FF2B5EF4-FFF2-40B4-BE49-F238E27FC236}">
                <a16:creationId xmlns:a16="http://schemas.microsoft.com/office/drawing/2014/main" id="{3103CA45-4B29-28DA-82AD-3E9A884AE4E4}"/>
              </a:ext>
            </a:extLst>
          </p:cNvPr>
          <p:cNvSpPr/>
          <p:nvPr/>
        </p:nvSpPr>
        <p:spPr>
          <a:xfrm>
            <a:off x="8975539" y="2968285"/>
            <a:ext cx="1380800" cy="1379200"/>
          </a:xfrm>
          <a:prstGeom prst="roundRect">
            <a:avLst>
              <a:gd name="adj" fmla="val 9300"/>
            </a:avLst>
          </a:prstGeom>
          <a:solidFill>
            <a:srgbClr val="EFF7FF">
              <a:alpha val="29019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endParaRPr sz="1200">
              <a:solidFill>
                <a:schemeClr val="lt1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89" name="Google Shape;1639;p6">
            <a:extLst>
              <a:ext uri="{FF2B5EF4-FFF2-40B4-BE49-F238E27FC236}">
                <a16:creationId xmlns:a16="http://schemas.microsoft.com/office/drawing/2014/main" id="{D163D78A-C1D3-802F-5162-3E7A78F7B0E2}"/>
              </a:ext>
            </a:extLst>
          </p:cNvPr>
          <p:cNvGrpSpPr/>
          <p:nvPr/>
        </p:nvGrpSpPr>
        <p:grpSpPr>
          <a:xfrm>
            <a:off x="9195793" y="3247913"/>
            <a:ext cx="1004117" cy="813267"/>
            <a:chOff x="-1476730" y="4416784"/>
            <a:chExt cx="1139509" cy="852216"/>
          </a:xfrm>
        </p:grpSpPr>
        <p:pic>
          <p:nvPicPr>
            <p:cNvPr id="95" name="Google Shape;1640;p6">
              <a:extLst>
                <a:ext uri="{FF2B5EF4-FFF2-40B4-BE49-F238E27FC236}">
                  <a16:creationId xmlns:a16="http://schemas.microsoft.com/office/drawing/2014/main" id="{A45D7052-1364-7C57-7945-BB94B53B62CD}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-1476730" y="4416784"/>
              <a:ext cx="1139509" cy="8522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1641;p6">
              <a:extLst>
                <a:ext uri="{FF2B5EF4-FFF2-40B4-BE49-F238E27FC236}">
                  <a16:creationId xmlns:a16="http://schemas.microsoft.com/office/drawing/2014/main" id="{0445AB2F-2FDE-ACBC-34C2-468C05F19C0B}"/>
                </a:ext>
              </a:extLst>
            </p:cNvPr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-1258973" y="4510603"/>
              <a:ext cx="703083" cy="500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0" name="Google Shape;1642;p6">
            <a:extLst>
              <a:ext uri="{FF2B5EF4-FFF2-40B4-BE49-F238E27FC236}">
                <a16:creationId xmlns:a16="http://schemas.microsoft.com/office/drawing/2014/main" id="{E106CCEF-7C1A-C904-9C83-4C9BCD7D5093}"/>
              </a:ext>
            </a:extLst>
          </p:cNvPr>
          <p:cNvSpPr txBox="1"/>
          <p:nvPr/>
        </p:nvSpPr>
        <p:spPr>
          <a:xfrm>
            <a:off x="8953467" y="3037484"/>
            <a:ext cx="1398000" cy="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0432FF"/>
              </a:buClr>
              <a:buSzPts val="800"/>
            </a:pPr>
            <a:r>
              <a:rPr lang="es" sz="1067" b="1" i="1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OM SPAN</a:t>
            </a:r>
            <a:endParaRPr sz="933" b="1" i="1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5EDF4A0-60C3-CC9C-4418-DABF52A68040}"/>
              </a:ext>
            </a:extLst>
          </p:cNvPr>
          <p:cNvGrpSpPr/>
          <p:nvPr/>
        </p:nvGrpSpPr>
        <p:grpSpPr>
          <a:xfrm>
            <a:off x="10427909" y="2956245"/>
            <a:ext cx="1380800" cy="1379200"/>
            <a:chOff x="10411359" y="2795228"/>
            <a:chExt cx="1380800" cy="13792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3" name="Google Shape;1638;p6">
              <a:extLst>
                <a:ext uri="{FF2B5EF4-FFF2-40B4-BE49-F238E27FC236}">
                  <a16:creationId xmlns:a16="http://schemas.microsoft.com/office/drawing/2014/main" id="{D73FA4E1-AB70-E781-DBD2-E0D2D5A79CB6}"/>
                </a:ext>
              </a:extLst>
            </p:cNvPr>
            <p:cNvSpPr/>
            <p:nvPr/>
          </p:nvSpPr>
          <p:spPr>
            <a:xfrm>
              <a:off x="10411359" y="2795228"/>
              <a:ext cx="1380800" cy="1379200"/>
            </a:xfrm>
            <a:prstGeom prst="roundRect">
              <a:avLst>
                <a:gd name="adj" fmla="val 9300"/>
              </a:avLst>
            </a:prstGeom>
            <a:grpFill/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900"/>
              </a:pPr>
              <a:endParaRPr sz="1200">
                <a:solidFill>
                  <a:schemeClr val="lt1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94" name="Picture 93" descr="Logo, company name&#10;&#10;Description automatically generated">
              <a:extLst>
                <a:ext uri="{FF2B5EF4-FFF2-40B4-BE49-F238E27FC236}">
                  <a16:creationId xmlns:a16="http://schemas.microsoft.com/office/drawing/2014/main" id="{005EEC68-7121-949F-F079-03F91A596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10642643" y="3292227"/>
              <a:ext cx="918232" cy="748933"/>
            </a:xfrm>
            <a:prstGeom prst="rect">
              <a:avLst/>
            </a:prstGeom>
            <a:grpFill/>
          </p:spPr>
        </p:pic>
      </p:grpSp>
      <p:sp>
        <p:nvSpPr>
          <p:cNvPr id="97" name="Google Shape;1605;p6">
            <a:extLst>
              <a:ext uri="{FF2B5EF4-FFF2-40B4-BE49-F238E27FC236}">
                <a16:creationId xmlns:a16="http://schemas.microsoft.com/office/drawing/2014/main" id="{99B9D53D-BEFA-67EF-EE2E-9EF6BD376F36}"/>
              </a:ext>
            </a:extLst>
          </p:cNvPr>
          <p:cNvSpPr txBox="1"/>
          <p:nvPr/>
        </p:nvSpPr>
        <p:spPr>
          <a:xfrm>
            <a:off x="1502644" y="3276250"/>
            <a:ext cx="8768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rgbClr val="000000"/>
              </a:buClr>
              <a:buSzPts val="800"/>
            </a:pPr>
            <a:r>
              <a:rPr lang="es" sz="1067" b="1" dirty="0">
                <a:solidFill>
                  <a:srgbClr val="3E5D89"/>
                </a:solidFill>
                <a:latin typeface="Arial"/>
                <a:ea typeface="Arial"/>
                <a:cs typeface="Arial"/>
                <a:sym typeface="Arial"/>
              </a:rPr>
              <a:t>SAKTI</a:t>
            </a:r>
            <a:endParaRPr sz="14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Picture 8" descr="𝑲𝑹𝑰𝑺𝑵𝑨 (@krisna_systems) / Twitter">
            <a:extLst>
              <a:ext uri="{FF2B5EF4-FFF2-40B4-BE49-F238E27FC236}">
                <a16:creationId xmlns:a16="http://schemas.microsoft.com/office/drawing/2014/main" id="{B7DE4A62-C790-3276-7D0F-ACDFBC74A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171" y="2247914"/>
            <a:ext cx="544009" cy="5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9" name="Connector: Elbow 98">
            <a:extLst>
              <a:ext uri="{FF2B5EF4-FFF2-40B4-BE49-F238E27FC236}">
                <a16:creationId xmlns:a16="http://schemas.microsoft.com/office/drawing/2014/main" id="{871D2D4F-5EC7-DEC9-2387-FC6F5B313BBE}"/>
              </a:ext>
            </a:extLst>
          </p:cNvPr>
          <p:cNvCxnSpPr>
            <a:cxnSpLocks/>
            <a:stCxn id="76" idx="3"/>
            <a:endCxn id="38" idx="1"/>
          </p:cNvCxnSpPr>
          <p:nvPr/>
        </p:nvCxnSpPr>
        <p:spPr>
          <a:xfrm>
            <a:off x="2505636" y="2961904"/>
            <a:ext cx="943355" cy="695981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or: Elbow 99">
            <a:extLst>
              <a:ext uri="{FF2B5EF4-FFF2-40B4-BE49-F238E27FC236}">
                <a16:creationId xmlns:a16="http://schemas.microsoft.com/office/drawing/2014/main" id="{57E800BC-DA89-9D34-4918-CFF25AF16650}"/>
              </a:ext>
            </a:extLst>
          </p:cNvPr>
          <p:cNvCxnSpPr>
            <a:cxnSpLocks/>
            <a:stCxn id="38" idx="3"/>
            <a:endCxn id="46" idx="1"/>
          </p:cNvCxnSpPr>
          <p:nvPr/>
        </p:nvCxnSpPr>
        <p:spPr>
          <a:xfrm>
            <a:off x="4829791" y="3657885"/>
            <a:ext cx="463464" cy="1347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or: Elbow 100">
            <a:extLst>
              <a:ext uri="{FF2B5EF4-FFF2-40B4-BE49-F238E27FC236}">
                <a16:creationId xmlns:a16="http://schemas.microsoft.com/office/drawing/2014/main" id="{6952173D-9FBC-A824-79A7-AE6211109E4F}"/>
              </a:ext>
            </a:extLst>
          </p:cNvPr>
          <p:cNvCxnSpPr>
            <a:cxnSpLocks/>
          </p:cNvCxnSpPr>
          <p:nvPr/>
        </p:nvCxnSpPr>
        <p:spPr>
          <a:xfrm flipV="1">
            <a:off x="6519967" y="3632568"/>
            <a:ext cx="525601" cy="1099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oogle Shape;1667;p6">
            <a:extLst>
              <a:ext uri="{FF2B5EF4-FFF2-40B4-BE49-F238E27FC236}">
                <a16:creationId xmlns:a16="http://schemas.microsoft.com/office/drawing/2014/main" id="{35759748-76C2-0767-7816-A13CB16E835F}"/>
              </a:ext>
            </a:extLst>
          </p:cNvPr>
          <p:cNvCxnSpPr>
            <a:cxnSpLocks/>
            <a:stCxn id="36" idx="3"/>
            <a:endCxn id="88" idx="1"/>
          </p:cNvCxnSpPr>
          <p:nvPr/>
        </p:nvCxnSpPr>
        <p:spPr>
          <a:xfrm>
            <a:off x="8403815" y="3657885"/>
            <a:ext cx="571724" cy="12700"/>
          </a:xfrm>
          <a:prstGeom prst="bentConnector3">
            <a:avLst>
              <a:gd name="adj1" fmla="val 50000"/>
            </a:avLst>
          </a:prstGeom>
          <a:noFill/>
          <a:ln w="25400" cap="flat" cmpd="sng">
            <a:solidFill>
              <a:srgbClr val="FFC000"/>
            </a:solidFill>
            <a:prstDash val="dash"/>
            <a:miter lim="800000"/>
            <a:headEnd type="none" w="sm" len="sm"/>
            <a:tailEnd type="triangle" w="med" len="med"/>
          </a:ln>
        </p:spPr>
      </p:cxn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62939E1-59E1-1C3E-9B7C-8FEE66A44E21}"/>
              </a:ext>
            </a:extLst>
          </p:cNvPr>
          <p:cNvGrpSpPr/>
          <p:nvPr/>
        </p:nvGrpSpPr>
        <p:grpSpPr>
          <a:xfrm>
            <a:off x="8994335" y="5918953"/>
            <a:ext cx="3283908" cy="931180"/>
            <a:chOff x="8635721" y="5869306"/>
            <a:chExt cx="3283908" cy="931180"/>
          </a:xfrm>
        </p:grpSpPr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713126E4-09F7-5FFA-2DBF-ACEC667EB238}"/>
                </a:ext>
              </a:extLst>
            </p:cNvPr>
            <p:cNvCxnSpPr>
              <a:cxnSpLocks/>
            </p:cNvCxnSpPr>
            <p:nvPr/>
          </p:nvCxnSpPr>
          <p:spPr>
            <a:xfrm>
              <a:off x="8635721" y="6092109"/>
              <a:ext cx="44745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AC7E26B3-EE47-9581-665D-D59B3AF2ABDB}"/>
                </a:ext>
              </a:extLst>
            </p:cNvPr>
            <p:cNvSpPr txBox="1"/>
            <p:nvPr/>
          </p:nvSpPr>
          <p:spPr>
            <a:xfrm flipH="1">
              <a:off x="9137377" y="5869306"/>
              <a:ext cx="25707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/>
                <a:t>Fully Integrated/Interconnected</a:t>
              </a:r>
              <a:endParaRPr lang="id-ID" sz="140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CE7E9769-9A97-BB83-FAEE-166CAB68F7BF}"/>
                </a:ext>
              </a:extLst>
            </p:cNvPr>
            <p:cNvSpPr txBox="1"/>
            <p:nvPr/>
          </p:nvSpPr>
          <p:spPr>
            <a:xfrm flipH="1">
              <a:off x="9137377" y="6179724"/>
              <a:ext cx="27822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/>
                <a:t>Partially Integrated/Interconnected</a:t>
              </a:r>
              <a:endParaRPr lang="id-ID" sz="1400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AF706741-4082-1737-2461-3C78C90D2EFF}"/>
                </a:ext>
              </a:extLst>
            </p:cNvPr>
            <p:cNvSpPr txBox="1"/>
            <p:nvPr/>
          </p:nvSpPr>
          <p:spPr>
            <a:xfrm flipH="1">
              <a:off x="9096650" y="6492709"/>
              <a:ext cx="27822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/>
                <a:t>To be Integrated/Interconnected</a:t>
              </a:r>
              <a:endParaRPr lang="id-ID" sz="1400"/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2265CD73-1547-8D17-58C7-1CFF5F7DC7A2}"/>
                </a:ext>
              </a:extLst>
            </p:cNvPr>
            <p:cNvCxnSpPr>
              <a:cxnSpLocks/>
            </p:cNvCxnSpPr>
            <p:nvPr/>
          </p:nvCxnSpPr>
          <p:spPr>
            <a:xfrm>
              <a:off x="8638828" y="6365809"/>
              <a:ext cx="447456" cy="0"/>
            </a:xfrm>
            <a:prstGeom prst="straightConnector1">
              <a:avLst/>
            </a:prstGeom>
            <a:ln w="28575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32717511-297C-3B28-4029-4DE9E362B3DB}"/>
                </a:ext>
              </a:extLst>
            </p:cNvPr>
            <p:cNvCxnSpPr>
              <a:cxnSpLocks/>
            </p:cNvCxnSpPr>
            <p:nvPr/>
          </p:nvCxnSpPr>
          <p:spPr>
            <a:xfrm>
              <a:off x="8635721" y="6611604"/>
              <a:ext cx="447456" cy="0"/>
            </a:xfrm>
            <a:prstGeom prst="straightConnector1">
              <a:avLst/>
            </a:prstGeom>
            <a:ln w="28575">
              <a:prstDash val="dash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91" name="Google Shape;1642;p6">
            <a:extLst>
              <a:ext uri="{FF2B5EF4-FFF2-40B4-BE49-F238E27FC236}">
                <a16:creationId xmlns:a16="http://schemas.microsoft.com/office/drawing/2014/main" id="{C602F288-75E1-B980-0639-DA8FA080837E}"/>
              </a:ext>
            </a:extLst>
          </p:cNvPr>
          <p:cNvSpPr txBox="1"/>
          <p:nvPr/>
        </p:nvSpPr>
        <p:spPr>
          <a:xfrm>
            <a:off x="10409728" y="3057096"/>
            <a:ext cx="1398000" cy="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0432FF"/>
              </a:buClr>
              <a:buSzPts val="800"/>
            </a:pPr>
            <a:r>
              <a:rPr lang="es" sz="1067" b="1" i="1" dirty="0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Local Gov F</a:t>
            </a:r>
            <a:r>
              <a:rPr lang="id-ID" sz="1067" b="1" i="1" dirty="0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s" sz="1067" b="1" i="1" dirty="0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nancial App</a:t>
            </a:r>
            <a:endParaRPr sz="933" b="1" i="1" dirty="0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641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D67C2EE-AFA7-458A-8695-51B546F473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67" y="0"/>
            <a:ext cx="11585033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1DA8DA-CEEE-645E-5EC5-ED0B8A70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9" y="721805"/>
            <a:ext cx="10258732" cy="2147520"/>
          </a:xfrm>
        </p:spPr>
        <p:txBody>
          <a:bodyPr anchor="b">
            <a:normAutofit/>
          </a:bodyPr>
          <a:lstStyle/>
          <a:p>
            <a:r>
              <a:rPr lang="en-US" sz="6000" dirty="0"/>
              <a:t>SAI Indonesia’s Experiences</a:t>
            </a:r>
            <a:endParaRPr lang="en-US" sz="6000" dirty="0">
              <a:ea typeface="Calibri Light"/>
              <a:cs typeface="Calibri Ligh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21A507-76C4-489F-9F32-ECC44C5DC4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7DC847D7-5EB9-4FE0-B168-3DE1EB4EF3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F6F873C5-6B08-4AFE-A352-0A7CBBF461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B0DB0814-1ED8-487C-B9C3-0A3D8FCF93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F5F3852A-F720-4D40-A134-9973D3E1F0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1B5D5737-4218-40BA-8AF2-1AE5DECD3E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B935F463-D65C-49FE-A92B-41F5ECDA68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F6CA73CF-0DFE-4798-BC6E-C387843B4D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98C7D6EA-A5D9-4522-AE62-F469FE68FF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04050F1-B046-473B-B19A-E9E56235EB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975EDD96-1800-4F89-BFE1-9B91350FB6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20884670-A662-4E05-AAE8-45BD005263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3FF1EA1E-0B30-4AB3-9D10-CAFB149C88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45623CE9-FC05-43E5-A0BF-7BD5F22B853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E5FDD108-3711-4CC4-AA3A-62731494DED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A17CDDB6-3812-4D05-B01E-102B32F6BF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D6726100-858D-44CA-B0A8-DC13EA7BFE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C299ED46-3E2E-408F-82A1-FB2A0A2B9C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772859DA-EE4D-4BF7-B000-0718B4A0F3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666A5CAC-B220-49E0-A1BC-AD5F168279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6690C2E3-0443-48E4-8F94-E3D9113FFE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8CE35-E858-56C4-939E-44F53F4F1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49" y="3233984"/>
            <a:ext cx="10258733" cy="33323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en-US" sz="1800" dirty="0"/>
              <a:t>Audit on public procurement is the second most common audit assignment after financial audit.</a:t>
            </a:r>
          </a:p>
          <a:p>
            <a:pPr algn="just"/>
            <a:r>
              <a:rPr lang="en-US" sz="1800" dirty="0"/>
              <a:t>Collecting and extracting data </a:t>
            </a:r>
            <a:r>
              <a:rPr lang="en-US" sz="1800" b="1" dirty="0"/>
              <a:t>e-tendering</a:t>
            </a:r>
            <a:r>
              <a:rPr lang="en-US" sz="1800" dirty="0"/>
              <a:t> web application (LPSE) is a common skill of auditors used in any related audit assignments.</a:t>
            </a:r>
          </a:p>
          <a:p>
            <a:pPr algn="just"/>
            <a:r>
              <a:rPr lang="en-US" sz="1800" dirty="0"/>
              <a:t>Audit on e-procurement system was conducted to </a:t>
            </a:r>
            <a:r>
              <a:rPr lang="en-US" sz="1800" b="1" dirty="0"/>
              <a:t>e-catalogue</a:t>
            </a:r>
            <a:r>
              <a:rPr lang="en-US" sz="1800" dirty="0"/>
              <a:t> web application within LKPP during year 2016-2020.</a:t>
            </a:r>
          </a:p>
          <a:p>
            <a:pPr lvl="1" algn="just"/>
            <a:r>
              <a:rPr lang="en-US" sz="1800" dirty="0"/>
              <a:t>Assess compliance of e-catalog implementation as the national-wide e-purchasing platform.</a:t>
            </a:r>
          </a:p>
          <a:p>
            <a:pPr lvl="1" algn="just"/>
            <a:r>
              <a:rPr lang="en-US" sz="1800" dirty="0"/>
              <a:t>IT audit related procedures focus on assessing system development and  its alignment with regulation, business process and application controls.</a:t>
            </a:r>
          </a:p>
          <a:p>
            <a:pPr lvl="1" algn="just"/>
            <a:r>
              <a:rPr lang="en-US" sz="1800" dirty="0"/>
              <a:t>IT audit procedures were developed by referring to government regulations, IT Audit Handbook  by INTOSAI WGITA, and ISACA’s COBIT 5.</a:t>
            </a:r>
          </a:p>
        </p:txBody>
      </p:sp>
    </p:spTree>
    <p:extLst>
      <p:ext uri="{BB962C8B-B14F-4D97-AF65-F5344CB8AC3E}">
        <p14:creationId xmlns:p14="http://schemas.microsoft.com/office/powerpoint/2010/main" val="291741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A70F4F6-8761-4016-931A-4535464E4C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4C49FD3-CD95-4BA4-8BD3-B4A4C6844F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194125EE-68A0-44AF-9565-81EF0F3118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66">
              <a:extLst>
                <a:ext uri="{FF2B5EF4-FFF2-40B4-BE49-F238E27FC236}">
                  <a16:creationId xmlns:a16="http://schemas.microsoft.com/office/drawing/2014/main" id="{47D98E13-5DFC-4FC3-B217-18D7503F2D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1208B249-52C1-45B2-94CA-7FCF767BD5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8E8EC538-BB99-4192-A555-FD23D92C5C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C818F7CD-D8C3-4B0E-8332-5F5D23675C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BA3A1026-C945-44C7-95BC-3BF4551EF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E7A2271E-1BF0-4DBF-BDC5-8205DFE2B7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FC359C9B-D7DB-4D67-BC20-0ED526C67E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DA7CDCF-326D-40F3-9FA1-F6B696E8FF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2EAB6A2-C79F-4E11-BA2B-823945037E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0409AE1C-32E7-42F0-8174-D8EC28D1DD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6D094018-4CC4-4507-BD21-223B12217D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4971B5B3-87D2-49C1-9AD0-984AF7579C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7F8CC77F-5D16-46D1-9E76-844D3D54B1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3136B198-9314-404B-9B2A-B12F1C81E8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3AD2B785-CD5F-4846-8278-FD202F836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3C6BD3BE-D8A5-4561-9641-5F579267C5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883722C6-0687-4FBC-924C-022C334B35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50E3342E-EFDF-4EE7-A275-A46FE15FD9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02A591D3-77C5-427A-84E7-5040F9C17B3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6485DF64-6150-3204-71B0-F0E9FAD7C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388" y="564022"/>
            <a:ext cx="10515600" cy="785619"/>
          </a:xfrm>
        </p:spPr>
        <p:txBody>
          <a:bodyPr>
            <a:normAutofit fontScale="90000"/>
          </a:bodyPr>
          <a:lstStyle/>
          <a:p>
            <a:r>
              <a:rPr lang="en-US"/>
              <a:t>e-Procurement Risks</a:t>
            </a:r>
            <a:br>
              <a:rPr lang="en-US"/>
            </a:br>
            <a:r>
              <a:rPr lang="en-US" i="1"/>
              <a:t>e-catalogue</a:t>
            </a:r>
            <a:endParaRPr lang="id-ID" i="1"/>
          </a:p>
        </p:txBody>
      </p:sp>
      <p:graphicFrame>
        <p:nvGraphicFramePr>
          <p:cNvPr id="35" name="Table 4">
            <a:extLst>
              <a:ext uri="{FF2B5EF4-FFF2-40B4-BE49-F238E27FC236}">
                <a16:creationId xmlns:a16="http://schemas.microsoft.com/office/drawing/2014/main" id="{BC51C0DA-69D5-FA77-1F96-565E4D72D1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723479"/>
              </p:ext>
            </p:extLst>
          </p:nvPr>
        </p:nvGraphicFramePr>
        <p:xfrm>
          <a:off x="1109388" y="1607548"/>
          <a:ext cx="10801260" cy="480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982">
                  <a:extLst>
                    <a:ext uri="{9D8B030D-6E8A-4147-A177-3AD203B41FA5}">
                      <a16:colId xmlns:a16="http://schemas.microsoft.com/office/drawing/2014/main" val="1540463556"/>
                    </a:ext>
                  </a:extLst>
                </a:gridCol>
                <a:gridCol w="4687657">
                  <a:extLst>
                    <a:ext uri="{9D8B030D-6E8A-4147-A177-3AD203B41FA5}">
                      <a16:colId xmlns:a16="http://schemas.microsoft.com/office/drawing/2014/main" val="4161881104"/>
                    </a:ext>
                  </a:extLst>
                </a:gridCol>
                <a:gridCol w="1437931">
                  <a:extLst>
                    <a:ext uri="{9D8B030D-6E8A-4147-A177-3AD203B41FA5}">
                      <a16:colId xmlns:a16="http://schemas.microsoft.com/office/drawing/2014/main" val="1208252997"/>
                    </a:ext>
                  </a:extLst>
                </a:gridCol>
                <a:gridCol w="2300690">
                  <a:extLst>
                    <a:ext uri="{9D8B030D-6E8A-4147-A177-3AD203B41FA5}">
                      <a16:colId xmlns:a16="http://schemas.microsoft.com/office/drawing/2014/main" val="1466408592"/>
                    </a:ext>
                  </a:extLst>
                </a:gridCol>
              </a:tblGrid>
              <a:tr h="33701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/>
                        <a:t>Risk</a:t>
                      </a:r>
                      <a:endParaRPr lang="id-ID" sz="1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Impact</a:t>
                      </a:r>
                      <a:endParaRPr lang="id-ID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Likelihood</a:t>
                      </a:r>
                      <a:endParaRPr lang="id-ID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033403"/>
                  </a:ext>
                </a:extLst>
              </a:tr>
              <a:tr h="415329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Systems Development</a:t>
                      </a:r>
                    </a:p>
                    <a:p>
                      <a:endParaRPr lang="id-ID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Alignment with Regulation and Business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Medium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Medium</a:t>
                      </a:r>
                      <a:endParaRPr lang="id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415870"/>
                  </a:ext>
                </a:extLst>
              </a:tr>
              <a:tr h="337010">
                <a:tc vMerge="1">
                  <a:txBody>
                    <a:bodyPr/>
                    <a:lstStyle/>
                    <a:p>
                      <a:endParaRPr lang="id-ID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Applications Integrations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Medium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Medium</a:t>
                      </a:r>
                      <a:endParaRPr lang="id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712855"/>
                  </a:ext>
                </a:extLst>
              </a:tr>
              <a:tr h="337010">
                <a:tc vMerge="1">
                  <a:txBody>
                    <a:bodyPr/>
                    <a:lstStyle/>
                    <a:p>
                      <a:endParaRPr lang="id-ID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Data Validity and Integrity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Medium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Medium</a:t>
                      </a:r>
                      <a:endParaRPr lang="id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675237"/>
                  </a:ext>
                </a:extLst>
              </a:tr>
              <a:tr h="33701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System Availability</a:t>
                      </a:r>
                    </a:p>
                    <a:p>
                      <a:endParaRPr lang="id-ID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Internet Service Reliability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Medium</a:t>
                      </a:r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Medium</a:t>
                      </a:r>
                      <a:endParaRPr lang="id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263348"/>
                  </a:ext>
                </a:extLst>
              </a:tr>
              <a:tr h="337010">
                <a:tc vMerge="1">
                  <a:txBody>
                    <a:bodyPr/>
                    <a:lstStyle/>
                    <a:p>
                      <a:endParaRPr lang="id-ID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Application and Data Reliability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High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Medium</a:t>
                      </a:r>
                      <a:endParaRPr lang="id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391832"/>
                  </a:ext>
                </a:extLst>
              </a:tr>
              <a:tr h="337010">
                <a:tc vMerge="1">
                  <a:txBody>
                    <a:bodyPr/>
                    <a:lstStyle/>
                    <a:p>
                      <a:endParaRPr lang="id-ID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Disaster Recovery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Low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Medium</a:t>
                      </a:r>
                      <a:endParaRPr lang="id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18730"/>
                  </a:ext>
                </a:extLst>
              </a:tr>
              <a:tr h="33701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System 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Virus, Worm, Trojan Horse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High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Medium</a:t>
                      </a:r>
                      <a:endParaRPr lang="id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399912"/>
                  </a:ext>
                </a:extLst>
              </a:tr>
              <a:tr h="337010">
                <a:tc vMerge="1">
                  <a:txBody>
                    <a:bodyPr/>
                    <a:lstStyle/>
                    <a:p>
                      <a:endParaRPr lang="id-ID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Data Leakage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High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Medium</a:t>
                      </a:r>
                      <a:endParaRPr lang="id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648087"/>
                  </a:ext>
                </a:extLst>
              </a:tr>
              <a:tr h="337010">
                <a:tc vMerge="1">
                  <a:txBody>
                    <a:bodyPr/>
                    <a:lstStyle/>
                    <a:p>
                      <a:endParaRPr lang="id-ID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Attack/Ransomware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High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Medium</a:t>
                      </a:r>
                      <a:endParaRPr lang="id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760397"/>
                  </a:ext>
                </a:extLst>
              </a:tr>
              <a:tr h="33701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Change Management and Compliance</a:t>
                      </a:r>
                    </a:p>
                    <a:p>
                      <a:endParaRPr lang="id-ID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Willingness to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Medium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Low</a:t>
                      </a:r>
                      <a:endParaRPr lang="id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700207"/>
                  </a:ext>
                </a:extLst>
              </a:tr>
              <a:tr h="337010">
                <a:tc vMerge="1">
                  <a:txBody>
                    <a:bodyPr/>
                    <a:lstStyle/>
                    <a:p>
                      <a:endParaRPr lang="id-ID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Unethical Practices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High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Medium</a:t>
                      </a:r>
                      <a:endParaRPr lang="id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574968"/>
                  </a:ext>
                </a:extLst>
              </a:tr>
              <a:tr h="37071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Fraud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Medium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Medium</a:t>
                      </a:r>
                      <a:endParaRPr lang="id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232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264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50C687-86B5-4248-BEBB-0B59B79770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06663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1DA8DA-CEEE-645E-5EC5-ED0B8A70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112" y="721805"/>
            <a:ext cx="4672719" cy="2221992"/>
          </a:xfrm>
        </p:spPr>
        <p:txBody>
          <a:bodyPr>
            <a:normAutofit/>
          </a:bodyPr>
          <a:lstStyle/>
          <a:p>
            <a:r>
              <a:rPr lang="en-US" sz="4200"/>
              <a:t>Strategies in Auditing e-Catalogue</a:t>
            </a:r>
            <a:endParaRPr lang="id-ID" sz="42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B4CF53-BC95-46A2-B37D-D05450472B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82FB6946-B6BC-49D3-BB97-5BB97BCDA6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D7D05801-3139-44B5-9BA4-80BF38143E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C1285406-A9A8-420E-B8E4-793B60049A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8B3D20EE-1C4E-4D4C-BCA6-8EDFF7C504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C1515A89-664B-462C-9F5A-1E58EC54BF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A3161A7D-FA76-4326-BAB9-6E0233A01A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AA24BE7B-1AAC-463B-9FEF-7590317F45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56AB4F15-4844-457A-AF46-3D1D1AE340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260C4BD-CAAF-4776-AD3C-8449E47500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FEFE041-1ED6-448D-AB61-539755AB96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91B5294C-A473-487E-B001-D0B9E60EA6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1CB2FBA8-54F5-4AAC-A317-EE8CD705E5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260C043C-3DD1-45AE-8C57-3B00D0583E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2AF05C5C-202A-4D8F-BE6C-10BBC01B04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D5F0CE7E-3C13-48B7-B758-56D1ECF993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62231363-AC94-4C4D-A832-B5F6C25F02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109068F2-E473-4D37-8B86-E277B12CE2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69243EA3-CC31-43A5-B7BA-8077D99453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81597D69-9411-4FE0-9741-385ED1D45C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AEC6CFC5-C230-4B82-B3DA-852FC60C2E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8CE35-E858-56C4-939E-44F53F4F1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76" y="410517"/>
            <a:ext cx="5829701" cy="58844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cs typeface="Calibri"/>
              </a:rPr>
              <a:t>Reviewing and analyzing all rules and standard operation procedure of e-procurement</a:t>
            </a:r>
            <a:endParaRPr lang="id-ID" sz="2000" dirty="0"/>
          </a:p>
          <a:p>
            <a:r>
              <a:rPr lang="en-US" sz="2000" dirty="0">
                <a:cs typeface="Calibri"/>
              </a:rPr>
              <a:t>Understanding e-procurement's business process </a:t>
            </a:r>
          </a:p>
          <a:p>
            <a:r>
              <a:rPr lang="en-US" sz="2000" dirty="0">
                <a:ea typeface="+mn-lt"/>
                <a:cs typeface="+mn-lt"/>
              </a:rPr>
              <a:t>Doing walkthrough and interviewing related entities</a:t>
            </a:r>
            <a:endParaRPr lang="en-US" sz="2000" dirty="0">
              <a:cs typeface="Calibri"/>
            </a:endParaRPr>
          </a:p>
          <a:p>
            <a:r>
              <a:rPr lang="en-US" sz="2000" dirty="0">
                <a:ea typeface="+mn-lt"/>
                <a:cs typeface="+mn-lt"/>
              </a:rPr>
              <a:t>Assessing the IT General Control and Application Control </a:t>
            </a:r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Analyzing the e-catalogue data</a:t>
            </a:r>
            <a:endParaRPr lang="en-US" sz="2000" dirty="0"/>
          </a:p>
          <a:p>
            <a:r>
              <a:rPr lang="en-US" sz="2000" dirty="0">
                <a:ea typeface="+mn-lt"/>
                <a:cs typeface="+mn-lt"/>
              </a:rPr>
              <a:t>Applying Data Analytics</a:t>
            </a:r>
          </a:p>
        </p:txBody>
      </p:sp>
      <p:pic>
        <p:nvPicPr>
          <p:cNvPr id="7" name="Graphic 6" descr="Recruitment Management">
            <a:extLst>
              <a:ext uri="{FF2B5EF4-FFF2-40B4-BE49-F238E27FC236}">
                <a16:creationId xmlns:a16="http://schemas.microsoft.com/office/drawing/2014/main" id="{153E9359-F387-F808-617C-D1C4510C0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8631" y="3429000"/>
            <a:ext cx="3254329" cy="325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2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" name="Rectangle 64">
            <a:extLst>
              <a:ext uri="{FF2B5EF4-FFF2-40B4-BE49-F238E27FC236}">
                <a16:creationId xmlns:a16="http://schemas.microsoft.com/office/drawing/2014/main" id="{1E234CF4-802C-4AA1-B540-36C3B838C4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66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6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70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67" y="-1"/>
            <a:ext cx="5038344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1DA8DA-CEEE-645E-5EC5-ED0B8A70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692" y="420624"/>
            <a:ext cx="3926898" cy="3921176"/>
          </a:xfrm>
        </p:spPr>
        <p:txBody>
          <a:bodyPr anchor="ctr">
            <a:normAutofit/>
          </a:bodyPr>
          <a:lstStyle/>
          <a:p>
            <a:r>
              <a:rPr lang="en-US" sz="5400"/>
              <a:t>Audit Findings </a:t>
            </a:r>
            <a:endParaRPr lang="id-ID" sz="5400"/>
          </a:p>
        </p:txBody>
      </p:sp>
      <p:grpSp>
        <p:nvGrpSpPr>
          <p:cNvPr id="98" name="Group 72">
            <a:extLst>
              <a:ext uri="{FF2B5EF4-FFF2-40B4-BE49-F238E27FC236}">
                <a16:creationId xmlns:a16="http://schemas.microsoft.com/office/drawing/2014/main" id="{B0CED441-B73B-4907-9AF2-614CEAC6A1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99" name="Rectangle 64">
              <a:extLst>
                <a:ext uri="{FF2B5EF4-FFF2-40B4-BE49-F238E27FC236}">
                  <a16:creationId xmlns:a16="http://schemas.microsoft.com/office/drawing/2014/main" id="{A03170C9-14E4-4D47-827E-51518FA9CA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66">
              <a:extLst>
                <a:ext uri="{FF2B5EF4-FFF2-40B4-BE49-F238E27FC236}">
                  <a16:creationId xmlns:a16="http://schemas.microsoft.com/office/drawing/2014/main" id="{757EFF12-1826-499E-94C2-AF4400A664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64">
              <a:extLst>
                <a:ext uri="{FF2B5EF4-FFF2-40B4-BE49-F238E27FC236}">
                  <a16:creationId xmlns:a16="http://schemas.microsoft.com/office/drawing/2014/main" id="{20CC511B-2DB0-4523-82ED-40CCC5C7D0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66">
              <a:extLst>
                <a:ext uri="{FF2B5EF4-FFF2-40B4-BE49-F238E27FC236}">
                  <a16:creationId xmlns:a16="http://schemas.microsoft.com/office/drawing/2014/main" id="{6CB93565-67D6-49DD-8D4E-4685AC81A0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64">
              <a:extLst>
                <a:ext uri="{FF2B5EF4-FFF2-40B4-BE49-F238E27FC236}">
                  <a16:creationId xmlns:a16="http://schemas.microsoft.com/office/drawing/2014/main" id="{AE9D45A7-FFB3-4E69-A4EC-FAA3489B0E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6">
              <a:extLst>
                <a:ext uri="{FF2B5EF4-FFF2-40B4-BE49-F238E27FC236}">
                  <a16:creationId xmlns:a16="http://schemas.microsoft.com/office/drawing/2014/main" id="{A29467A6-0F59-4991-89B5-35408BD725D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AA726CA1-9A94-4AF0-B9DD-3572C692A1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EB03BD70-FD68-460B-A88B-005DAB5BED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C1040543-6AB1-4FE1-8946-59D0E7BB85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BEEF4851-38D3-48A2-B05D-2697716268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DEC37F16-C638-42B2-AA09-CA5142D855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0AC31779-80E9-4BF3-9703-F63FE80945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D71CA5FF-D764-4C4E-8854-E5875684FE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81A1FA9D-7285-4D42-ADF3-BC14114B27E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A1E40F6A-5F88-46D9-A510-00D54F0B81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938C555D-926A-4092-966E-1BC7E455FF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58D049FF-3E13-4E3E-A5BE-CF5253B8E1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A16547CF-5B03-4E57-B466-A0FDCECADD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84C012C4-5959-40D5-8A7B-8542BD4B98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8C7DF75A-2C0D-4388-A295-397333ADBD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8CE35-E858-56C4-939E-44F53F4F1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0360" y="499833"/>
            <a:ext cx="6094203" cy="55812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en-US" sz="2400" b="1" dirty="0"/>
              <a:t>Findings in audit on e-catalogue </a:t>
            </a:r>
            <a:endParaRPr lang="en-US" dirty="0"/>
          </a:p>
          <a:p>
            <a:pPr marL="0" indent="0" algn="just">
              <a:buNone/>
            </a:pPr>
            <a:r>
              <a:rPr lang="en-US" sz="2400" b="1" dirty="0"/>
              <a:t>(e-purchasing):</a:t>
            </a:r>
            <a:endParaRPr lang="en-US" dirty="0"/>
          </a:p>
          <a:p>
            <a:pPr algn="just"/>
            <a:r>
              <a:rPr lang="en-US" sz="2400" dirty="0">
                <a:cs typeface="Calibri"/>
              </a:rPr>
              <a:t>Product listed in </a:t>
            </a:r>
            <a:r>
              <a:rPr lang="en-US" sz="2400">
                <a:cs typeface="Calibri"/>
              </a:rPr>
              <a:t>e-catalogue are </a:t>
            </a:r>
            <a:r>
              <a:rPr lang="en-US" sz="2400" dirty="0">
                <a:cs typeface="Calibri"/>
              </a:rPr>
              <a:t>more expensive than public/market price.</a:t>
            </a:r>
            <a:endParaRPr lang="en-US" sz="2400" dirty="0"/>
          </a:p>
          <a:p>
            <a:pPr algn="just"/>
            <a:r>
              <a:rPr lang="en-US" sz="2400" dirty="0"/>
              <a:t>Incomplete (missing) sequences of business process</a:t>
            </a:r>
            <a:endParaRPr lang="en-US" dirty="0">
              <a:cs typeface="Calibri"/>
            </a:endParaRPr>
          </a:p>
          <a:p>
            <a:pPr algn="just"/>
            <a:r>
              <a:rPr lang="en-US" sz="2400" dirty="0"/>
              <a:t>Input Control issues</a:t>
            </a:r>
            <a:endParaRPr lang="en-US" dirty="0">
              <a:cs typeface="Calibri" panose="020F0502020204030204"/>
            </a:endParaRPr>
          </a:p>
          <a:p>
            <a:pPr algn="just"/>
            <a:r>
              <a:rPr lang="en-US" sz="2400" dirty="0"/>
              <a:t>Process Control issues</a:t>
            </a:r>
            <a:endParaRPr lang="en-US" dirty="0">
              <a:cs typeface="Calibri"/>
            </a:endParaRPr>
          </a:p>
          <a:p>
            <a:pPr algn="just"/>
            <a:r>
              <a:rPr lang="en-US" sz="2400" dirty="0"/>
              <a:t>Inadequate Monitoring and Evaluation Process</a:t>
            </a:r>
            <a:endParaRPr lang="en-US" sz="2400" dirty="0">
              <a:cs typeface="Calibri"/>
            </a:endParaRPr>
          </a:p>
        </p:txBody>
      </p:sp>
      <p:pic>
        <p:nvPicPr>
          <p:cNvPr id="6" name="Graphic 5" descr="Magnifying glass with solid fill">
            <a:extLst>
              <a:ext uri="{FF2B5EF4-FFF2-40B4-BE49-F238E27FC236}">
                <a16:creationId xmlns:a16="http://schemas.microsoft.com/office/drawing/2014/main" id="{53CA0593-F9A4-E68D-C223-4389C111C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7741" y="3503888"/>
            <a:ext cx="2721731" cy="272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3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50C687-86B5-4248-BEBB-0B59B79770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06663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1DA8DA-CEEE-645E-5EC5-ED0B8A70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8" y="721805"/>
            <a:ext cx="4264888" cy="2221992"/>
          </a:xfrm>
        </p:spPr>
        <p:txBody>
          <a:bodyPr>
            <a:normAutofit/>
          </a:bodyPr>
          <a:lstStyle/>
          <a:p>
            <a:r>
              <a:rPr lang="en-US" sz="4000" dirty="0"/>
              <a:t>Data Analytics </a:t>
            </a:r>
            <a:br>
              <a:rPr lang="en-US" sz="4000" dirty="0"/>
            </a:br>
            <a:r>
              <a:rPr lang="en-US" sz="4000" dirty="0"/>
              <a:t>for Auditing </a:t>
            </a:r>
            <a:br>
              <a:rPr lang="en-US" sz="4000" dirty="0"/>
            </a:br>
            <a:r>
              <a:rPr lang="en-US" sz="4000" dirty="0"/>
              <a:t>e-procurement</a:t>
            </a:r>
            <a:endParaRPr lang="id-ID" sz="4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9B4CF53-BC95-46A2-B37D-D05450472B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82FB6946-B6BC-49D3-BB97-5BB97BCDA6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D7D05801-3139-44B5-9BA4-80BF38143E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C1285406-A9A8-420E-B8E4-793B60049A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8B3D20EE-1C4E-4D4C-BCA6-8EDFF7C504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C1515A89-664B-462C-9F5A-1E58EC54BF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A3161A7D-FA76-4326-BAB9-6E0233A01A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AA24BE7B-1AAC-463B-9FEF-7590317F45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56AB4F15-4844-457A-AF46-3D1D1AE340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2260C4BD-CAAF-4776-AD3C-8449E47500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BFEFE041-1ED6-448D-AB61-539755AB96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91B5294C-A473-487E-B001-D0B9E60EA6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1CB2FBA8-54F5-4AAC-A317-EE8CD705E5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260C043C-3DD1-45AE-8C57-3B00D0583E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2AF05C5C-202A-4D8F-BE6C-10BBC01B04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D5F0CE7E-3C13-48B7-B758-56D1ECF993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62231363-AC94-4C4D-A832-B5F6C25F02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109068F2-E473-4D37-8B86-E277B12CE2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69243EA3-CC31-43A5-B7BA-8077D99453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81597D69-9411-4FE0-9741-385ED1D45C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AEC6CFC5-C230-4B82-B3DA-852FC60C2E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7D8364D-1EBB-55F9-C4C6-032C33BD0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249" y="3688060"/>
            <a:ext cx="5453017" cy="1979180"/>
          </a:xfrm>
        </p:spPr>
        <p:txBody>
          <a:bodyPr numCol="1">
            <a:normAutofit fontScale="77500" lnSpcReduction="20000"/>
          </a:bodyPr>
          <a:lstStyle/>
          <a:p>
            <a:pPr marL="0" indent="0" algn="r">
              <a:buNone/>
            </a:pPr>
            <a:r>
              <a:rPr lang="en-US" b="1" dirty="0"/>
              <a:t>Data analytics features for e-procurement:</a:t>
            </a:r>
          </a:p>
          <a:p>
            <a:pPr marL="0" indent="0" algn="r">
              <a:buNone/>
            </a:pPr>
            <a:r>
              <a:rPr lang="en-US" dirty="0"/>
              <a:t>Government Procurement -</a:t>
            </a:r>
          </a:p>
          <a:p>
            <a:pPr marL="0" indent="0" algn="r">
              <a:buNone/>
            </a:pPr>
            <a:r>
              <a:rPr lang="en-US" dirty="0"/>
              <a:t>Supplier Profile -</a:t>
            </a:r>
          </a:p>
          <a:p>
            <a:pPr marL="0" indent="0" algn="r">
              <a:buNone/>
            </a:pPr>
            <a:r>
              <a:rPr lang="en-US" dirty="0"/>
              <a:t>Product Search - </a:t>
            </a:r>
          </a:p>
          <a:p>
            <a:pPr marL="0" indent="0" algn="r">
              <a:buNone/>
            </a:pPr>
            <a:r>
              <a:rPr lang="en-US" dirty="0"/>
              <a:t>E-tendering Dataset -</a:t>
            </a:r>
            <a:endParaRPr lang="id-ID" dirty="0"/>
          </a:p>
        </p:txBody>
      </p:sp>
      <p:pic>
        <p:nvPicPr>
          <p:cNvPr id="59" name="Picture 16">
            <a:extLst>
              <a:ext uri="{FF2B5EF4-FFF2-40B4-BE49-F238E27FC236}">
                <a16:creationId xmlns:a16="http://schemas.microsoft.com/office/drawing/2014/main" id="{4D505B7E-AD7B-197A-6DF7-845E0D317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464" y="298320"/>
            <a:ext cx="34385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29C44A7-9964-144D-1420-F58ABB27FB69}"/>
              </a:ext>
            </a:extLst>
          </p:cNvPr>
          <p:cNvGrpSpPr/>
          <p:nvPr/>
        </p:nvGrpSpPr>
        <p:grpSpPr>
          <a:xfrm>
            <a:off x="6204249" y="1860854"/>
            <a:ext cx="2957477" cy="1362883"/>
            <a:chOff x="6204249" y="2066116"/>
            <a:chExt cx="2957477" cy="1362883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5892A5E-0EDA-226C-E31E-62E26BD8F1E7}"/>
                </a:ext>
              </a:extLst>
            </p:cNvPr>
            <p:cNvSpPr>
              <a:spLocks/>
            </p:cNvSpPr>
            <p:nvPr/>
          </p:nvSpPr>
          <p:spPr>
            <a:xfrm>
              <a:off x="6204249" y="2372642"/>
              <a:ext cx="2945413" cy="10563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2" name="Rectangle: Top Corners Rounded 61">
              <a:extLst>
                <a:ext uri="{FF2B5EF4-FFF2-40B4-BE49-F238E27FC236}">
                  <a16:creationId xmlns:a16="http://schemas.microsoft.com/office/drawing/2014/main" id="{5D7ADD12-2F5E-4BC8-75DE-7450C4DA5350}"/>
                </a:ext>
              </a:extLst>
            </p:cNvPr>
            <p:cNvSpPr>
              <a:spLocks/>
            </p:cNvSpPr>
            <p:nvPr/>
          </p:nvSpPr>
          <p:spPr>
            <a:xfrm>
              <a:off x="6815308" y="2066116"/>
              <a:ext cx="2346418" cy="293913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Public Finance Management</a:t>
              </a:r>
              <a:endParaRPr lang="id-ID" sz="1400"/>
            </a:p>
          </p:txBody>
        </p:sp>
        <p:pic>
          <p:nvPicPr>
            <p:cNvPr id="63" name="Graphic 62" descr="Database">
              <a:extLst>
                <a:ext uri="{FF2B5EF4-FFF2-40B4-BE49-F238E27FC236}">
                  <a16:creationId xmlns:a16="http://schemas.microsoft.com/office/drawing/2014/main" id="{F6013001-1C5C-FBDD-2E65-314049A61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74591" y="2490574"/>
              <a:ext cx="454343" cy="457763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DDE7238-79CB-322E-5785-E54F43E18D6F}"/>
                </a:ext>
              </a:extLst>
            </p:cNvPr>
            <p:cNvSpPr txBox="1">
              <a:spLocks/>
            </p:cNvSpPr>
            <p:nvPr/>
          </p:nvSpPr>
          <p:spPr>
            <a:xfrm>
              <a:off x="6242766" y="2871611"/>
              <a:ext cx="766876" cy="47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/>
                <a:t>SPAN</a:t>
              </a:r>
            </a:p>
            <a:p>
              <a:pPr algn="ctr"/>
              <a:r>
                <a:rPr lang="en-US" sz="1400"/>
                <a:t>Database</a:t>
              </a:r>
            </a:p>
          </p:txBody>
        </p:sp>
        <p:pic>
          <p:nvPicPr>
            <p:cNvPr id="65" name="Picture 2" descr="Oldesain: LOGO SPAN (SISTEM PERBENDAHARAAN dan ANGGARAN NEGARA)">
              <a:extLst>
                <a:ext uri="{FF2B5EF4-FFF2-40B4-BE49-F238E27FC236}">
                  <a16:creationId xmlns:a16="http://schemas.microsoft.com/office/drawing/2014/main" id="{A175895B-2701-6BC7-F6C3-078CD7E595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9330" y="2730740"/>
              <a:ext cx="505343" cy="160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C1A7113-6C04-0270-AE47-9E3A4CB6BF3A}"/>
                </a:ext>
              </a:extLst>
            </p:cNvPr>
            <p:cNvGrpSpPr>
              <a:grpSpLocks/>
            </p:cNvGrpSpPr>
            <p:nvPr/>
          </p:nvGrpSpPr>
          <p:grpSpPr>
            <a:xfrm>
              <a:off x="7281093" y="2469628"/>
              <a:ext cx="839440" cy="890931"/>
              <a:chOff x="2374140" y="653317"/>
              <a:chExt cx="1080424" cy="1138130"/>
            </a:xfrm>
          </p:grpSpPr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2A8412D-52B7-60BC-7507-F8173A13CE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67038" y="1182954"/>
                <a:ext cx="987030" cy="6084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/>
                  <a:t>SAKTI</a:t>
                </a:r>
              </a:p>
              <a:p>
                <a:pPr algn="ctr"/>
                <a:r>
                  <a:rPr lang="en-US" sz="1400"/>
                  <a:t>Database</a:t>
                </a:r>
                <a:endParaRPr lang="id-ID" sz="1400"/>
              </a:p>
            </p:txBody>
          </p:sp>
          <p:pic>
            <p:nvPicPr>
              <p:cNvPr id="72" name="Graphic 71" descr="Database">
                <a:extLst>
                  <a:ext uri="{FF2B5EF4-FFF2-40B4-BE49-F238E27FC236}">
                    <a16:creationId xmlns:a16="http://schemas.microsoft.com/office/drawing/2014/main" id="{628C7582-6048-8B7F-B00F-83E96C4FF5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374140" y="653317"/>
                <a:ext cx="584775" cy="584775"/>
              </a:xfrm>
              <a:prstGeom prst="rect">
                <a:avLst/>
              </a:prstGeom>
            </p:spPr>
          </p:pic>
          <p:pic>
            <p:nvPicPr>
              <p:cNvPr id="73" name="Picture 4" descr="SAKTI">
                <a:extLst>
                  <a:ext uri="{FF2B5EF4-FFF2-40B4-BE49-F238E27FC236}">
                    <a16:creationId xmlns:a16="http://schemas.microsoft.com/office/drawing/2014/main" id="{51A49A1D-FFB2-C149-09DA-1A2839F506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9714" y="945704"/>
                <a:ext cx="704850" cy="2819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592E36B9-79D1-2F5B-3BA6-B5111EC59498}"/>
                </a:ext>
              </a:extLst>
            </p:cNvPr>
            <p:cNvGrpSpPr>
              <a:grpSpLocks/>
            </p:cNvGrpSpPr>
            <p:nvPr/>
          </p:nvGrpSpPr>
          <p:grpSpPr>
            <a:xfrm>
              <a:off x="8271707" y="2445545"/>
              <a:ext cx="807020" cy="923076"/>
              <a:chOff x="3649970" y="560309"/>
              <a:chExt cx="1038697" cy="1179194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B0F07EB-0AC8-79D1-3CD0-53083F7C3A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01638" y="1131010"/>
                <a:ext cx="987029" cy="60849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 anchor="t">
                <a:spAutoFit/>
              </a:bodyPr>
              <a:lstStyle/>
              <a:p>
                <a:pPr algn="ctr"/>
                <a:r>
                  <a:rPr lang="en-US" sz="1400"/>
                  <a:t>KRISNA</a:t>
                </a:r>
                <a:endParaRPr lang="en-US" sz="1400">
                  <a:cs typeface="Calibri"/>
                </a:endParaRPr>
              </a:p>
              <a:p>
                <a:pPr algn="ctr"/>
                <a:r>
                  <a:rPr lang="en-US" sz="1400"/>
                  <a:t>Database</a:t>
                </a:r>
                <a:endParaRPr lang="id-ID" sz="1400">
                  <a:cs typeface="Calibri"/>
                </a:endParaRPr>
              </a:p>
            </p:txBody>
          </p:sp>
          <p:pic>
            <p:nvPicPr>
              <p:cNvPr id="69" name="Graphic 68" descr="Database">
                <a:extLst>
                  <a:ext uri="{FF2B5EF4-FFF2-40B4-BE49-F238E27FC236}">
                    <a16:creationId xmlns:a16="http://schemas.microsoft.com/office/drawing/2014/main" id="{03E4110C-80B4-C202-13F2-402AB4CC8E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649970" y="560309"/>
                <a:ext cx="584775" cy="584775"/>
              </a:xfrm>
              <a:prstGeom prst="rect">
                <a:avLst/>
              </a:prstGeom>
            </p:spPr>
          </p:pic>
          <p:pic>
            <p:nvPicPr>
              <p:cNvPr id="70" name="Picture 8" descr="𝑲𝑹𝑰𝑺𝑵𝑨 (@krisna_systems) / Twitter">
                <a:extLst>
                  <a:ext uri="{FF2B5EF4-FFF2-40B4-BE49-F238E27FC236}">
                    <a16:creationId xmlns:a16="http://schemas.microsoft.com/office/drawing/2014/main" id="{EB76443C-9840-ED54-696B-83427A42D0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3044" y="804315"/>
                <a:ext cx="413034" cy="4013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439999E-02B3-070C-9797-6BDAE4948358}"/>
              </a:ext>
            </a:extLst>
          </p:cNvPr>
          <p:cNvGrpSpPr>
            <a:grpSpLocks/>
          </p:cNvGrpSpPr>
          <p:nvPr/>
        </p:nvGrpSpPr>
        <p:grpSpPr>
          <a:xfrm>
            <a:off x="9282590" y="1865373"/>
            <a:ext cx="2865830" cy="1366386"/>
            <a:chOff x="283261" y="4759285"/>
            <a:chExt cx="3790976" cy="1599961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1FAFBFC5-DFFB-CE09-A3EB-6150615FE1B1}"/>
                </a:ext>
              </a:extLst>
            </p:cNvPr>
            <p:cNvGrpSpPr>
              <a:grpSpLocks/>
            </p:cNvGrpSpPr>
            <p:nvPr/>
          </p:nvGrpSpPr>
          <p:grpSpPr>
            <a:xfrm>
              <a:off x="2594054" y="5276664"/>
              <a:ext cx="1308490" cy="1044825"/>
              <a:chOff x="4430767" y="3010107"/>
              <a:chExt cx="1469377" cy="1285109"/>
            </a:xfrm>
          </p:grpSpPr>
          <p:pic>
            <p:nvPicPr>
              <p:cNvPr id="111" name="Graphic 110" descr="Ecommerce with solid fill">
                <a:extLst>
                  <a:ext uri="{FF2B5EF4-FFF2-40B4-BE49-F238E27FC236}">
                    <a16:creationId xmlns:a16="http://schemas.microsoft.com/office/drawing/2014/main" id="{949094F5-BB48-75B8-4C4F-0F7116B20D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799286" y="3010107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96EF7677-9CD3-23A5-18BD-AA270B1E31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30767" y="3891671"/>
                <a:ext cx="1469377" cy="40354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 anchor="t">
                <a:spAutoFit/>
              </a:bodyPr>
              <a:lstStyle/>
              <a:p>
                <a:pPr algn="ctr"/>
                <a:r>
                  <a:rPr lang="en-US" sz="1400"/>
                  <a:t>E-Commerce</a:t>
                </a:r>
                <a:endParaRPr lang="id-ID" sz="1400">
                  <a:cs typeface="Calibri"/>
                </a:endParaRPr>
              </a:p>
            </p:txBody>
          </p:sp>
        </p:grp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60FE7E93-2A25-9E20-A6B4-6C5E62FAFDF7}"/>
                </a:ext>
              </a:extLst>
            </p:cNvPr>
            <p:cNvSpPr>
              <a:spLocks/>
            </p:cNvSpPr>
            <p:nvPr/>
          </p:nvSpPr>
          <p:spPr>
            <a:xfrm>
              <a:off x="283261" y="5112919"/>
              <a:ext cx="3790976" cy="124632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2" name="Rectangle: Top Corners Rounded 101">
              <a:extLst>
                <a:ext uri="{FF2B5EF4-FFF2-40B4-BE49-F238E27FC236}">
                  <a16:creationId xmlns:a16="http://schemas.microsoft.com/office/drawing/2014/main" id="{159E93F3-D8B0-8ACC-9A3C-B4C985BAC77A}"/>
                </a:ext>
              </a:extLst>
            </p:cNvPr>
            <p:cNvSpPr>
              <a:spLocks/>
            </p:cNvSpPr>
            <p:nvPr/>
          </p:nvSpPr>
          <p:spPr>
            <a:xfrm>
              <a:off x="1359961" y="4759285"/>
              <a:ext cx="2714276" cy="375461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E-procurement</a:t>
              </a:r>
              <a:endParaRPr lang="id-ID" sz="1600"/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83BD456B-1341-F367-7247-C214633501FA}"/>
                </a:ext>
              </a:extLst>
            </p:cNvPr>
            <p:cNvGrpSpPr>
              <a:grpSpLocks/>
            </p:cNvGrpSpPr>
            <p:nvPr/>
          </p:nvGrpSpPr>
          <p:grpSpPr>
            <a:xfrm>
              <a:off x="335374" y="5170475"/>
              <a:ext cx="1105623" cy="1105006"/>
              <a:chOff x="464995" y="3374270"/>
              <a:chExt cx="1105623" cy="1105006"/>
            </a:xfrm>
          </p:grpSpPr>
          <p:pic>
            <p:nvPicPr>
              <p:cNvPr id="108" name="Graphic 107" descr="Web design with solid fill">
                <a:extLst>
                  <a:ext uri="{FF2B5EF4-FFF2-40B4-BE49-F238E27FC236}">
                    <a16:creationId xmlns:a16="http://schemas.microsoft.com/office/drawing/2014/main" id="{F7CB1C0E-F25E-FA92-0212-2DE4C12B1E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61574" y="3374270"/>
                <a:ext cx="662729" cy="662729"/>
              </a:xfrm>
              <a:prstGeom prst="rect">
                <a:avLst/>
              </a:prstGeom>
            </p:spPr>
          </p:pic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BC2C133A-0EB8-0B3F-9003-506D161D30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4995" y="3925278"/>
                <a:ext cx="110562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/>
                  <a:t>SPSE</a:t>
                </a:r>
              </a:p>
              <a:p>
                <a:pPr algn="ctr"/>
                <a:r>
                  <a:rPr lang="en-US" sz="1200"/>
                  <a:t>Web scrapping</a:t>
                </a:r>
                <a:endParaRPr lang="id-ID" sz="1200"/>
              </a:p>
            </p:txBody>
          </p:sp>
          <p:pic>
            <p:nvPicPr>
              <p:cNvPr id="110" name="Picture 10" descr="SPSE NASIONAL - Home">
                <a:extLst>
                  <a:ext uri="{FF2B5EF4-FFF2-40B4-BE49-F238E27FC236}">
                    <a16:creationId xmlns:a16="http://schemas.microsoft.com/office/drawing/2014/main" id="{0B325863-58F1-E306-656C-74C61D20ED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3798" y="3610667"/>
                <a:ext cx="365784" cy="365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D5367412-329C-15DB-27F9-3439A5B29183}"/>
                </a:ext>
              </a:extLst>
            </p:cNvPr>
            <p:cNvGrpSpPr>
              <a:grpSpLocks/>
            </p:cNvGrpSpPr>
            <p:nvPr/>
          </p:nvGrpSpPr>
          <p:grpSpPr>
            <a:xfrm>
              <a:off x="1533536" y="5209453"/>
              <a:ext cx="1409527" cy="1120930"/>
              <a:chOff x="1663157" y="3413248"/>
              <a:chExt cx="1409527" cy="1120930"/>
            </a:xfrm>
          </p:grpSpPr>
          <p:pic>
            <p:nvPicPr>
              <p:cNvPr id="105" name="Graphic 104" descr="e-Catalog">
                <a:extLst>
                  <a:ext uri="{FF2B5EF4-FFF2-40B4-BE49-F238E27FC236}">
                    <a16:creationId xmlns:a16="http://schemas.microsoft.com/office/drawing/2014/main" id="{B0DFACC1-D91B-2F8F-CF19-040E1EB0C876}"/>
                  </a:ext>
                  <a:ext uri="{C183D7F6-B498-43B3-948B-1728B52AA6E4}">
                    <adec:decorative xmlns="" xmlns:adec="http://schemas.microsoft.com/office/drawing/2017/decorative" val="0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877990" y="3413248"/>
                <a:ext cx="584775" cy="584775"/>
              </a:xfrm>
              <a:prstGeom prst="rect">
                <a:avLst/>
              </a:prstGeom>
            </p:spPr>
          </p:pic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C4229281-5374-9E79-472B-D192CFA4CA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63157" y="3993594"/>
                <a:ext cx="1244259" cy="54058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US" sz="1200"/>
                  <a:t>E-Catalogue</a:t>
                </a:r>
              </a:p>
              <a:p>
                <a:pPr algn="ctr"/>
                <a:r>
                  <a:rPr lang="en-US" sz="1200"/>
                  <a:t>Datasets</a:t>
                </a:r>
                <a:endParaRPr lang="id-ID" sz="1200"/>
              </a:p>
            </p:txBody>
          </p:sp>
          <p:pic>
            <p:nvPicPr>
              <p:cNvPr id="107" name="Picture 14">
                <a:extLst>
                  <a:ext uri="{FF2B5EF4-FFF2-40B4-BE49-F238E27FC236}">
                    <a16:creationId xmlns:a16="http://schemas.microsoft.com/office/drawing/2014/main" id="{C88D04B8-2086-7F1C-BF51-C222F73307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8284" y="3705635"/>
                <a:ext cx="914400" cy="3909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13" name="Graphic 112" descr="Chevron arrows with solid fill">
            <a:extLst>
              <a:ext uri="{FF2B5EF4-FFF2-40B4-BE49-F238E27FC236}">
                <a16:creationId xmlns:a16="http://schemas.microsoft.com/office/drawing/2014/main" id="{7D3945FE-6446-8CF4-90EE-C2FC45FFE5AB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6200000">
            <a:off x="8866102" y="1177430"/>
            <a:ext cx="392406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77C47E-CBB7-C615-6F51-9D77ED4A6597}"/>
              </a:ext>
            </a:extLst>
          </p:cNvPr>
          <p:cNvSpPr txBox="1"/>
          <p:nvPr/>
        </p:nvSpPr>
        <p:spPr>
          <a:xfrm>
            <a:off x="606971" y="3823411"/>
            <a:ext cx="54890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/>
              <a:t>In 2021, BPK rolled out BIDICS, BPK Big Data Analytics, as one of the strategic initiatives.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BIDICS is developed as value-added tools for BPK’s core function by providing reliable datasets, robust analytics and insightful visualizations.</a:t>
            </a:r>
          </a:p>
        </p:txBody>
      </p:sp>
    </p:spTree>
    <p:extLst>
      <p:ext uri="{BB962C8B-B14F-4D97-AF65-F5344CB8AC3E}">
        <p14:creationId xmlns:p14="http://schemas.microsoft.com/office/powerpoint/2010/main" val="285950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</TotalTime>
  <Words>770</Words>
  <Application>Microsoft Office PowerPoint</Application>
  <PresentationFormat>Widescreen</PresentationFormat>
  <Paragraphs>177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Government eProcurement Audit</vt:lpstr>
      <vt:lpstr>Outline</vt:lpstr>
      <vt:lpstr>Public procurement system in Indonesia</vt:lpstr>
      <vt:lpstr>PowerPoint Presentation</vt:lpstr>
      <vt:lpstr>SAI Indonesia’s Experiences</vt:lpstr>
      <vt:lpstr>e-Procurement Risks e-catalogue</vt:lpstr>
      <vt:lpstr>Strategies in Auditing e-Catalogue</vt:lpstr>
      <vt:lpstr>Audit Findings </vt:lpstr>
      <vt:lpstr>Data Analytics  for Auditing  e-procurement</vt:lpstr>
      <vt:lpstr>PowerPoint Presentation</vt:lpstr>
      <vt:lpstr>BIDICS Dashboard</vt:lpstr>
      <vt:lpstr> e.g. All e-tendering activities held by central and local governments</vt:lpstr>
      <vt:lpstr>e.g. Contract is not awarded to bidding winner</vt:lpstr>
      <vt:lpstr>e.g. Winner is not the lowest bidder</vt:lpstr>
      <vt:lpstr>e.g. Winner is not the lowest bidder</vt:lpstr>
      <vt:lpstr>e.g. Blacklist supplier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Maltreba Kispatelo</dc:creator>
  <cp:lastModifiedBy>Eko Nugroho</cp:lastModifiedBy>
  <cp:revision>51</cp:revision>
  <dcterms:created xsi:type="dcterms:W3CDTF">2022-05-10T03:56:09Z</dcterms:created>
  <dcterms:modified xsi:type="dcterms:W3CDTF">2022-05-24T13:23:22Z</dcterms:modified>
</cp:coreProperties>
</file>