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8F6BCB-247B-4638-8464-D95DA9B507AF}" v="3" dt="2022-05-19T07:25:30.8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 R Sriram" userId="310c4cd2-7c0f-419e-a01a-25d2cb0d63e5" providerId="ADAL" clId="{BD8F6BCB-247B-4638-8464-D95DA9B507AF}"/>
    <pc:docChg chg="custSel modSld">
      <pc:chgData name="K R Sriram" userId="310c4cd2-7c0f-419e-a01a-25d2cb0d63e5" providerId="ADAL" clId="{BD8F6BCB-247B-4638-8464-D95DA9B507AF}" dt="2022-05-19T07:41:04.582" v="1430" actId="6549"/>
      <pc:docMkLst>
        <pc:docMk/>
      </pc:docMkLst>
      <pc:sldChg chg="modSp mod">
        <pc:chgData name="K R Sriram" userId="310c4cd2-7c0f-419e-a01a-25d2cb0d63e5" providerId="ADAL" clId="{BD8F6BCB-247B-4638-8464-D95DA9B507AF}" dt="2022-05-19T07:20:09.947" v="47" actId="20577"/>
        <pc:sldMkLst>
          <pc:docMk/>
          <pc:sldMk cId="1798569824" sldId="256"/>
        </pc:sldMkLst>
        <pc:spChg chg="mod">
          <ac:chgData name="K R Sriram" userId="310c4cd2-7c0f-419e-a01a-25d2cb0d63e5" providerId="ADAL" clId="{BD8F6BCB-247B-4638-8464-D95DA9B507AF}" dt="2022-05-19T07:20:03.357" v="36" actId="20577"/>
          <ac:spMkLst>
            <pc:docMk/>
            <pc:sldMk cId="1798569824" sldId="256"/>
            <ac:spMk id="2" creationId="{C299646B-D50B-D93E-3474-AE41173A7EAF}"/>
          </ac:spMkLst>
        </pc:spChg>
        <pc:spChg chg="mod">
          <ac:chgData name="K R Sriram" userId="310c4cd2-7c0f-419e-a01a-25d2cb0d63e5" providerId="ADAL" clId="{BD8F6BCB-247B-4638-8464-D95DA9B507AF}" dt="2022-05-19T07:20:09.947" v="47" actId="20577"/>
          <ac:spMkLst>
            <pc:docMk/>
            <pc:sldMk cId="1798569824" sldId="256"/>
            <ac:spMk id="3" creationId="{D7356893-7AEA-7F6C-15A8-CD739F5090A1}"/>
          </ac:spMkLst>
        </pc:spChg>
      </pc:sldChg>
      <pc:sldChg chg="delSp modSp mod">
        <pc:chgData name="K R Sriram" userId="310c4cd2-7c0f-419e-a01a-25d2cb0d63e5" providerId="ADAL" clId="{BD8F6BCB-247B-4638-8464-D95DA9B507AF}" dt="2022-05-19T07:25:14.088" v="203"/>
        <pc:sldMkLst>
          <pc:docMk/>
          <pc:sldMk cId="1848368007" sldId="257"/>
        </pc:sldMkLst>
        <pc:spChg chg="mod">
          <ac:chgData name="K R Sriram" userId="310c4cd2-7c0f-419e-a01a-25d2cb0d63e5" providerId="ADAL" clId="{BD8F6BCB-247B-4638-8464-D95DA9B507AF}" dt="2022-05-19T07:23:22.125" v="78" actId="6549"/>
          <ac:spMkLst>
            <pc:docMk/>
            <pc:sldMk cId="1848368007" sldId="257"/>
            <ac:spMk id="3" creationId="{24A4A5D0-CD07-AF41-8FEE-FB06AE9003D3}"/>
          </ac:spMkLst>
        </pc:spChg>
        <pc:spChg chg="del">
          <ac:chgData name="K R Sriram" userId="310c4cd2-7c0f-419e-a01a-25d2cb0d63e5" providerId="ADAL" clId="{BD8F6BCB-247B-4638-8464-D95DA9B507AF}" dt="2022-05-19T07:25:14.088" v="203"/>
          <ac:spMkLst>
            <pc:docMk/>
            <pc:sldMk cId="1848368007" sldId="257"/>
            <ac:spMk id="4" creationId="{8065E674-72F4-45B0-9BAD-E146C1864519}"/>
          </ac:spMkLst>
        </pc:spChg>
      </pc:sldChg>
      <pc:sldChg chg="delSp modSp mod">
        <pc:chgData name="K R Sriram" userId="310c4cd2-7c0f-419e-a01a-25d2cb0d63e5" providerId="ADAL" clId="{BD8F6BCB-247B-4638-8464-D95DA9B507AF}" dt="2022-05-19T07:28:13.915" v="365" actId="20577"/>
        <pc:sldMkLst>
          <pc:docMk/>
          <pc:sldMk cId="672199264" sldId="258"/>
        </pc:sldMkLst>
        <pc:spChg chg="mod">
          <ac:chgData name="K R Sriram" userId="310c4cd2-7c0f-419e-a01a-25d2cb0d63e5" providerId="ADAL" clId="{BD8F6BCB-247B-4638-8464-D95DA9B507AF}" dt="2022-05-19T07:28:13.915" v="365" actId="20577"/>
          <ac:spMkLst>
            <pc:docMk/>
            <pc:sldMk cId="672199264" sldId="258"/>
            <ac:spMk id="3" creationId="{806F21E1-4454-77B0-EDCA-37715653C228}"/>
          </ac:spMkLst>
        </pc:spChg>
        <pc:spChg chg="del">
          <ac:chgData name="K R Sriram" userId="310c4cd2-7c0f-419e-a01a-25d2cb0d63e5" providerId="ADAL" clId="{BD8F6BCB-247B-4638-8464-D95DA9B507AF}" dt="2022-05-19T07:25:14.088" v="203"/>
          <ac:spMkLst>
            <pc:docMk/>
            <pc:sldMk cId="672199264" sldId="258"/>
            <ac:spMk id="4" creationId="{F7D91D86-C25C-4D77-AC4C-31EF50DE0B0F}"/>
          </ac:spMkLst>
        </pc:spChg>
      </pc:sldChg>
      <pc:sldChg chg="delSp modSp mod">
        <pc:chgData name="K R Sriram" userId="310c4cd2-7c0f-419e-a01a-25d2cb0d63e5" providerId="ADAL" clId="{BD8F6BCB-247B-4638-8464-D95DA9B507AF}" dt="2022-05-19T07:32:19.972" v="759" actId="6549"/>
        <pc:sldMkLst>
          <pc:docMk/>
          <pc:sldMk cId="3222581357" sldId="259"/>
        </pc:sldMkLst>
        <pc:spChg chg="mod">
          <ac:chgData name="K R Sriram" userId="310c4cd2-7c0f-419e-a01a-25d2cb0d63e5" providerId="ADAL" clId="{BD8F6BCB-247B-4638-8464-D95DA9B507AF}" dt="2022-05-19T07:28:27.941" v="373" actId="20577"/>
          <ac:spMkLst>
            <pc:docMk/>
            <pc:sldMk cId="3222581357" sldId="259"/>
            <ac:spMk id="2" creationId="{181B5A28-0CC5-077A-B9D2-E8EE5E94A1E9}"/>
          </ac:spMkLst>
        </pc:spChg>
        <pc:spChg chg="mod">
          <ac:chgData name="K R Sriram" userId="310c4cd2-7c0f-419e-a01a-25d2cb0d63e5" providerId="ADAL" clId="{BD8F6BCB-247B-4638-8464-D95DA9B507AF}" dt="2022-05-19T07:32:19.972" v="759" actId="6549"/>
          <ac:spMkLst>
            <pc:docMk/>
            <pc:sldMk cId="3222581357" sldId="259"/>
            <ac:spMk id="3" creationId="{EA4C4277-0989-93D0-6AC4-D5E7ADE12594}"/>
          </ac:spMkLst>
        </pc:spChg>
        <pc:spChg chg="del">
          <ac:chgData name="K R Sriram" userId="310c4cd2-7c0f-419e-a01a-25d2cb0d63e5" providerId="ADAL" clId="{BD8F6BCB-247B-4638-8464-D95DA9B507AF}" dt="2022-05-19T07:25:14.088" v="203"/>
          <ac:spMkLst>
            <pc:docMk/>
            <pc:sldMk cId="3222581357" sldId="259"/>
            <ac:spMk id="4" creationId="{7E6A3BAD-D935-4C74-A51B-4AAB5857063B}"/>
          </ac:spMkLst>
        </pc:spChg>
      </pc:sldChg>
      <pc:sldChg chg="delSp modSp mod">
        <pc:chgData name="K R Sriram" userId="310c4cd2-7c0f-419e-a01a-25d2cb0d63e5" providerId="ADAL" clId="{BD8F6BCB-247B-4638-8464-D95DA9B507AF}" dt="2022-05-19T07:26:06.608" v="263" actId="20577"/>
        <pc:sldMkLst>
          <pc:docMk/>
          <pc:sldMk cId="72591762" sldId="260"/>
        </pc:sldMkLst>
        <pc:spChg chg="mod">
          <ac:chgData name="K R Sriram" userId="310c4cd2-7c0f-419e-a01a-25d2cb0d63e5" providerId="ADAL" clId="{BD8F6BCB-247B-4638-8464-D95DA9B507AF}" dt="2022-05-19T07:23:35.709" v="90" actId="20577"/>
          <ac:spMkLst>
            <pc:docMk/>
            <pc:sldMk cId="72591762" sldId="260"/>
            <ac:spMk id="2" creationId="{F755B191-CE5D-EDAC-EDEC-1307BC255926}"/>
          </ac:spMkLst>
        </pc:spChg>
        <pc:spChg chg="mod">
          <ac:chgData name="K R Sriram" userId="310c4cd2-7c0f-419e-a01a-25d2cb0d63e5" providerId="ADAL" clId="{BD8F6BCB-247B-4638-8464-D95DA9B507AF}" dt="2022-05-19T07:26:06.608" v="263" actId="20577"/>
          <ac:spMkLst>
            <pc:docMk/>
            <pc:sldMk cId="72591762" sldId="260"/>
            <ac:spMk id="3" creationId="{E0227EAF-27DC-71AD-FECA-66E7293BA121}"/>
          </ac:spMkLst>
        </pc:spChg>
        <pc:spChg chg="del">
          <ac:chgData name="K R Sriram" userId="310c4cd2-7c0f-419e-a01a-25d2cb0d63e5" providerId="ADAL" clId="{BD8F6BCB-247B-4638-8464-D95DA9B507AF}" dt="2022-05-19T07:25:14.088" v="203"/>
          <ac:spMkLst>
            <pc:docMk/>
            <pc:sldMk cId="72591762" sldId="260"/>
            <ac:spMk id="4" creationId="{17714F30-2744-4E79-9B4D-9D97AAB4A1DF}"/>
          </ac:spMkLst>
        </pc:spChg>
      </pc:sldChg>
      <pc:sldChg chg="delSp modSp mod">
        <pc:chgData name="K R Sriram" userId="310c4cd2-7c0f-419e-a01a-25d2cb0d63e5" providerId="ADAL" clId="{BD8F6BCB-247B-4638-8464-D95DA9B507AF}" dt="2022-05-19T07:41:04.582" v="1430" actId="6549"/>
        <pc:sldMkLst>
          <pc:docMk/>
          <pc:sldMk cId="806901902" sldId="261"/>
        </pc:sldMkLst>
        <pc:spChg chg="mod">
          <ac:chgData name="K R Sriram" userId="310c4cd2-7c0f-419e-a01a-25d2cb0d63e5" providerId="ADAL" clId="{BD8F6BCB-247B-4638-8464-D95DA9B507AF}" dt="2022-05-19T07:32:27.881" v="766" actId="20577"/>
          <ac:spMkLst>
            <pc:docMk/>
            <pc:sldMk cId="806901902" sldId="261"/>
            <ac:spMk id="2" creationId="{2D19237E-C0E7-6708-262E-592B4B9DB012}"/>
          </ac:spMkLst>
        </pc:spChg>
        <pc:spChg chg="mod">
          <ac:chgData name="K R Sriram" userId="310c4cd2-7c0f-419e-a01a-25d2cb0d63e5" providerId="ADAL" clId="{BD8F6BCB-247B-4638-8464-D95DA9B507AF}" dt="2022-05-19T07:41:04.582" v="1430" actId="6549"/>
          <ac:spMkLst>
            <pc:docMk/>
            <pc:sldMk cId="806901902" sldId="261"/>
            <ac:spMk id="3" creationId="{B91C8D86-EF34-78CF-5B67-764746217DCC}"/>
          </ac:spMkLst>
        </pc:spChg>
        <pc:spChg chg="del">
          <ac:chgData name="K R Sriram" userId="310c4cd2-7c0f-419e-a01a-25d2cb0d63e5" providerId="ADAL" clId="{BD8F6BCB-247B-4638-8464-D95DA9B507AF}" dt="2022-05-19T07:25:14.088" v="203"/>
          <ac:spMkLst>
            <pc:docMk/>
            <pc:sldMk cId="806901902" sldId="261"/>
            <ac:spMk id="4" creationId="{EDE661F4-42BB-450B-A663-07090AD9C08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ED5F49-F8CC-4DF9-85C9-23524ED66C76}" type="doc">
      <dgm:prSet loTypeId="urn:microsoft.com/office/officeart/2005/8/layout/process1" loCatId="process" qsTypeId="urn:microsoft.com/office/officeart/2005/8/quickstyle/simple1" qsCatId="simple" csTypeId="urn:microsoft.com/office/officeart/2005/8/colors/colorful2" csCatId="colorful"/>
      <dgm:spPr/>
      <dgm:t>
        <a:bodyPr/>
        <a:lstStyle/>
        <a:p>
          <a:endParaRPr lang="en-US"/>
        </a:p>
      </dgm:t>
    </dgm:pt>
    <dgm:pt modelId="{898BA1E6-EF1B-4D1F-B20F-55C2CCD6F3AC}">
      <dgm:prSet/>
      <dgm:spPr/>
      <dgm:t>
        <a:bodyPr/>
        <a:lstStyle/>
        <a:p>
          <a:r>
            <a:rPr lang="en-US">
              <a:solidFill>
                <a:schemeClr val="tx1"/>
              </a:solidFill>
            </a:rPr>
            <a:t>A draft curriculum as well as survey form for needs and gap analysis was shared with Project members on August 3, 2021. Based on the suggestions received, the draft was modified.</a:t>
          </a:r>
        </a:p>
      </dgm:t>
    </dgm:pt>
    <dgm:pt modelId="{4989ED55-8DA5-4E4B-BD40-F5FAD6057D29}" type="parTrans" cxnId="{BE0736FF-30FE-4398-ABF0-111D285E8486}">
      <dgm:prSet/>
      <dgm:spPr/>
      <dgm:t>
        <a:bodyPr/>
        <a:lstStyle/>
        <a:p>
          <a:endParaRPr lang="en-US"/>
        </a:p>
      </dgm:t>
    </dgm:pt>
    <dgm:pt modelId="{4A2F6203-CF84-49E3-A735-549731668FC4}" type="sibTrans" cxnId="{BE0736FF-30FE-4398-ABF0-111D285E8486}">
      <dgm:prSet/>
      <dgm:spPr/>
      <dgm:t>
        <a:bodyPr/>
        <a:lstStyle/>
        <a:p>
          <a:endParaRPr lang="en-US">
            <a:solidFill>
              <a:schemeClr val="tx1"/>
            </a:solidFill>
          </a:endParaRPr>
        </a:p>
      </dgm:t>
    </dgm:pt>
    <dgm:pt modelId="{C6018F0F-01DB-448A-BD16-7034CC775294}">
      <dgm:prSet/>
      <dgm:spPr/>
      <dgm:t>
        <a:bodyPr/>
        <a:lstStyle/>
        <a:p>
          <a:r>
            <a:rPr lang="en-US">
              <a:solidFill>
                <a:schemeClr val="tx1"/>
              </a:solidFill>
            </a:rPr>
            <a:t>The draft was shared with WGITA members and other SAI communities in September 2021.</a:t>
          </a:r>
        </a:p>
      </dgm:t>
    </dgm:pt>
    <dgm:pt modelId="{B18D74CA-1BD6-4E27-BA26-C65D56FDF6ED}" type="parTrans" cxnId="{36A8DF33-93E0-4D42-82AA-3DF44F9578D3}">
      <dgm:prSet/>
      <dgm:spPr/>
      <dgm:t>
        <a:bodyPr/>
        <a:lstStyle/>
        <a:p>
          <a:endParaRPr lang="en-US"/>
        </a:p>
      </dgm:t>
    </dgm:pt>
    <dgm:pt modelId="{304C85C4-E11D-4A76-B9AD-4745DA40A2BF}" type="sibTrans" cxnId="{36A8DF33-93E0-4D42-82AA-3DF44F9578D3}">
      <dgm:prSet/>
      <dgm:spPr/>
      <dgm:t>
        <a:bodyPr/>
        <a:lstStyle/>
        <a:p>
          <a:endParaRPr lang="en-US">
            <a:solidFill>
              <a:schemeClr val="tx1"/>
            </a:solidFill>
          </a:endParaRPr>
        </a:p>
      </dgm:t>
    </dgm:pt>
    <dgm:pt modelId="{91A0C5A1-DEFB-4799-BE4F-F5A7103258CD}">
      <dgm:prSet/>
      <dgm:spPr/>
      <dgm:t>
        <a:bodyPr/>
        <a:lstStyle/>
        <a:p>
          <a:r>
            <a:rPr lang="en-US">
              <a:solidFill>
                <a:schemeClr val="tx1"/>
              </a:solidFill>
            </a:rPr>
            <a:t>Responses were received for the survey and feedback on the draft curriculum was provided by different SAIs. </a:t>
          </a:r>
        </a:p>
      </dgm:t>
    </dgm:pt>
    <dgm:pt modelId="{18AFEB96-6689-40B9-8DEC-F435A7EDD23D}" type="parTrans" cxnId="{67F59AF3-2DC8-4A65-AA9E-0A65F21EBD0F}">
      <dgm:prSet/>
      <dgm:spPr/>
      <dgm:t>
        <a:bodyPr/>
        <a:lstStyle/>
        <a:p>
          <a:endParaRPr lang="en-US"/>
        </a:p>
      </dgm:t>
    </dgm:pt>
    <dgm:pt modelId="{708794BB-A48E-4DEE-83D2-C76CAE7ECD30}" type="sibTrans" cxnId="{67F59AF3-2DC8-4A65-AA9E-0A65F21EBD0F}">
      <dgm:prSet/>
      <dgm:spPr/>
      <dgm:t>
        <a:bodyPr/>
        <a:lstStyle/>
        <a:p>
          <a:endParaRPr lang="en-US">
            <a:solidFill>
              <a:schemeClr val="tx1"/>
            </a:solidFill>
          </a:endParaRPr>
        </a:p>
      </dgm:t>
    </dgm:pt>
    <dgm:pt modelId="{DF43ACEC-6EAE-41DF-89C4-3D48DE6F9593}">
      <dgm:prSet/>
      <dgm:spPr/>
      <dgm:t>
        <a:bodyPr/>
        <a:lstStyle/>
        <a:p>
          <a:r>
            <a:rPr lang="en-US">
              <a:solidFill>
                <a:schemeClr val="tx1"/>
              </a:solidFill>
            </a:rPr>
            <a:t>Based on the feedback and survey results, the final curriculum draft was circulated for comments on April 26, 2022.</a:t>
          </a:r>
          <a:endParaRPr lang="en-US" dirty="0">
            <a:solidFill>
              <a:schemeClr val="tx1"/>
            </a:solidFill>
          </a:endParaRPr>
        </a:p>
      </dgm:t>
    </dgm:pt>
    <dgm:pt modelId="{1BB9091B-8C5A-48F9-B634-35EFAD01F832}" type="parTrans" cxnId="{2AFB316E-6FBE-441A-AE03-AEA8D527EB03}">
      <dgm:prSet/>
      <dgm:spPr/>
      <dgm:t>
        <a:bodyPr/>
        <a:lstStyle/>
        <a:p>
          <a:endParaRPr lang="en-US"/>
        </a:p>
      </dgm:t>
    </dgm:pt>
    <dgm:pt modelId="{7497ECC1-05E8-435B-AB42-F77B9AF56EA1}" type="sibTrans" cxnId="{2AFB316E-6FBE-441A-AE03-AEA8D527EB03}">
      <dgm:prSet/>
      <dgm:spPr/>
      <dgm:t>
        <a:bodyPr/>
        <a:lstStyle/>
        <a:p>
          <a:endParaRPr lang="en-US"/>
        </a:p>
      </dgm:t>
    </dgm:pt>
    <dgm:pt modelId="{F68E6527-5DE0-4307-9F02-99F10DA2A8E1}" type="pres">
      <dgm:prSet presAssocID="{2EED5F49-F8CC-4DF9-85C9-23524ED66C76}" presName="Name0" presStyleCnt="0">
        <dgm:presLayoutVars>
          <dgm:dir/>
          <dgm:resizeHandles val="exact"/>
        </dgm:presLayoutVars>
      </dgm:prSet>
      <dgm:spPr/>
    </dgm:pt>
    <dgm:pt modelId="{92AE7B49-8392-437D-9B51-B63FF1F29BEE}" type="pres">
      <dgm:prSet presAssocID="{898BA1E6-EF1B-4D1F-B20F-55C2CCD6F3AC}" presName="node" presStyleLbl="node1" presStyleIdx="0" presStyleCnt="4">
        <dgm:presLayoutVars>
          <dgm:bulletEnabled val="1"/>
        </dgm:presLayoutVars>
      </dgm:prSet>
      <dgm:spPr/>
    </dgm:pt>
    <dgm:pt modelId="{40EE9F35-EAFA-4619-923B-E3F382787307}" type="pres">
      <dgm:prSet presAssocID="{4A2F6203-CF84-49E3-A735-549731668FC4}" presName="sibTrans" presStyleLbl="sibTrans2D1" presStyleIdx="0" presStyleCnt="3"/>
      <dgm:spPr/>
    </dgm:pt>
    <dgm:pt modelId="{0EFFAB2E-0CFC-4CB4-A513-60137FF9B20E}" type="pres">
      <dgm:prSet presAssocID="{4A2F6203-CF84-49E3-A735-549731668FC4}" presName="connectorText" presStyleLbl="sibTrans2D1" presStyleIdx="0" presStyleCnt="3"/>
      <dgm:spPr/>
    </dgm:pt>
    <dgm:pt modelId="{606054D3-AE8F-43D4-8C50-4B20DED4062A}" type="pres">
      <dgm:prSet presAssocID="{C6018F0F-01DB-448A-BD16-7034CC775294}" presName="node" presStyleLbl="node1" presStyleIdx="1" presStyleCnt="4">
        <dgm:presLayoutVars>
          <dgm:bulletEnabled val="1"/>
        </dgm:presLayoutVars>
      </dgm:prSet>
      <dgm:spPr/>
    </dgm:pt>
    <dgm:pt modelId="{91739199-C532-4FDE-B7DF-49DF75A975A6}" type="pres">
      <dgm:prSet presAssocID="{304C85C4-E11D-4A76-B9AD-4745DA40A2BF}" presName="sibTrans" presStyleLbl="sibTrans2D1" presStyleIdx="1" presStyleCnt="3"/>
      <dgm:spPr/>
    </dgm:pt>
    <dgm:pt modelId="{41D4CFA0-8EF4-43E5-8289-D38FCD2B3445}" type="pres">
      <dgm:prSet presAssocID="{304C85C4-E11D-4A76-B9AD-4745DA40A2BF}" presName="connectorText" presStyleLbl="sibTrans2D1" presStyleIdx="1" presStyleCnt="3"/>
      <dgm:spPr/>
    </dgm:pt>
    <dgm:pt modelId="{CF0CCA53-EE26-4E0C-9500-DF3DDE0679A3}" type="pres">
      <dgm:prSet presAssocID="{91A0C5A1-DEFB-4799-BE4F-F5A7103258CD}" presName="node" presStyleLbl="node1" presStyleIdx="2" presStyleCnt="4">
        <dgm:presLayoutVars>
          <dgm:bulletEnabled val="1"/>
        </dgm:presLayoutVars>
      </dgm:prSet>
      <dgm:spPr/>
    </dgm:pt>
    <dgm:pt modelId="{091C49E1-1F34-46B0-B32B-11700C991FE9}" type="pres">
      <dgm:prSet presAssocID="{708794BB-A48E-4DEE-83D2-C76CAE7ECD30}" presName="sibTrans" presStyleLbl="sibTrans2D1" presStyleIdx="2" presStyleCnt="3"/>
      <dgm:spPr/>
    </dgm:pt>
    <dgm:pt modelId="{6F6BABA1-2C2E-4FC9-8E77-0E9628A98528}" type="pres">
      <dgm:prSet presAssocID="{708794BB-A48E-4DEE-83D2-C76CAE7ECD30}" presName="connectorText" presStyleLbl="sibTrans2D1" presStyleIdx="2" presStyleCnt="3"/>
      <dgm:spPr/>
    </dgm:pt>
    <dgm:pt modelId="{C6AFAA71-ED6E-43CD-AD91-5BD8E834E180}" type="pres">
      <dgm:prSet presAssocID="{DF43ACEC-6EAE-41DF-89C4-3D48DE6F9593}" presName="node" presStyleLbl="node1" presStyleIdx="3" presStyleCnt="4">
        <dgm:presLayoutVars>
          <dgm:bulletEnabled val="1"/>
        </dgm:presLayoutVars>
      </dgm:prSet>
      <dgm:spPr/>
    </dgm:pt>
  </dgm:ptLst>
  <dgm:cxnLst>
    <dgm:cxn modelId="{654A5402-2DA4-427A-9BAF-E5A87FA97CB0}" type="presOf" srcId="{2EED5F49-F8CC-4DF9-85C9-23524ED66C76}" destId="{F68E6527-5DE0-4307-9F02-99F10DA2A8E1}" srcOrd="0" destOrd="0" presId="urn:microsoft.com/office/officeart/2005/8/layout/process1"/>
    <dgm:cxn modelId="{74AAB909-CAF5-4277-86BD-84BE9599EFB2}" type="presOf" srcId="{DF43ACEC-6EAE-41DF-89C4-3D48DE6F9593}" destId="{C6AFAA71-ED6E-43CD-AD91-5BD8E834E180}" srcOrd="0" destOrd="0" presId="urn:microsoft.com/office/officeart/2005/8/layout/process1"/>
    <dgm:cxn modelId="{36A8DF33-93E0-4D42-82AA-3DF44F9578D3}" srcId="{2EED5F49-F8CC-4DF9-85C9-23524ED66C76}" destId="{C6018F0F-01DB-448A-BD16-7034CC775294}" srcOrd="1" destOrd="0" parTransId="{B18D74CA-1BD6-4E27-BA26-C65D56FDF6ED}" sibTransId="{304C85C4-E11D-4A76-B9AD-4745DA40A2BF}"/>
    <dgm:cxn modelId="{D135895F-393F-4790-8529-4A45418581C1}" type="presOf" srcId="{4A2F6203-CF84-49E3-A735-549731668FC4}" destId="{0EFFAB2E-0CFC-4CB4-A513-60137FF9B20E}" srcOrd="1" destOrd="0" presId="urn:microsoft.com/office/officeart/2005/8/layout/process1"/>
    <dgm:cxn modelId="{2396EF4D-1888-4730-88D5-E5C583FC5DB5}" type="presOf" srcId="{304C85C4-E11D-4A76-B9AD-4745DA40A2BF}" destId="{91739199-C532-4FDE-B7DF-49DF75A975A6}" srcOrd="0" destOrd="0" presId="urn:microsoft.com/office/officeart/2005/8/layout/process1"/>
    <dgm:cxn modelId="{2AFB316E-6FBE-441A-AE03-AEA8D527EB03}" srcId="{2EED5F49-F8CC-4DF9-85C9-23524ED66C76}" destId="{DF43ACEC-6EAE-41DF-89C4-3D48DE6F9593}" srcOrd="3" destOrd="0" parTransId="{1BB9091B-8C5A-48F9-B634-35EFAD01F832}" sibTransId="{7497ECC1-05E8-435B-AB42-F77B9AF56EA1}"/>
    <dgm:cxn modelId="{616EFBA4-E585-41AC-9960-0F680CFD94FE}" type="presOf" srcId="{708794BB-A48E-4DEE-83D2-C76CAE7ECD30}" destId="{091C49E1-1F34-46B0-B32B-11700C991FE9}" srcOrd="0" destOrd="0" presId="urn:microsoft.com/office/officeart/2005/8/layout/process1"/>
    <dgm:cxn modelId="{52CBD0AE-71FD-41AC-BD15-7786B1D8DE8E}" type="presOf" srcId="{304C85C4-E11D-4A76-B9AD-4745DA40A2BF}" destId="{41D4CFA0-8EF4-43E5-8289-D38FCD2B3445}" srcOrd="1" destOrd="0" presId="urn:microsoft.com/office/officeart/2005/8/layout/process1"/>
    <dgm:cxn modelId="{0A3EFBC9-03B2-4405-8A28-A948412EA52A}" type="presOf" srcId="{708794BB-A48E-4DEE-83D2-C76CAE7ECD30}" destId="{6F6BABA1-2C2E-4FC9-8E77-0E9628A98528}" srcOrd="1" destOrd="0" presId="urn:microsoft.com/office/officeart/2005/8/layout/process1"/>
    <dgm:cxn modelId="{D2CD42D5-9013-40B0-9895-52B8B8C006F0}" type="presOf" srcId="{898BA1E6-EF1B-4D1F-B20F-55C2CCD6F3AC}" destId="{92AE7B49-8392-437D-9B51-B63FF1F29BEE}" srcOrd="0" destOrd="0" presId="urn:microsoft.com/office/officeart/2005/8/layout/process1"/>
    <dgm:cxn modelId="{5E8629E3-4F7D-40A8-A9CD-E66E784C4A05}" type="presOf" srcId="{4A2F6203-CF84-49E3-A735-549731668FC4}" destId="{40EE9F35-EAFA-4619-923B-E3F382787307}" srcOrd="0" destOrd="0" presId="urn:microsoft.com/office/officeart/2005/8/layout/process1"/>
    <dgm:cxn modelId="{795C7AF1-B95E-4C57-9A27-E42C3E3AB399}" type="presOf" srcId="{91A0C5A1-DEFB-4799-BE4F-F5A7103258CD}" destId="{CF0CCA53-EE26-4E0C-9500-DF3DDE0679A3}" srcOrd="0" destOrd="0" presId="urn:microsoft.com/office/officeart/2005/8/layout/process1"/>
    <dgm:cxn modelId="{67F59AF3-2DC8-4A65-AA9E-0A65F21EBD0F}" srcId="{2EED5F49-F8CC-4DF9-85C9-23524ED66C76}" destId="{91A0C5A1-DEFB-4799-BE4F-F5A7103258CD}" srcOrd="2" destOrd="0" parTransId="{18AFEB96-6689-40B9-8DEC-F435A7EDD23D}" sibTransId="{708794BB-A48E-4DEE-83D2-C76CAE7ECD30}"/>
    <dgm:cxn modelId="{8EAF44FE-5921-486A-9073-A8B45A1BC341}" type="presOf" srcId="{C6018F0F-01DB-448A-BD16-7034CC775294}" destId="{606054D3-AE8F-43D4-8C50-4B20DED4062A}" srcOrd="0" destOrd="0" presId="urn:microsoft.com/office/officeart/2005/8/layout/process1"/>
    <dgm:cxn modelId="{BE0736FF-30FE-4398-ABF0-111D285E8486}" srcId="{2EED5F49-F8CC-4DF9-85C9-23524ED66C76}" destId="{898BA1E6-EF1B-4D1F-B20F-55C2CCD6F3AC}" srcOrd="0" destOrd="0" parTransId="{4989ED55-8DA5-4E4B-BD40-F5FAD6057D29}" sibTransId="{4A2F6203-CF84-49E3-A735-549731668FC4}"/>
    <dgm:cxn modelId="{1085FCCC-EDAA-426C-A4C5-1B1D12B0132C}" type="presParOf" srcId="{F68E6527-5DE0-4307-9F02-99F10DA2A8E1}" destId="{92AE7B49-8392-437D-9B51-B63FF1F29BEE}" srcOrd="0" destOrd="0" presId="urn:microsoft.com/office/officeart/2005/8/layout/process1"/>
    <dgm:cxn modelId="{37FB1D2E-2D3E-4895-86F8-1EC562D8C441}" type="presParOf" srcId="{F68E6527-5DE0-4307-9F02-99F10DA2A8E1}" destId="{40EE9F35-EAFA-4619-923B-E3F382787307}" srcOrd="1" destOrd="0" presId="urn:microsoft.com/office/officeart/2005/8/layout/process1"/>
    <dgm:cxn modelId="{DB740B8F-1A73-4577-BF44-47B8D93054A4}" type="presParOf" srcId="{40EE9F35-EAFA-4619-923B-E3F382787307}" destId="{0EFFAB2E-0CFC-4CB4-A513-60137FF9B20E}" srcOrd="0" destOrd="0" presId="urn:microsoft.com/office/officeart/2005/8/layout/process1"/>
    <dgm:cxn modelId="{EA8E5A12-BC25-4DC2-A958-11AEA22BEC44}" type="presParOf" srcId="{F68E6527-5DE0-4307-9F02-99F10DA2A8E1}" destId="{606054D3-AE8F-43D4-8C50-4B20DED4062A}" srcOrd="2" destOrd="0" presId="urn:microsoft.com/office/officeart/2005/8/layout/process1"/>
    <dgm:cxn modelId="{C45D7316-BAFB-4077-A4CA-604A4341411F}" type="presParOf" srcId="{F68E6527-5DE0-4307-9F02-99F10DA2A8E1}" destId="{91739199-C532-4FDE-B7DF-49DF75A975A6}" srcOrd="3" destOrd="0" presId="urn:microsoft.com/office/officeart/2005/8/layout/process1"/>
    <dgm:cxn modelId="{B4BCF7FA-E341-440B-BE91-9484B264BDDB}" type="presParOf" srcId="{91739199-C532-4FDE-B7DF-49DF75A975A6}" destId="{41D4CFA0-8EF4-43E5-8289-D38FCD2B3445}" srcOrd="0" destOrd="0" presId="urn:microsoft.com/office/officeart/2005/8/layout/process1"/>
    <dgm:cxn modelId="{4C02960C-09DB-4A2F-9ED0-3775E3F1B181}" type="presParOf" srcId="{F68E6527-5DE0-4307-9F02-99F10DA2A8E1}" destId="{CF0CCA53-EE26-4E0C-9500-DF3DDE0679A3}" srcOrd="4" destOrd="0" presId="urn:microsoft.com/office/officeart/2005/8/layout/process1"/>
    <dgm:cxn modelId="{185E2AB9-8F21-4AA0-973B-D46F182668AB}" type="presParOf" srcId="{F68E6527-5DE0-4307-9F02-99F10DA2A8E1}" destId="{091C49E1-1F34-46B0-B32B-11700C991FE9}" srcOrd="5" destOrd="0" presId="urn:microsoft.com/office/officeart/2005/8/layout/process1"/>
    <dgm:cxn modelId="{3C1C3915-09B0-4374-9460-C4ADE57D07B3}" type="presParOf" srcId="{091C49E1-1F34-46B0-B32B-11700C991FE9}" destId="{6F6BABA1-2C2E-4FC9-8E77-0E9628A98528}" srcOrd="0" destOrd="0" presId="urn:microsoft.com/office/officeart/2005/8/layout/process1"/>
    <dgm:cxn modelId="{BDB3BF7A-55AC-41E6-85CF-3D6C205A3DE3}" type="presParOf" srcId="{F68E6527-5DE0-4307-9F02-99F10DA2A8E1}" destId="{C6AFAA71-ED6E-43CD-AD91-5BD8E834E180}"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D14462-0DFA-4E3A-9A43-92B7D0233864}"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D51BB0A4-2E95-4926-91D6-7850B5F7F005}">
      <dgm:prSet/>
      <dgm:spPr/>
      <dgm:t>
        <a:bodyPr/>
        <a:lstStyle/>
        <a:p>
          <a:r>
            <a:rPr lang="en-IN"/>
            <a:t>Technology components and architecture</a:t>
          </a:r>
          <a:endParaRPr lang="en-US"/>
        </a:p>
      </dgm:t>
    </dgm:pt>
    <dgm:pt modelId="{C04D0A18-D7A5-4C9E-8D50-68C16E3D28B2}" type="parTrans" cxnId="{C2F6AE99-9046-4BE3-8285-85971C21229D}">
      <dgm:prSet/>
      <dgm:spPr/>
      <dgm:t>
        <a:bodyPr/>
        <a:lstStyle/>
        <a:p>
          <a:endParaRPr lang="en-US"/>
        </a:p>
      </dgm:t>
    </dgm:pt>
    <dgm:pt modelId="{A0706924-F96A-424F-8874-4A014EA5345B}" type="sibTrans" cxnId="{C2F6AE99-9046-4BE3-8285-85971C21229D}">
      <dgm:prSet/>
      <dgm:spPr/>
      <dgm:t>
        <a:bodyPr/>
        <a:lstStyle/>
        <a:p>
          <a:endParaRPr lang="en-US"/>
        </a:p>
      </dgm:t>
    </dgm:pt>
    <dgm:pt modelId="{6F3B94DC-C170-4FFF-A0BF-75326C7D34EE}">
      <dgm:prSet/>
      <dgm:spPr/>
      <dgm:t>
        <a:bodyPr/>
        <a:lstStyle/>
        <a:p>
          <a:r>
            <a:rPr lang="en-IN"/>
            <a:t>Information systems:  governance and management</a:t>
          </a:r>
          <a:endParaRPr lang="en-US"/>
        </a:p>
      </dgm:t>
    </dgm:pt>
    <dgm:pt modelId="{64B6C8D0-9047-40E3-A033-6F8DE51BFA55}" type="parTrans" cxnId="{2E9F5F46-1731-4F98-9089-AB8BFD1F3C79}">
      <dgm:prSet/>
      <dgm:spPr/>
      <dgm:t>
        <a:bodyPr/>
        <a:lstStyle/>
        <a:p>
          <a:endParaRPr lang="en-US"/>
        </a:p>
      </dgm:t>
    </dgm:pt>
    <dgm:pt modelId="{0ABD05BB-B090-4D4A-97D0-29E0261E09C7}" type="sibTrans" cxnId="{2E9F5F46-1731-4F98-9089-AB8BFD1F3C79}">
      <dgm:prSet/>
      <dgm:spPr/>
      <dgm:t>
        <a:bodyPr/>
        <a:lstStyle/>
        <a:p>
          <a:endParaRPr lang="en-US"/>
        </a:p>
      </dgm:t>
    </dgm:pt>
    <dgm:pt modelId="{80BFF1CA-6A27-4B0E-AD57-4153B90B1E2B}">
      <dgm:prSet/>
      <dgm:spPr/>
      <dgm:t>
        <a:bodyPr/>
        <a:lstStyle/>
        <a:p>
          <a:r>
            <a:rPr lang="en-IN"/>
            <a:t>Information systems: acquisition, development and implementation</a:t>
          </a:r>
          <a:endParaRPr lang="en-US"/>
        </a:p>
      </dgm:t>
    </dgm:pt>
    <dgm:pt modelId="{7A49F119-7DC5-4D6A-B949-41BB8EAF0972}" type="parTrans" cxnId="{D9738030-79A8-4CBE-AFF7-F4E5E3265E9B}">
      <dgm:prSet/>
      <dgm:spPr/>
      <dgm:t>
        <a:bodyPr/>
        <a:lstStyle/>
        <a:p>
          <a:endParaRPr lang="en-US"/>
        </a:p>
      </dgm:t>
    </dgm:pt>
    <dgm:pt modelId="{4CD77B52-765E-48FA-B183-FC0A471186C5}" type="sibTrans" cxnId="{D9738030-79A8-4CBE-AFF7-F4E5E3265E9B}">
      <dgm:prSet/>
      <dgm:spPr/>
      <dgm:t>
        <a:bodyPr/>
        <a:lstStyle/>
        <a:p>
          <a:endParaRPr lang="en-US"/>
        </a:p>
      </dgm:t>
    </dgm:pt>
    <dgm:pt modelId="{A5F40793-5BA9-42AF-BBC5-091A0E0B88B6}">
      <dgm:prSet/>
      <dgm:spPr/>
      <dgm:t>
        <a:bodyPr/>
        <a:lstStyle/>
        <a:p>
          <a:r>
            <a:rPr lang="en-IN"/>
            <a:t>Information systems: application controls</a:t>
          </a:r>
          <a:endParaRPr lang="en-US"/>
        </a:p>
      </dgm:t>
    </dgm:pt>
    <dgm:pt modelId="{5CE8C8D0-8C3F-4A74-B35F-40FE12C07CA6}" type="parTrans" cxnId="{884F4E87-1A31-4B63-8CDD-1FBE8A213BA5}">
      <dgm:prSet/>
      <dgm:spPr/>
      <dgm:t>
        <a:bodyPr/>
        <a:lstStyle/>
        <a:p>
          <a:endParaRPr lang="en-US"/>
        </a:p>
      </dgm:t>
    </dgm:pt>
    <dgm:pt modelId="{A4FB72E4-CBC2-46DB-AB81-B6E814E5CE1B}" type="sibTrans" cxnId="{884F4E87-1A31-4B63-8CDD-1FBE8A213BA5}">
      <dgm:prSet/>
      <dgm:spPr/>
      <dgm:t>
        <a:bodyPr/>
        <a:lstStyle/>
        <a:p>
          <a:endParaRPr lang="en-US"/>
        </a:p>
      </dgm:t>
    </dgm:pt>
    <dgm:pt modelId="{C0954906-F549-4841-9244-483CE2E431E2}">
      <dgm:prSet/>
      <dgm:spPr/>
      <dgm:t>
        <a:bodyPr/>
        <a:lstStyle/>
        <a:p>
          <a:r>
            <a:rPr lang="en-IN"/>
            <a:t>Information systems: operations and business resilience</a:t>
          </a:r>
          <a:endParaRPr lang="en-US"/>
        </a:p>
      </dgm:t>
    </dgm:pt>
    <dgm:pt modelId="{9ABA6BB9-D28D-474D-82CE-9C6A6B94FC9D}" type="parTrans" cxnId="{5C86051C-5BBF-407C-A1FA-7DC53C5C9C66}">
      <dgm:prSet/>
      <dgm:spPr/>
      <dgm:t>
        <a:bodyPr/>
        <a:lstStyle/>
        <a:p>
          <a:endParaRPr lang="en-US"/>
        </a:p>
      </dgm:t>
    </dgm:pt>
    <dgm:pt modelId="{92B9CFB9-48B6-4CC9-9334-FF83F0388D4E}" type="sibTrans" cxnId="{5C86051C-5BBF-407C-A1FA-7DC53C5C9C66}">
      <dgm:prSet/>
      <dgm:spPr/>
      <dgm:t>
        <a:bodyPr/>
        <a:lstStyle/>
        <a:p>
          <a:endParaRPr lang="en-US"/>
        </a:p>
      </dgm:t>
    </dgm:pt>
    <dgm:pt modelId="{6626BC37-5F61-46EE-B70B-D875F3C2E13E}">
      <dgm:prSet/>
      <dgm:spPr/>
      <dgm:t>
        <a:bodyPr/>
        <a:lstStyle/>
        <a:p>
          <a:r>
            <a:rPr lang="en-IN"/>
            <a:t>Protection of information assets</a:t>
          </a:r>
          <a:endParaRPr lang="en-US"/>
        </a:p>
      </dgm:t>
    </dgm:pt>
    <dgm:pt modelId="{31609973-B620-43E1-8650-A4D684B0E839}" type="parTrans" cxnId="{9393323F-23D7-4224-8EC0-CCB683109D52}">
      <dgm:prSet/>
      <dgm:spPr/>
      <dgm:t>
        <a:bodyPr/>
        <a:lstStyle/>
        <a:p>
          <a:endParaRPr lang="en-US"/>
        </a:p>
      </dgm:t>
    </dgm:pt>
    <dgm:pt modelId="{08E60318-6BB6-495C-87D0-A4950C8713A4}" type="sibTrans" cxnId="{9393323F-23D7-4224-8EC0-CCB683109D52}">
      <dgm:prSet/>
      <dgm:spPr/>
      <dgm:t>
        <a:bodyPr/>
        <a:lstStyle/>
        <a:p>
          <a:endParaRPr lang="en-US"/>
        </a:p>
      </dgm:t>
    </dgm:pt>
    <dgm:pt modelId="{9728E0F9-7BBF-4265-AAF6-9ACC78B918BA}">
      <dgm:prSet/>
      <dgm:spPr/>
      <dgm:t>
        <a:bodyPr/>
        <a:lstStyle/>
        <a:p>
          <a:r>
            <a:rPr lang="en-IN"/>
            <a:t>Information systems auditing process</a:t>
          </a:r>
          <a:endParaRPr lang="en-US"/>
        </a:p>
      </dgm:t>
    </dgm:pt>
    <dgm:pt modelId="{967D01D4-EDA8-4B5A-BBF3-F775EBCD989D}" type="parTrans" cxnId="{14ABA71A-EB73-401F-A61C-26AB82F43655}">
      <dgm:prSet/>
      <dgm:spPr/>
      <dgm:t>
        <a:bodyPr/>
        <a:lstStyle/>
        <a:p>
          <a:endParaRPr lang="en-US"/>
        </a:p>
      </dgm:t>
    </dgm:pt>
    <dgm:pt modelId="{8BF5F49E-2F2F-4B34-AC15-3C07A4CA53D3}" type="sibTrans" cxnId="{14ABA71A-EB73-401F-A61C-26AB82F43655}">
      <dgm:prSet/>
      <dgm:spPr/>
      <dgm:t>
        <a:bodyPr/>
        <a:lstStyle/>
        <a:p>
          <a:endParaRPr lang="en-US"/>
        </a:p>
      </dgm:t>
    </dgm:pt>
    <dgm:pt modelId="{99650BB2-5EC4-4DDE-B5C5-F00092AE3EEB}">
      <dgm:prSet/>
      <dgm:spPr/>
      <dgm:t>
        <a:bodyPr/>
        <a:lstStyle/>
        <a:p>
          <a:r>
            <a:rPr lang="en-IN" dirty="0"/>
            <a:t>Individual topics under each areas are grouped into two levels of expertise: L1 ( basic/ generalist), L2 ( Specialist)</a:t>
          </a:r>
          <a:endParaRPr lang="en-US" dirty="0"/>
        </a:p>
      </dgm:t>
    </dgm:pt>
    <dgm:pt modelId="{FC22366B-D0BC-413C-8694-C46A06C967D9}" type="parTrans" cxnId="{8A4DA1FF-F369-428F-A7D6-54D4A189064F}">
      <dgm:prSet/>
      <dgm:spPr/>
      <dgm:t>
        <a:bodyPr/>
        <a:lstStyle/>
        <a:p>
          <a:endParaRPr lang="en-US"/>
        </a:p>
      </dgm:t>
    </dgm:pt>
    <dgm:pt modelId="{BA0B585B-06C8-4459-917C-ADB05271BE38}" type="sibTrans" cxnId="{8A4DA1FF-F369-428F-A7D6-54D4A189064F}">
      <dgm:prSet/>
      <dgm:spPr/>
      <dgm:t>
        <a:bodyPr/>
        <a:lstStyle/>
        <a:p>
          <a:endParaRPr lang="en-US"/>
        </a:p>
      </dgm:t>
    </dgm:pt>
    <dgm:pt modelId="{C559B556-C223-4F95-8361-12654186A58C}" type="pres">
      <dgm:prSet presAssocID="{B1D14462-0DFA-4E3A-9A43-92B7D0233864}" presName="diagram" presStyleCnt="0">
        <dgm:presLayoutVars>
          <dgm:dir/>
          <dgm:resizeHandles val="exact"/>
        </dgm:presLayoutVars>
      </dgm:prSet>
      <dgm:spPr/>
    </dgm:pt>
    <dgm:pt modelId="{99D49E08-0322-4644-BC3C-585B8E25C0EA}" type="pres">
      <dgm:prSet presAssocID="{D51BB0A4-2E95-4926-91D6-7850B5F7F005}" presName="node" presStyleLbl="node1" presStyleIdx="0" presStyleCnt="8">
        <dgm:presLayoutVars>
          <dgm:bulletEnabled val="1"/>
        </dgm:presLayoutVars>
      </dgm:prSet>
      <dgm:spPr/>
    </dgm:pt>
    <dgm:pt modelId="{0BF1DB75-5E1F-434A-90BF-F20FE3AAC2CD}" type="pres">
      <dgm:prSet presAssocID="{A0706924-F96A-424F-8874-4A014EA5345B}" presName="sibTrans" presStyleCnt="0"/>
      <dgm:spPr/>
    </dgm:pt>
    <dgm:pt modelId="{C93BB773-4BCD-48C4-8967-6F50A15F3410}" type="pres">
      <dgm:prSet presAssocID="{6F3B94DC-C170-4FFF-A0BF-75326C7D34EE}" presName="node" presStyleLbl="node1" presStyleIdx="1" presStyleCnt="8">
        <dgm:presLayoutVars>
          <dgm:bulletEnabled val="1"/>
        </dgm:presLayoutVars>
      </dgm:prSet>
      <dgm:spPr/>
    </dgm:pt>
    <dgm:pt modelId="{62EE73D4-FA64-439B-8773-B2D097ED60BF}" type="pres">
      <dgm:prSet presAssocID="{0ABD05BB-B090-4D4A-97D0-29E0261E09C7}" presName="sibTrans" presStyleCnt="0"/>
      <dgm:spPr/>
    </dgm:pt>
    <dgm:pt modelId="{A14D6649-AA60-499E-81D8-FD38E56603E0}" type="pres">
      <dgm:prSet presAssocID="{80BFF1CA-6A27-4B0E-AD57-4153B90B1E2B}" presName="node" presStyleLbl="node1" presStyleIdx="2" presStyleCnt="8">
        <dgm:presLayoutVars>
          <dgm:bulletEnabled val="1"/>
        </dgm:presLayoutVars>
      </dgm:prSet>
      <dgm:spPr/>
    </dgm:pt>
    <dgm:pt modelId="{37D3AB4D-9FF3-4A7F-80DB-37EB9AAC2A46}" type="pres">
      <dgm:prSet presAssocID="{4CD77B52-765E-48FA-B183-FC0A471186C5}" presName="sibTrans" presStyleCnt="0"/>
      <dgm:spPr/>
    </dgm:pt>
    <dgm:pt modelId="{2BD0BA80-4BDD-4875-8379-96798A038DE3}" type="pres">
      <dgm:prSet presAssocID="{A5F40793-5BA9-42AF-BBC5-091A0E0B88B6}" presName="node" presStyleLbl="node1" presStyleIdx="3" presStyleCnt="8">
        <dgm:presLayoutVars>
          <dgm:bulletEnabled val="1"/>
        </dgm:presLayoutVars>
      </dgm:prSet>
      <dgm:spPr/>
    </dgm:pt>
    <dgm:pt modelId="{6815E972-7D60-473E-9915-E15A9E4C2A4C}" type="pres">
      <dgm:prSet presAssocID="{A4FB72E4-CBC2-46DB-AB81-B6E814E5CE1B}" presName="sibTrans" presStyleCnt="0"/>
      <dgm:spPr/>
    </dgm:pt>
    <dgm:pt modelId="{BBADDD64-31CE-4B4C-935E-BF17A83D2F7B}" type="pres">
      <dgm:prSet presAssocID="{C0954906-F549-4841-9244-483CE2E431E2}" presName="node" presStyleLbl="node1" presStyleIdx="4" presStyleCnt="8">
        <dgm:presLayoutVars>
          <dgm:bulletEnabled val="1"/>
        </dgm:presLayoutVars>
      </dgm:prSet>
      <dgm:spPr/>
    </dgm:pt>
    <dgm:pt modelId="{47FE1DBC-A1BC-4D74-A4A8-75BECD92B95C}" type="pres">
      <dgm:prSet presAssocID="{92B9CFB9-48B6-4CC9-9334-FF83F0388D4E}" presName="sibTrans" presStyleCnt="0"/>
      <dgm:spPr/>
    </dgm:pt>
    <dgm:pt modelId="{8EF33023-7973-4B0D-9152-FFE3D9297B8B}" type="pres">
      <dgm:prSet presAssocID="{6626BC37-5F61-46EE-B70B-D875F3C2E13E}" presName="node" presStyleLbl="node1" presStyleIdx="5" presStyleCnt="8">
        <dgm:presLayoutVars>
          <dgm:bulletEnabled val="1"/>
        </dgm:presLayoutVars>
      </dgm:prSet>
      <dgm:spPr/>
    </dgm:pt>
    <dgm:pt modelId="{F602FF2E-343A-43B1-B46C-80786098FE2F}" type="pres">
      <dgm:prSet presAssocID="{08E60318-6BB6-495C-87D0-A4950C8713A4}" presName="sibTrans" presStyleCnt="0"/>
      <dgm:spPr/>
    </dgm:pt>
    <dgm:pt modelId="{77558EE5-97DE-4426-8EA2-4CE5A8DF00CE}" type="pres">
      <dgm:prSet presAssocID="{9728E0F9-7BBF-4265-AAF6-9ACC78B918BA}" presName="node" presStyleLbl="node1" presStyleIdx="6" presStyleCnt="8">
        <dgm:presLayoutVars>
          <dgm:bulletEnabled val="1"/>
        </dgm:presLayoutVars>
      </dgm:prSet>
      <dgm:spPr/>
    </dgm:pt>
    <dgm:pt modelId="{511BFF77-1151-4A34-94D1-5C7EF8F77BDB}" type="pres">
      <dgm:prSet presAssocID="{8BF5F49E-2F2F-4B34-AC15-3C07A4CA53D3}" presName="sibTrans" presStyleCnt="0"/>
      <dgm:spPr/>
    </dgm:pt>
    <dgm:pt modelId="{CFABC0AE-739D-4025-80CB-71B2383C3BF8}" type="pres">
      <dgm:prSet presAssocID="{99650BB2-5EC4-4DDE-B5C5-F00092AE3EEB}" presName="node" presStyleLbl="node1" presStyleIdx="7" presStyleCnt="8" custScaleX="333550" custScaleY="54934" custLinFactNeighborX="22302" custLinFactNeighborY="49556">
        <dgm:presLayoutVars>
          <dgm:bulletEnabled val="1"/>
        </dgm:presLayoutVars>
      </dgm:prSet>
      <dgm:spPr/>
    </dgm:pt>
  </dgm:ptLst>
  <dgm:cxnLst>
    <dgm:cxn modelId="{14ABA71A-EB73-401F-A61C-26AB82F43655}" srcId="{B1D14462-0DFA-4E3A-9A43-92B7D0233864}" destId="{9728E0F9-7BBF-4265-AAF6-9ACC78B918BA}" srcOrd="6" destOrd="0" parTransId="{967D01D4-EDA8-4B5A-BBF3-F775EBCD989D}" sibTransId="{8BF5F49E-2F2F-4B34-AC15-3C07A4CA53D3}"/>
    <dgm:cxn modelId="{5C86051C-5BBF-407C-A1FA-7DC53C5C9C66}" srcId="{B1D14462-0DFA-4E3A-9A43-92B7D0233864}" destId="{C0954906-F549-4841-9244-483CE2E431E2}" srcOrd="4" destOrd="0" parTransId="{9ABA6BB9-D28D-474D-82CE-9C6A6B94FC9D}" sibTransId="{92B9CFB9-48B6-4CC9-9334-FF83F0388D4E}"/>
    <dgm:cxn modelId="{D9738030-79A8-4CBE-AFF7-F4E5E3265E9B}" srcId="{B1D14462-0DFA-4E3A-9A43-92B7D0233864}" destId="{80BFF1CA-6A27-4B0E-AD57-4153B90B1E2B}" srcOrd="2" destOrd="0" parTransId="{7A49F119-7DC5-4D6A-B949-41BB8EAF0972}" sibTransId="{4CD77B52-765E-48FA-B183-FC0A471186C5}"/>
    <dgm:cxn modelId="{BC26E83A-84FA-4F12-A5CD-0350062295D3}" type="presOf" srcId="{A5F40793-5BA9-42AF-BBC5-091A0E0B88B6}" destId="{2BD0BA80-4BDD-4875-8379-96798A038DE3}" srcOrd="0" destOrd="0" presId="urn:microsoft.com/office/officeart/2005/8/layout/default"/>
    <dgm:cxn modelId="{9393323F-23D7-4224-8EC0-CCB683109D52}" srcId="{B1D14462-0DFA-4E3A-9A43-92B7D0233864}" destId="{6626BC37-5F61-46EE-B70B-D875F3C2E13E}" srcOrd="5" destOrd="0" parTransId="{31609973-B620-43E1-8650-A4D684B0E839}" sibTransId="{08E60318-6BB6-495C-87D0-A4950C8713A4}"/>
    <dgm:cxn modelId="{E3324243-B34D-41E5-A791-CC2790646179}" type="presOf" srcId="{6626BC37-5F61-46EE-B70B-D875F3C2E13E}" destId="{8EF33023-7973-4B0D-9152-FFE3D9297B8B}" srcOrd="0" destOrd="0" presId="urn:microsoft.com/office/officeart/2005/8/layout/default"/>
    <dgm:cxn modelId="{2E9F5F46-1731-4F98-9089-AB8BFD1F3C79}" srcId="{B1D14462-0DFA-4E3A-9A43-92B7D0233864}" destId="{6F3B94DC-C170-4FFF-A0BF-75326C7D34EE}" srcOrd="1" destOrd="0" parTransId="{64B6C8D0-9047-40E3-A033-6F8DE51BFA55}" sibTransId="{0ABD05BB-B090-4D4A-97D0-29E0261E09C7}"/>
    <dgm:cxn modelId="{58AC8068-FC76-4310-971D-1790599768DB}" type="presOf" srcId="{B1D14462-0DFA-4E3A-9A43-92B7D0233864}" destId="{C559B556-C223-4F95-8361-12654186A58C}" srcOrd="0" destOrd="0" presId="urn:microsoft.com/office/officeart/2005/8/layout/default"/>
    <dgm:cxn modelId="{A8C78872-4632-46AD-8DE2-68F455B0E278}" type="presOf" srcId="{C0954906-F549-4841-9244-483CE2E431E2}" destId="{BBADDD64-31CE-4B4C-935E-BF17A83D2F7B}" srcOrd="0" destOrd="0" presId="urn:microsoft.com/office/officeart/2005/8/layout/default"/>
    <dgm:cxn modelId="{0229497B-681B-4674-919E-D41760DEB3B3}" type="presOf" srcId="{9728E0F9-7BBF-4265-AAF6-9ACC78B918BA}" destId="{77558EE5-97DE-4426-8EA2-4CE5A8DF00CE}" srcOrd="0" destOrd="0" presId="urn:microsoft.com/office/officeart/2005/8/layout/default"/>
    <dgm:cxn modelId="{B361FA7D-4164-4D6D-97F3-E7E7B874DEBA}" type="presOf" srcId="{80BFF1CA-6A27-4B0E-AD57-4153B90B1E2B}" destId="{A14D6649-AA60-499E-81D8-FD38E56603E0}" srcOrd="0" destOrd="0" presId="urn:microsoft.com/office/officeart/2005/8/layout/default"/>
    <dgm:cxn modelId="{884F4E87-1A31-4B63-8CDD-1FBE8A213BA5}" srcId="{B1D14462-0DFA-4E3A-9A43-92B7D0233864}" destId="{A5F40793-5BA9-42AF-BBC5-091A0E0B88B6}" srcOrd="3" destOrd="0" parTransId="{5CE8C8D0-8C3F-4A74-B35F-40FE12C07CA6}" sibTransId="{A4FB72E4-CBC2-46DB-AB81-B6E814E5CE1B}"/>
    <dgm:cxn modelId="{C646918E-6E30-4B8B-A7D9-A590FCD17501}" type="presOf" srcId="{D51BB0A4-2E95-4926-91D6-7850B5F7F005}" destId="{99D49E08-0322-4644-BC3C-585B8E25C0EA}" srcOrd="0" destOrd="0" presId="urn:microsoft.com/office/officeart/2005/8/layout/default"/>
    <dgm:cxn modelId="{BAD7658F-02BC-419C-B1C6-57DDAAE5BC70}" type="presOf" srcId="{6F3B94DC-C170-4FFF-A0BF-75326C7D34EE}" destId="{C93BB773-4BCD-48C4-8967-6F50A15F3410}" srcOrd="0" destOrd="0" presId="urn:microsoft.com/office/officeart/2005/8/layout/default"/>
    <dgm:cxn modelId="{C2F6AE99-9046-4BE3-8285-85971C21229D}" srcId="{B1D14462-0DFA-4E3A-9A43-92B7D0233864}" destId="{D51BB0A4-2E95-4926-91D6-7850B5F7F005}" srcOrd="0" destOrd="0" parTransId="{C04D0A18-D7A5-4C9E-8D50-68C16E3D28B2}" sibTransId="{A0706924-F96A-424F-8874-4A014EA5345B}"/>
    <dgm:cxn modelId="{FF629CE7-B921-4AF7-9E8A-82C83EB2F7B2}" type="presOf" srcId="{99650BB2-5EC4-4DDE-B5C5-F00092AE3EEB}" destId="{CFABC0AE-739D-4025-80CB-71B2383C3BF8}" srcOrd="0" destOrd="0" presId="urn:microsoft.com/office/officeart/2005/8/layout/default"/>
    <dgm:cxn modelId="{8A4DA1FF-F369-428F-A7D6-54D4A189064F}" srcId="{B1D14462-0DFA-4E3A-9A43-92B7D0233864}" destId="{99650BB2-5EC4-4DDE-B5C5-F00092AE3EEB}" srcOrd="7" destOrd="0" parTransId="{FC22366B-D0BC-413C-8694-C46A06C967D9}" sibTransId="{BA0B585B-06C8-4459-917C-ADB05271BE38}"/>
    <dgm:cxn modelId="{AA91F52E-119E-4479-8766-2D3EC70374AF}" type="presParOf" srcId="{C559B556-C223-4F95-8361-12654186A58C}" destId="{99D49E08-0322-4644-BC3C-585B8E25C0EA}" srcOrd="0" destOrd="0" presId="urn:microsoft.com/office/officeart/2005/8/layout/default"/>
    <dgm:cxn modelId="{02CE9CEB-916D-4B63-8363-814E429B901D}" type="presParOf" srcId="{C559B556-C223-4F95-8361-12654186A58C}" destId="{0BF1DB75-5E1F-434A-90BF-F20FE3AAC2CD}" srcOrd="1" destOrd="0" presId="urn:microsoft.com/office/officeart/2005/8/layout/default"/>
    <dgm:cxn modelId="{3F19D4E4-7BFD-44B1-AC4D-D49E77B65A17}" type="presParOf" srcId="{C559B556-C223-4F95-8361-12654186A58C}" destId="{C93BB773-4BCD-48C4-8967-6F50A15F3410}" srcOrd="2" destOrd="0" presId="urn:microsoft.com/office/officeart/2005/8/layout/default"/>
    <dgm:cxn modelId="{29539916-189A-4608-A01F-3A1C332A8E7A}" type="presParOf" srcId="{C559B556-C223-4F95-8361-12654186A58C}" destId="{62EE73D4-FA64-439B-8773-B2D097ED60BF}" srcOrd="3" destOrd="0" presId="urn:microsoft.com/office/officeart/2005/8/layout/default"/>
    <dgm:cxn modelId="{EE2864E8-6658-4D28-A614-0A6467575ACA}" type="presParOf" srcId="{C559B556-C223-4F95-8361-12654186A58C}" destId="{A14D6649-AA60-499E-81D8-FD38E56603E0}" srcOrd="4" destOrd="0" presId="urn:microsoft.com/office/officeart/2005/8/layout/default"/>
    <dgm:cxn modelId="{EC435455-13FA-4775-820C-0EE41B076408}" type="presParOf" srcId="{C559B556-C223-4F95-8361-12654186A58C}" destId="{37D3AB4D-9FF3-4A7F-80DB-37EB9AAC2A46}" srcOrd="5" destOrd="0" presId="urn:microsoft.com/office/officeart/2005/8/layout/default"/>
    <dgm:cxn modelId="{8D43B538-E916-4FFA-8D03-8C28EBE4FA24}" type="presParOf" srcId="{C559B556-C223-4F95-8361-12654186A58C}" destId="{2BD0BA80-4BDD-4875-8379-96798A038DE3}" srcOrd="6" destOrd="0" presId="urn:microsoft.com/office/officeart/2005/8/layout/default"/>
    <dgm:cxn modelId="{75676345-CEE3-44D4-908D-76E53B2F04EA}" type="presParOf" srcId="{C559B556-C223-4F95-8361-12654186A58C}" destId="{6815E972-7D60-473E-9915-E15A9E4C2A4C}" srcOrd="7" destOrd="0" presId="urn:microsoft.com/office/officeart/2005/8/layout/default"/>
    <dgm:cxn modelId="{8A9651FA-7EF0-4361-AC06-82B249093A4F}" type="presParOf" srcId="{C559B556-C223-4F95-8361-12654186A58C}" destId="{BBADDD64-31CE-4B4C-935E-BF17A83D2F7B}" srcOrd="8" destOrd="0" presId="urn:microsoft.com/office/officeart/2005/8/layout/default"/>
    <dgm:cxn modelId="{0B7F6EEB-FDD2-4A99-9523-BEF4A3956850}" type="presParOf" srcId="{C559B556-C223-4F95-8361-12654186A58C}" destId="{47FE1DBC-A1BC-4D74-A4A8-75BECD92B95C}" srcOrd="9" destOrd="0" presId="urn:microsoft.com/office/officeart/2005/8/layout/default"/>
    <dgm:cxn modelId="{2087D6A9-43AA-48D5-A8FA-1316EBE8267F}" type="presParOf" srcId="{C559B556-C223-4F95-8361-12654186A58C}" destId="{8EF33023-7973-4B0D-9152-FFE3D9297B8B}" srcOrd="10" destOrd="0" presId="urn:microsoft.com/office/officeart/2005/8/layout/default"/>
    <dgm:cxn modelId="{724CE77A-8593-4B6D-95A3-924F819144E4}" type="presParOf" srcId="{C559B556-C223-4F95-8361-12654186A58C}" destId="{F602FF2E-343A-43B1-B46C-80786098FE2F}" srcOrd="11" destOrd="0" presId="urn:microsoft.com/office/officeart/2005/8/layout/default"/>
    <dgm:cxn modelId="{7ABEA6F3-6878-44D9-BE49-24ECC3492131}" type="presParOf" srcId="{C559B556-C223-4F95-8361-12654186A58C}" destId="{77558EE5-97DE-4426-8EA2-4CE5A8DF00CE}" srcOrd="12" destOrd="0" presId="urn:microsoft.com/office/officeart/2005/8/layout/default"/>
    <dgm:cxn modelId="{074790FF-480A-4035-97E3-F3461684DF97}" type="presParOf" srcId="{C559B556-C223-4F95-8361-12654186A58C}" destId="{511BFF77-1151-4A34-94D1-5C7EF8F77BDB}" srcOrd="13" destOrd="0" presId="urn:microsoft.com/office/officeart/2005/8/layout/default"/>
    <dgm:cxn modelId="{B06C1B4B-33DE-4A8C-95A7-E3DF16A65AC4}" type="presParOf" srcId="{C559B556-C223-4F95-8361-12654186A58C}" destId="{CFABC0AE-739D-4025-80CB-71B2383C3BF8}"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AE7B49-8392-437D-9B51-B63FF1F29BEE}">
      <dsp:nvSpPr>
        <dsp:cNvPr id="0" name=""/>
        <dsp:cNvSpPr/>
      </dsp:nvSpPr>
      <dsp:spPr>
        <a:xfrm>
          <a:off x="4885" y="1098477"/>
          <a:ext cx="2136023" cy="278350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A draft curriculum as well as survey form for needs and gap analysis was shared with Project members on August 3, 2021. Based on the suggestions received, the draft was modified.</a:t>
          </a:r>
        </a:p>
      </dsp:txBody>
      <dsp:txXfrm>
        <a:off x="67447" y="1161039"/>
        <a:ext cx="2010899" cy="2658381"/>
      </dsp:txXfrm>
    </dsp:sp>
    <dsp:sp modelId="{40EE9F35-EAFA-4619-923B-E3F382787307}">
      <dsp:nvSpPr>
        <dsp:cNvPr id="0" name=""/>
        <dsp:cNvSpPr/>
      </dsp:nvSpPr>
      <dsp:spPr>
        <a:xfrm>
          <a:off x="2354511" y="2225363"/>
          <a:ext cx="452837" cy="52973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solidFill>
              <a:schemeClr val="tx1"/>
            </a:solidFill>
          </a:endParaRPr>
        </a:p>
      </dsp:txBody>
      <dsp:txXfrm>
        <a:off x="2354511" y="2331310"/>
        <a:ext cx="316986" cy="317839"/>
      </dsp:txXfrm>
    </dsp:sp>
    <dsp:sp modelId="{606054D3-AE8F-43D4-8C50-4B20DED4062A}">
      <dsp:nvSpPr>
        <dsp:cNvPr id="0" name=""/>
        <dsp:cNvSpPr/>
      </dsp:nvSpPr>
      <dsp:spPr>
        <a:xfrm>
          <a:off x="2995318" y="1098477"/>
          <a:ext cx="2136023" cy="2783505"/>
        </a:xfrm>
        <a:prstGeom prst="roundRect">
          <a:avLst>
            <a:gd name="adj" fmla="val 10000"/>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The draft was shared with WGITA members and other SAI communities in September 2021.</a:t>
          </a:r>
        </a:p>
      </dsp:txBody>
      <dsp:txXfrm>
        <a:off x="3057880" y="1161039"/>
        <a:ext cx="2010899" cy="2658381"/>
      </dsp:txXfrm>
    </dsp:sp>
    <dsp:sp modelId="{91739199-C532-4FDE-B7DF-49DF75A975A6}">
      <dsp:nvSpPr>
        <dsp:cNvPr id="0" name=""/>
        <dsp:cNvSpPr/>
      </dsp:nvSpPr>
      <dsp:spPr>
        <a:xfrm>
          <a:off x="5344944" y="2225363"/>
          <a:ext cx="452837" cy="529733"/>
        </a:xfrm>
        <a:prstGeom prst="rightArrow">
          <a:avLst>
            <a:gd name="adj1" fmla="val 60000"/>
            <a:gd name="adj2" fmla="val 50000"/>
          </a:avLst>
        </a:prstGeom>
        <a:solidFill>
          <a:schemeClr val="accent2">
            <a:hueOff val="-727682"/>
            <a:satOff val="-41964"/>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solidFill>
              <a:schemeClr val="tx1"/>
            </a:solidFill>
          </a:endParaRPr>
        </a:p>
      </dsp:txBody>
      <dsp:txXfrm>
        <a:off x="5344944" y="2331310"/>
        <a:ext cx="316986" cy="317839"/>
      </dsp:txXfrm>
    </dsp:sp>
    <dsp:sp modelId="{CF0CCA53-EE26-4E0C-9500-DF3DDE0679A3}">
      <dsp:nvSpPr>
        <dsp:cNvPr id="0" name=""/>
        <dsp:cNvSpPr/>
      </dsp:nvSpPr>
      <dsp:spPr>
        <a:xfrm>
          <a:off x="5985751" y="1098477"/>
          <a:ext cx="2136023" cy="2783505"/>
        </a:xfrm>
        <a:prstGeom prst="roundRect">
          <a:avLst>
            <a:gd name="adj" fmla="val 10000"/>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Responses were received for the survey and feedback on the draft curriculum was provided by different SAIs. </a:t>
          </a:r>
        </a:p>
      </dsp:txBody>
      <dsp:txXfrm>
        <a:off x="6048313" y="1161039"/>
        <a:ext cx="2010899" cy="2658381"/>
      </dsp:txXfrm>
    </dsp:sp>
    <dsp:sp modelId="{091C49E1-1F34-46B0-B32B-11700C991FE9}">
      <dsp:nvSpPr>
        <dsp:cNvPr id="0" name=""/>
        <dsp:cNvSpPr/>
      </dsp:nvSpPr>
      <dsp:spPr>
        <a:xfrm>
          <a:off x="8335377" y="2225363"/>
          <a:ext cx="452837" cy="529733"/>
        </a:xfrm>
        <a:prstGeom prst="rightArrow">
          <a:avLst>
            <a:gd name="adj1" fmla="val 60000"/>
            <a:gd name="adj2" fmla="val 5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solidFill>
              <a:schemeClr val="tx1"/>
            </a:solidFill>
          </a:endParaRPr>
        </a:p>
      </dsp:txBody>
      <dsp:txXfrm>
        <a:off x="8335377" y="2331310"/>
        <a:ext cx="316986" cy="317839"/>
      </dsp:txXfrm>
    </dsp:sp>
    <dsp:sp modelId="{C6AFAA71-ED6E-43CD-AD91-5BD8E834E180}">
      <dsp:nvSpPr>
        <dsp:cNvPr id="0" name=""/>
        <dsp:cNvSpPr/>
      </dsp:nvSpPr>
      <dsp:spPr>
        <a:xfrm>
          <a:off x="8976184" y="1098477"/>
          <a:ext cx="2136023" cy="2783505"/>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Based on the feedback and survey results, the final curriculum draft was circulated for comments on April 26, 2022.</a:t>
          </a:r>
          <a:endParaRPr lang="en-US" sz="1800" kern="1200" dirty="0">
            <a:solidFill>
              <a:schemeClr val="tx1"/>
            </a:solidFill>
          </a:endParaRPr>
        </a:p>
      </dsp:txBody>
      <dsp:txXfrm>
        <a:off x="9038746" y="1161039"/>
        <a:ext cx="2010899" cy="26583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D49E08-0322-4644-BC3C-585B8E25C0EA}">
      <dsp:nvSpPr>
        <dsp:cNvPr id="0" name=""/>
        <dsp:cNvSpPr/>
      </dsp:nvSpPr>
      <dsp:spPr>
        <a:xfrm>
          <a:off x="131818" y="262779"/>
          <a:ext cx="1945585" cy="116735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kern="1200"/>
            <a:t>Technology components and architecture</a:t>
          </a:r>
          <a:endParaRPr lang="en-US" sz="1700" kern="1200"/>
        </a:p>
      </dsp:txBody>
      <dsp:txXfrm>
        <a:off x="131818" y="262779"/>
        <a:ext cx="1945585" cy="1167351"/>
      </dsp:txXfrm>
    </dsp:sp>
    <dsp:sp modelId="{C93BB773-4BCD-48C4-8967-6F50A15F3410}">
      <dsp:nvSpPr>
        <dsp:cNvPr id="0" name=""/>
        <dsp:cNvSpPr/>
      </dsp:nvSpPr>
      <dsp:spPr>
        <a:xfrm>
          <a:off x="2271962" y="262779"/>
          <a:ext cx="1945585" cy="116735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kern="1200"/>
            <a:t>Information systems:  governance and management</a:t>
          </a:r>
          <a:endParaRPr lang="en-US" sz="1700" kern="1200"/>
        </a:p>
      </dsp:txBody>
      <dsp:txXfrm>
        <a:off x="2271962" y="262779"/>
        <a:ext cx="1945585" cy="1167351"/>
      </dsp:txXfrm>
    </dsp:sp>
    <dsp:sp modelId="{A14D6649-AA60-499E-81D8-FD38E56603E0}">
      <dsp:nvSpPr>
        <dsp:cNvPr id="0" name=""/>
        <dsp:cNvSpPr/>
      </dsp:nvSpPr>
      <dsp:spPr>
        <a:xfrm>
          <a:off x="4412106" y="262779"/>
          <a:ext cx="1945585" cy="116735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kern="1200"/>
            <a:t>Information systems: acquisition, development and implementation</a:t>
          </a:r>
          <a:endParaRPr lang="en-US" sz="1700" kern="1200"/>
        </a:p>
      </dsp:txBody>
      <dsp:txXfrm>
        <a:off x="4412106" y="262779"/>
        <a:ext cx="1945585" cy="1167351"/>
      </dsp:txXfrm>
    </dsp:sp>
    <dsp:sp modelId="{2BD0BA80-4BDD-4875-8379-96798A038DE3}">
      <dsp:nvSpPr>
        <dsp:cNvPr id="0" name=""/>
        <dsp:cNvSpPr/>
      </dsp:nvSpPr>
      <dsp:spPr>
        <a:xfrm>
          <a:off x="131818" y="1624689"/>
          <a:ext cx="1945585" cy="116735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kern="1200"/>
            <a:t>Information systems: application controls</a:t>
          </a:r>
          <a:endParaRPr lang="en-US" sz="1700" kern="1200"/>
        </a:p>
      </dsp:txBody>
      <dsp:txXfrm>
        <a:off x="131818" y="1624689"/>
        <a:ext cx="1945585" cy="1167351"/>
      </dsp:txXfrm>
    </dsp:sp>
    <dsp:sp modelId="{BBADDD64-31CE-4B4C-935E-BF17A83D2F7B}">
      <dsp:nvSpPr>
        <dsp:cNvPr id="0" name=""/>
        <dsp:cNvSpPr/>
      </dsp:nvSpPr>
      <dsp:spPr>
        <a:xfrm>
          <a:off x="2271962" y="1624689"/>
          <a:ext cx="1945585" cy="116735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kern="1200"/>
            <a:t>Information systems: operations and business resilience</a:t>
          </a:r>
          <a:endParaRPr lang="en-US" sz="1700" kern="1200"/>
        </a:p>
      </dsp:txBody>
      <dsp:txXfrm>
        <a:off x="2271962" y="1624689"/>
        <a:ext cx="1945585" cy="1167351"/>
      </dsp:txXfrm>
    </dsp:sp>
    <dsp:sp modelId="{8EF33023-7973-4B0D-9152-FFE3D9297B8B}">
      <dsp:nvSpPr>
        <dsp:cNvPr id="0" name=""/>
        <dsp:cNvSpPr/>
      </dsp:nvSpPr>
      <dsp:spPr>
        <a:xfrm>
          <a:off x="4412106" y="1624689"/>
          <a:ext cx="1945585" cy="116735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kern="1200"/>
            <a:t>Protection of information assets</a:t>
          </a:r>
          <a:endParaRPr lang="en-US" sz="1700" kern="1200"/>
        </a:p>
      </dsp:txBody>
      <dsp:txXfrm>
        <a:off x="4412106" y="1624689"/>
        <a:ext cx="1945585" cy="1167351"/>
      </dsp:txXfrm>
    </dsp:sp>
    <dsp:sp modelId="{77558EE5-97DE-4426-8EA2-4CE5A8DF00CE}">
      <dsp:nvSpPr>
        <dsp:cNvPr id="0" name=""/>
        <dsp:cNvSpPr/>
      </dsp:nvSpPr>
      <dsp:spPr>
        <a:xfrm>
          <a:off x="2271962" y="2986599"/>
          <a:ext cx="1945585" cy="116735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kern="1200"/>
            <a:t>Information systems auditing process</a:t>
          </a:r>
          <a:endParaRPr lang="en-US" sz="1700" kern="1200"/>
        </a:p>
      </dsp:txBody>
      <dsp:txXfrm>
        <a:off x="2271962" y="2986599"/>
        <a:ext cx="1945585" cy="1167351"/>
      </dsp:txXfrm>
    </dsp:sp>
    <dsp:sp modelId="{CFABC0AE-739D-4025-80CB-71B2383C3BF8}">
      <dsp:nvSpPr>
        <dsp:cNvPr id="0" name=""/>
        <dsp:cNvSpPr/>
      </dsp:nvSpPr>
      <dsp:spPr>
        <a:xfrm>
          <a:off x="9" y="4611288"/>
          <a:ext cx="6489500" cy="64127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kern="1200" dirty="0"/>
            <a:t>Individual topics under each areas are grouped into two levels of expertise: L1 ( basic/ generalist), L2 ( Specialist)</a:t>
          </a:r>
          <a:endParaRPr lang="en-US" sz="1700" kern="1200" dirty="0"/>
        </a:p>
      </dsp:txBody>
      <dsp:txXfrm>
        <a:off x="9" y="4611288"/>
        <a:ext cx="6489500" cy="64127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BB0E77-39C1-4BD4-AAF4-9700090D3F04}" type="datetimeFigureOut">
              <a:rPr lang="en-IN" smtClean="0"/>
              <a:t>19-05-2022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797DDC-D9DF-4BDB-95E4-B42B80023904}" type="slidenum">
              <a:rPr lang="en-IN" smtClean="0"/>
              <a:t>‹#›</a:t>
            </a:fld>
            <a:endParaRPr lang="en-IN"/>
          </a:p>
        </p:txBody>
      </p:sp>
    </p:spTree>
    <p:extLst>
      <p:ext uri="{BB962C8B-B14F-4D97-AF65-F5344CB8AC3E}">
        <p14:creationId xmlns:p14="http://schemas.microsoft.com/office/powerpoint/2010/main" val="3986257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50F0-F501-BC85-98B8-E2B0151441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223C835-1448-1FB6-C970-97E8AE21B4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AA9E436-FF31-AE0C-F1B3-2E40260AABBC}"/>
              </a:ext>
            </a:extLst>
          </p:cNvPr>
          <p:cNvSpPr>
            <a:spLocks noGrp="1"/>
          </p:cNvSpPr>
          <p:nvPr>
            <p:ph type="dt" sz="half" idx="10"/>
          </p:nvPr>
        </p:nvSpPr>
        <p:spPr/>
        <p:txBody>
          <a:bodyPr/>
          <a:lstStyle/>
          <a:p>
            <a:fld id="{0EDBCC48-B087-470F-AB63-7E650F432E5B}" type="datetime1">
              <a:rPr lang="en-IN" smtClean="0"/>
              <a:t>19-05-2022</a:t>
            </a:fld>
            <a:endParaRPr lang="en-IN"/>
          </a:p>
        </p:txBody>
      </p:sp>
      <p:sp>
        <p:nvSpPr>
          <p:cNvPr id="5" name="Footer Placeholder 4">
            <a:extLst>
              <a:ext uri="{FF2B5EF4-FFF2-40B4-BE49-F238E27FC236}">
                <a16:creationId xmlns:a16="http://schemas.microsoft.com/office/drawing/2014/main" id="{C24B62CB-82A8-73F9-91E1-9E565027B8A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6F57799-E584-CC57-EEA1-6CC7C437BA72}"/>
              </a:ext>
            </a:extLst>
          </p:cNvPr>
          <p:cNvSpPr>
            <a:spLocks noGrp="1"/>
          </p:cNvSpPr>
          <p:nvPr>
            <p:ph type="sldNum" sz="quarter" idx="12"/>
          </p:nvPr>
        </p:nvSpPr>
        <p:spPr/>
        <p:txBody>
          <a:bodyPr/>
          <a:lstStyle/>
          <a:p>
            <a:fld id="{489D6264-36F7-4588-BDC5-ABF88C7720CC}" type="slidenum">
              <a:rPr lang="en-IN" smtClean="0"/>
              <a:t>‹#›</a:t>
            </a:fld>
            <a:endParaRPr lang="en-IN"/>
          </a:p>
        </p:txBody>
      </p:sp>
    </p:spTree>
    <p:extLst>
      <p:ext uri="{BB962C8B-B14F-4D97-AF65-F5344CB8AC3E}">
        <p14:creationId xmlns:p14="http://schemas.microsoft.com/office/powerpoint/2010/main" val="71083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BD473-35FC-5693-B4E4-8B4B5B92C59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A574BBE-7478-3679-4CFC-580725F35F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0D92E43-E410-02A7-55A3-832DEF675993}"/>
              </a:ext>
            </a:extLst>
          </p:cNvPr>
          <p:cNvSpPr>
            <a:spLocks noGrp="1"/>
          </p:cNvSpPr>
          <p:nvPr>
            <p:ph type="dt" sz="half" idx="10"/>
          </p:nvPr>
        </p:nvSpPr>
        <p:spPr/>
        <p:txBody>
          <a:bodyPr/>
          <a:lstStyle/>
          <a:p>
            <a:fld id="{5C1742DB-AB0A-4BCF-A0E9-F0B1306FA2FF}" type="datetime1">
              <a:rPr lang="en-IN" smtClean="0"/>
              <a:t>19-05-2022</a:t>
            </a:fld>
            <a:endParaRPr lang="en-IN"/>
          </a:p>
        </p:txBody>
      </p:sp>
      <p:sp>
        <p:nvSpPr>
          <p:cNvPr id="5" name="Footer Placeholder 4">
            <a:extLst>
              <a:ext uri="{FF2B5EF4-FFF2-40B4-BE49-F238E27FC236}">
                <a16:creationId xmlns:a16="http://schemas.microsoft.com/office/drawing/2014/main" id="{5411A627-BBF1-E583-97CA-8F178EA06A2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9CF6D3A-EAD3-0B2A-455E-F62C7D1C7CB9}"/>
              </a:ext>
            </a:extLst>
          </p:cNvPr>
          <p:cNvSpPr>
            <a:spLocks noGrp="1"/>
          </p:cNvSpPr>
          <p:nvPr>
            <p:ph type="sldNum" sz="quarter" idx="12"/>
          </p:nvPr>
        </p:nvSpPr>
        <p:spPr/>
        <p:txBody>
          <a:bodyPr/>
          <a:lstStyle/>
          <a:p>
            <a:fld id="{489D6264-36F7-4588-BDC5-ABF88C7720CC}" type="slidenum">
              <a:rPr lang="en-IN" smtClean="0"/>
              <a:t>‹#›</a:t>
            </a:fld>
            <a:endParaRPr lang="en-IN"/>
          </a:p>
        </p:txBody>
      </p:sp>
    </p:spTree>
    <p:extLst>
      <p:ext uri="{BB962C8B-B14F-4D97-AF65-F5344CB8AC3E}">
        <p14:creationId xmlns:p14="http://schemas.microsoft.com/office/powerpoint/2010/main" val="837724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B5F8BA-9582-8A71-BF4F-1A408CFF127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D3D0FC8-DFEF-CCE1-394C-210F1CA79B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B9EC5DB-B97E-D0F8-2545-C09A8A757570}"/>
              </a:ext>
            </a:extLst>
          </p:cNvPr>
          <p:cNvSpPr>
            <a:spLocks noGrp="1"/>
          </p:cNvSpPr>
          <p:nvPr>
            <p:ph type="dt" sz="half" idx="10"/>
          </p:nvPr>
        </p:nvSpPr>
        <p:spPr/>
        <p:txBody>
          <a:bodyPr/>
          <a:lstStyle/>
          <a:p>
            <a:fld id="{E57432C3-E435-4C99-B7CF-25CAA9E5C887}" type="datetime1">
              <a:rPr lang="en-IN" smtClean="0"/>
              <a:t>19-05-2022</a:t>
            </a:fld>
            <a:endParaRPr lang="en-IN"/>
          </a:p>
        </p:txBody>
      </p:sp>
      <p:sp>
        <p:nvSpPr>
          <p:cNvPr id="5" name="Footer Placeholder 4">
            <a:extLst>
              <a:ext uri="{FF2B5EF4-FFF2-40B4-BE49-F238E27FC236}">
                <a16:creationId xmlns:a16="http://schemas.microsoft.com/office/drawing/2014/main" id="{9A532380-9494-3F2B-D4DC-FB3220C7A3F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4E7A6FE-247D-96AB-001E-17E508427FC5}"/>
              </a:ext>
            </a:extLst>
          </p:cNvPr>
          <p:cNvSpPr>
            <a:spLocks noGrp="1"/>
          </p:cNvSpPr>
          <p:nvPr>
            <p:ph type="sldNum" sz="quarter" idx="12"/>
          </p:nvPr>
        </p:nvSpPr>
        <p:spPr/>
        <p:txBody>
          <a:bodyPr/>
          <a:lstStyle/>
          <a:p>
            <a:fld id="{489D6264-36F7-4588-BDC5-ABF88C7720CC}" type="slidenum">
              <a:rPr lang="en-IN" smtClean="0"/>
              <a:t>‹#›</a:t>
            </a:fld>
            <a:endParaRPr lang="en-IN"/>
          </a:p>
        </p:txBody>
      </p:sp>
    </p:spTree>
    <p:extLst>
      <p:ext uri="{BB962C8B-B14F-4D97-AF65-F5344CB8AC3E}">
        <p14:creationId xmlns:p14="http://schemas.microsoft.com/office/powerpoint/2010/main" val="2946026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E2DB-232E-2228-FBBC-3E90880BD36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3766D99-E540-8BFA-6034-B21C3CD67E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847D131-B9A7-7007-6E66-2ABF7952418E}"/>
              </a:ext>
            </a:extLst>
          </p:cNvPr>
          <p:cNvSpPr>
            <a:spLocks noGrp="1"/>
          </p:cNvSpPr>
          <p:nvPr>
            <p:ph type="dt" sz="half" idx="10"/>
          </p:nvPr>
        </p:nvSpPr>
        <p:spPr/>
        <p:txBody>
          <a:bodyPr/>
          <a:lstStyle/>
          <a:p>
            <a:fld id="{CA0511DE-A46E-4BF6-A22E-E92A7965DF4F}" type="datetime1">
              <a:rPr lang="en-IN" smtClean="0"/>
              <a:t>19-05-2022</a:t>
            </a:fld>
            <a:endParaRPr lang="en-IN"/>
          </a:p>
        </p:txBody>
      </p:sp>
      <p:sp>
        <p:nvSpPr>
          <p:cNvPr id="5" name="Footer Placeholder 4">
            <a:extLst>
              <a:ext uri="{FF2B5EF4-FFF2-40B4-BE49-F238E27FC236}">
                <a16:creationId xmlns:a16="http://schemas.microsoft.com/office/drawing/2014/main" id="{D0969CA4-0D55-D726-042A-B5CF5BCFE96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54CAF89-AC68-91CE-07EB-3245F7E8ABFC}"/>
              </a:ext>
            </a:extLst>
          </p:cNvPr>
          <p:cNvSpPr>
            <a:spLocks noGrp="1"/>
          </p:cNvSpPr>
          <p:nvPr>
            <p:ph type="sldNum" sz="quarter" idx="12"/>
          </p:nvPr>
        </p:nvSpPr>
        <p:spPr/>
        <p:txBody>
          <a:bodyPr/>
          <a:lstStyle/>
          <a:p>
            <a:fld id="{489D6264-36F7-4588-BDC5-ABF88C7720CC}" type="slidenum">
              <a:rPr lang="en-IN" smtClean="0"/>
              <a:t>‹#›</a:t>
            </a:fld>
            <a:endParaRPr lang="en-IN"/>
          </a:p>
        </p:txBody>
      </p:sp>
    </p:spTree>
    <p:extLst>
      <p:ext uri="{BB962C8B-B14F-4D97-AF65-F5344CB8AC3E}">
        <p14:creationId xmlns:p14="http://schemas.microsoft.com/office/powerpoint/2010/main" val="285532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DA42-4DE6-38E5-7AAA-6F1BC09E54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642DA81-2F47-D127-73B2-BD70C27526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0F73D9-8F2F-E18B-99D1-013D28E47417}"/>
              </a:ext>
            </a:extLst>
          </p:cNvPr>
          <p:cNvSpPr>
            <a:spLocks noGrp="1"/>
          </p:cNvSpPr>
          <p:nvPr>
            <p:ph type="dt" sz="half" idx="10"/>
          </p:nvPr>
        </p:nvSpPr>
        <p:spPr/>
        <p:txBody>
          <a:bodyPr/>
          <a:lstStyle/>
          <a:p>
            <a:fld id="{624BFE48-AC3B-4951-83DD-56D4CB4D2032}" type="datetime1">
              <a:rPr lang="en-IN" smtClean="0"/>
              <a:t>19-05-2022</a:t>
            </a:fld>
            <a:endParaRPr lang="en-IN"/>
          </a:p>
        </p:txBody>
      </p:sp>
      <p:sp>
        <p:nvSpPr>
          <p:cNvPr id="5" name="Footer Placeholder 4">
            <a:extLst>
              <a:ext uri="{FF2B5EF4-FFF2-40B4-BE49-F238E27FC236}">
                <a16:creationId xmlns:a16="http://schemas.microsoft.com/office/drawing/2014/main" id="{7AF42867-86C6-3739-E581-6E28BAE92B4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32D370E-3AFA-B6C9-EC97-D964FFF181F6}"/>
              </a:ext>
            </a:extLst>
          </p:cNvPr>
          <p:cNvSpPr>
            <a:spLocks noGrp="1"/>
          </p:cNvSpPr>
          <p:nvPr>
            <p:ph type="sldNum" sz="quarter" idx="12"/>
          </p:nvPr>
        </p:nvSpPr>
        <p:spPr/>
        <p:txBody>
          <a:bodyPr/>
          <a:lstStyle/>
          <a:p>
            <a:fld id="{489D6264-36F7-4588-BDC5-ABF88C7720CC}" type="slidenum">
              <a:rPr lang="en-IN" smtClean="0"/>
              <a:t>‹#›</a:t>
            </a:fld>
            <a:endParaRPr lang="en-IN"/>
          </a:p>
        </p:txBody>
      </p:sp>
    </p:spTree>
    <p:extLst>
      <p:ext uri="{BB962C8B-B14F-4D97-AF65-F5344CB8AC3E}">
        <p14:creationId xmlns:p14="http://schemas.microsoft.com/office/powerpoint/2010/main" val="28064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9960A-38B2-9841-DBF8-04C6D0A3475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621D26A-0C3D-67A9-940E-318F6B428E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BCA6643-F4C9-13F0-B95E-7C9ED4AB53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EB72C17-B2D2-9CFD-00A7-60502371B873}"/>
              </a:ext>
            </a:extLst>
          </p:cNvPr>
          <p:cNvSpPr>
            <a:spLocks noGrp="1"/>
          </p:cNvSpPr>
          <p:nvPr>
            <p:ph type="dt" sz="half" idx="10"/>
          </p:nvPr>
        </p:nvSpPr>
        <p:spPr/>
        <p:txBody>
          <a:bodyPr/>
          <a:lstStyle/>
          <a:p>
            <a:fld id="{59650F5B-65B6-4216-AD1D-C43E0E099EE9}" type="datetime1">
              <a:rPr lang="en-IN" smtClean="0"/>
              <a:t>19-05-2022</a:t>
            </a:fld>
            <a:endParaRPr lang="en-IN"/>
          </a:p>
        </p:txBody>
      </p:sp>
      <p:sp>
        <p:nvSpPr>
          <p:cNvPr id="6" name="Footer Placeholder 5">
            <a:extLst>
              <a:ext uri="{FF2B5EF4-FFF2-40B4-BE49-F238E27FC236}">
                <a16:creationId xmlns:a16="http://schemas.microsoft.com/office/drawing/2014/main" id="{2AC9087F-4FC8-BB78-D0DE-AC6AD866A67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53AB04E-8812-0E74-4351-0E9AAB253519}"/>
              </a:ext>
            </a:extLst>
          </p:cNvPr>
          <p:cNvSpPr>
            <a:spLocks noGrp="1"/>
          </p:cNvSpPr>
          <p:nvPr>
            <p:ph type="sldNum" sz="quarter" idx="12"/>
          </p:nvPr>
        </p:nvSpPr>
        <p:spPr/>
        <p:txBody>
          <a:bodyPr/>
          <a:lstStyle/>
          <a:p>
            <a:fld id="{489D6264-36F7-4588-BDC5-ABF88C7720CC}" type="slidenum">
              <a:rPr lang="en-IN" smtClean="0"/>
              <a:t>‹#›</a:t>
            </a:fld>
            <a:endParaRPr lang="en-IN"/>
          </a:p>
        </p:txBody>
      </p:sp>
    </p:spTree>
    <p:extLst>
      <p:ext uri="{BB962C8B-B14F-4D97-AF65-F5344CB8AC3E}">
        <p14:creationId xmlns:p14="http://schemas.microsoft.com/office/powerpoint/2010/main" val="1721605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CB4B0-6150-B4AD-6AEA-8762FE580DA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C058517-50DB-A47A-FCD6-87867B2113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143E00-D3B4-9815-B490-EAC8ECA506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9DDEE3B-4643-F0FA-E934-15E00C4817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0B5522-840A-EC03-C6A0-EA03DB5751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7C601FC-0CCF-490B-FB86-286B663D6A5C}"/>
              </a:ext>
            </a:extLst>
          </p:cNvPr>
          <p:cNvSpPr>
            <a:spLocks noGrp="1"/>
          </p:cNvSpPr>
          <p:nvPr>
            <p:ph type="dt" sz="half" idx="10"/>
          </p:nvPr>
        </p:nvSpPr>
        <p:spPr/>
        <p:txBody>
          <a:bodyPr/>
          <a:lstStyle/>
          <a:p>
            <a:fld id="{44FF6F8D-6FB5-4400-A1A6-9B204A601F86}" type="datetime1">
              <a:rPr lang="en-IN" smtClean="0"/>
              <a:t>19-05-2022</a:t>
            </a:fld>
            <a:endParaRPr lang="en-IN"/>
          </a:p>
        </p:txBody>
      </p:sp>
      <p:sp>
        <p:nvSpPr>
          <p:cNvPr id="8" name="Footer Placeholder 7">
            <a:extLst>
              <a:ext uri="{FF2B5EF4-FFF2-40B4-BE49-F238E27FC236}">
                <a16:creationId xmlns:a16="http://schemas.microsoft.com/office/drawing/2014/main" id="{DF68CCCE-8C3E-8AB4-C88A-BEB2CF7407A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378A948-E02D-E97C-A748-6066235576C9}"/>
              </a:ext>
            </a:extLst>
          </p:cNvPr>
          <p:cNvSpPr>
            <a:spLocks noGrp="1"/>
          </p:cNvSpPr>
          <p:nvPr>
            <p:ph type="sldNum" sz="quarter" idx="12"/>
          </p:nvPr>
        </p:nvSpPr>
        <p:spPr/>
        <p:txBody>
          <a:bodyPr/>
          <a:lstStyle/>
          <a:p>
            <a:fld id="{489D6264-36F7-4588-BDC5-ABF88C7720CC}" type="slidenum">
              <a:rPr lang="en-IN" smtClean="0"/>
              <a:t>‹#›</a:t>
            </a:fld>
            <a:endParaRPr lang="en-IN"/>
          </a:p>
        </p:txBody>
      </p:sp>
    </p:spTree>
    <p:extLst>
      <p:ext uri="{BB962C8B-B14F-4D97-AF65-F5344CB8AC3E}">
        <p14:creationId xmlns:p14="http://schemas.microsoft.com/office/powerpoint/2010/main" val="406884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8A388-CBBB-26D8-266A-5A0DD430CD0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BDC5210-4A64-A734-375D-8D8B944F5E26}"/>
              </a:ext>
            </a:extLst>
          </p:cNvPr>
          <p:cNvSpPr>
            <a:spLocks noGrp="1"/>
          </p:cNvSpPr>
          <p:nvPr>
            <p:ph type="dt" sz="half" idx="10"/>
          </p:nvPr>
        </p:nvSpPr>
        <p:spPr/>
        <p:txBody>
          <a:bodyPr/>
          <a:lstStyle/>
          <a:p>
            <a:fld id="{5FA7C66C-0413-4882-AF13-92C216BAC184}" type="datetime1">
              <a:rPr lang="en-IN" smtClean="0"/>
              <a:t>19-05-2022</a:t>
            </a:fld>
            <a:endParaRPr lang="en-IN"/>
          </a:p>
        </p:txBody>
      </p:sp>
      <p:sp>
        <p:nvSpPr>
          <p:cNvPr id="4" name="Footer Placeholder 3">
            <a:extLst>
              <a:ext uri="{FF2B5EF4-FFF2-40B4-BE49-F238E27FC236}">
                <a16:creationId xmlns:a16="http://schemas.microsoft.com/office/drawing/2014/main" id="{6FB68098-3AB2-9687-6FDB-981EB491671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987CFB1-6664-C1C8-FC62-D68F7F23C55B}"/>
              </a:ext>
            </a:extLst>
          </p:cNvPr>
          <p:cNvSpPr>
            <a:spLocks noGrp="1"/>
          </p:cNvSpPr>
          <p:nvPr>
            <p:ph type="sldNum" sz="quarter" idx="12"/>
          </p:nvPr>
        </p:nvSpPr>
        <p:spPr/>
        <p:txBody>
          <a:bodyPr/>
          <a:lstStyle/>
          <a:p>
            <a:fld id="{489D6264-36F7-4588-BDC5-ABF88C7720CC}" type="slidenum">
              <a:rPr lang="en-IN" smtClean="0"/>
              <a:t>‹#›</a:t>
            </a:fld>
            <a:endParaRPr lang="en-IN"/>
          </a:p>
        </p:txBody>
      </p:sp>
    </p:spTree>
    <p:extLst>
      <p:ext uri="{BB962C8B-B14F-4D97-AF65-F5344CB8AC3E}">
        <p14:creationId xmlns:p14="http://schemas.microsoft.com/office/powerpoint/2010/main" val="3503040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4349B8-7865-F2D4-B3A6-4CFBF6BFF2A3}"/>
              </a:ext>
            </a:extLst>
          </p:cNvPr>
          <p:cNvSpPr>
            <a:spLocks noGrp="1"/>
          </p:cNvSpPr>
          <p:nvPr>
            <p:ph type="dt" sz="half" idx="10"/>
          </p:nvPr>
        </p:nvSpPr>
        <p:spPr/>
        <p:txBody>
          <a:bodyPr/>
          <a:lstStyle/>
          <a:p>
            <a:fld id="{03B9777F-431D-42B8-8360-64AAEC7C97DD}" type="datetime1">
              <a:rPr lang="en-IN" smtClean="0"/>
              <a:t>19-05-2022</a:t>
            </a:fld>
            <a:endParaRPr lang="en-IN"/>
          </a:p>
        </p:txBody>
      </p:sp>
      <p:sp>
        <p:nvSpPr>
          <p:cNvPr id="3" name="Footer Placeholder 2">
            <a:extLst>
              <a:ext uri="{FF2B5EF4-FFF2-40B4-BE49-F238E27FC236}">
                <a16:creationId xmlns:a16="http://schemas.microsoft.com/office/drawing/2014/main" id="{5A0B63A9-0750-103E-B6CF-DD92640ADA1B}"/>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107183D-0EA9-0DE5-163E-E6E2F67CCBAD}"/>
              </a:ext>
            </a:extLst>
          </p:cNvPr>
          <p:cNvSpPr>
            <a:spLocks noGrp="1"/>
          </p:cNvSpPr>
          <p:nvPr>
            <p:ph type="sldNum" sz="quarter" idx="12"/>
          </p:nvPr>
        </p:nvSpPr>
        <p:spPr/>
        <p:txBody>
          <a:bodyPr/>
          <a:lstStyle/>
          <a:p>
            <a:fld id="{489D6264-36F7-4588-BDC5-ABF88C7720CC}" type="slidenum">
              <a:rPr lang="en-IN" smtClean="0"/>
              <a:t>‹#›</a:t>
            </a:fld>
            <a:endParaRPr lang="en-IN"/>
          </a:p>
        </p:txBody>
      </p:sp>
    </p:spTree>
    <p:extLst>
      <p:ext uri="{BB962C8B-B14F-4D97-AF65-F5344CB8AC3E}">
        <p14:creationId xmlns:p14="http://schemas.microsoft.com/office/powerpoint/2010/main" val="1403156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0462D-4E05-8C44-88C0-3737EF86C9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A51A34A-D6F7-0D7D-C63E-B2DB6202EA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E0DEB2D-8E13-9B37-49EC-9546000C98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1EEC60-5109-EB66-C0B4-DA0DA958EEDA}"/>
              </a:ext>
            </a:extLst>
          </p:cNvPr>
          <p:cNvSpPr>
            <a:spLocks noGrp="1"/>
          </p:cNvSpPr>
          <p:nvPr>
            <p:ph type="dt" sz="half" idx="10"/>
          </p:nvPr>
        </p:nvSpPr>
        <p:spPr/>
        <p:txBody>
          <a:bodyPr/>
          <a:lstStyle/>
          <a:p>
            <a:fld id="{67E60969-B13E-4F63-8F3A-3CEE765D8AE6}" type="datetime1">
              <a:rPr lang="en-IN" smtClean="0"/>
              <a:t>19-05-2022</a:t>
            </a:fld>
            <a:endParaRPr lang="en-IN"/>
          </a:p>
        </p:txBody>
      </p:sp>
      <p:sp>
        <p:nvSpPr>
          <p:cNvPr id="6" name="Footer Placeholder 5">
            <a:extLst>
              <a:ext uri="{FF2B5EF4-FFF2-40B4-BE49-F238E27FC236}">
                <a16:creationId xmlns:a16="http://schemas.microsoft.com/office/drawing/2014/main" id="{60D39779-166E-3358-B1A6-593BF5E2ED1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E6BD630-88DC-645E-E570-4173EFB49D81}"/>
              </a:ext>
            </a:extLst>
          </p:cNvPr>
          <p:cNvSpPr>
            <a:spLocks noGrp="1"/>
          </p:cNvSpPr>
          <p:nvPr>
            <p:ph type="sldNum" sz="quarter" idx="12"/>
          </p:nvPr>
        </p:nvSpPr>
        <p:spPr/>
        <p:txBody>
          <a:bodyPr/>
          <a:lstStyle/>
          <a:p>
            <a:fld id="{489D6264-36F7-4588-BDC5-ABF88C7720CC}" type="slidenum">
              <a:rPr lang="en-IN" smtClean="0"/>
              <a:t>‹#›</a:t>
            </a:fld>
            <a:endParaRPr lang="en-IN"/>
          </a:p>
        </p:txBody>
      </p:sp>
    </p:spTree>
    <p:extLst>
      <p:ext uri="{BB962C8B-B14F-4D97-AF65-F5344CB8AC3E}">
        <p14:creationId xmlns:p14="http://schemas.microsoft.com/office/powerpoint/2010/main" val="4043029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070FE-68C8-5AE8-3410-AAFA257121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15121D8-0E58-3281-DE42-2543877F25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0260065-D247-D21D-F859-ECEDBA28A4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07BA8B-C6A1-758B-2AB5-4038C796FFBD}"/>
              </a:ext>
            </a:extLst>
          </p:cNvPr>
          <p:cNvSpPr>
            <a:spLocks noGrp="1"/>
          </p:cNvSpPr>
          <p:nvPr>
            <p:ph type="dt" sz="half" idx="10"/>
          </p:nvPr>
        </p:nvSpPr>
        <p:spPr/>
        <p:txBody>
          <a:bodyPr/>
          <a:lstStyle/>
          <a:p>
            <a:fld id="{4B07287C-4F2D-498D-B80C-D82E37A46CF9}" type="datetime1">
              <a:rPr lang="en-IN" smtClean="0"/>
              <a:t>19-05-2022</a:t>
            </a:fld>
            <a:endParaRPr lang="en-IN"/>
          </a:p>
        </p:txBody>
      </p:sp>
      <p:sp>
        <p:nvSpPr>
          <p:cNvPr id="6" name="Footer Placeholder 5">
            <a:extLst>
              <a:ext uri="{FF2B5EF4-FFF2-40B4-BE49-F238E27FC236}">
                <a16:creationId xmlns:a16="http://schemas.microsoft.com/office/drawing/2014/main" id="{13B9AFB7-DDE7-2421-0ABA-639092C075D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D4CED9A-AD3F-0593-1181-A7CA553D2EC0}"/>
              </a:ext>
            </a:extLst>
          </p:cNvPr>
          <p:cNvSpPr>
            <a:spLocks noGrp="1"/>
          </p:cNvSpPr>
          <p:nvPr>
            <p:ph type="sldNum" sz="quarter" idx="12"/>
          </p:nvPr>
        </p:nvSpPr>
        <p:spPr/>
        <p:txBody>
          <a:bodyPr/>
          <a:lstStyle/>
          <a:p>
            <a:fld id="{489D6264-36F7-4588-BDC5-ABF88C7720CC}" type="slidenum">
              <a:rPr lang="en-IN" smtClean="0"/>
              <a:t>‹#›</a:t>
            </a:fld>
            <a:endParaRPr lang="en-IN"/>
          </a:p>
        </p:txBody>
      </p:sp>
    </p:spTree>
    <p:extLst>
      <p:ext uri="{BB962C8B-B14F-4D97-AF65-F5344CB8AC3E}">
        <p14:creationId xmlns:p14="http://schemas.microsoft.com/office/powerpoint/2010/main" val="2199419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2F987B-947D-3837-2B07-285597A20A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A91A85E-9987-98BD-6D65-DDF8F84F53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8D61F1D-A100-36EF-8639-41F0BD3612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C291F1-5234-47ED-96D4-BCA8102212AC}" type="datetime1">
              <a:rPr lang="en-IN" smtClean="0"/>
              <a:t>19-05-2022</a:t>
            </a:fld>
            <a:endParaRPr lang="en-IN"/>
          </a:p>
        </p:txBody>
      </p:sp>
      <p:sp>
        <p:nvSpPr>
          <p:cNvPr id="5" name="Footer Placeholder 4">
            <a:extLst>
              <a:ext uri="{FF2B5EF4-FFF2-40B4-BE49-F238E27FC236}">
                <a16:creationId xmlns:a16="http://schemas.microsoft.com/office/drawing/2014/main" id="{CF2999CD-7489-E09A-223C-1FDA046402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DFB0362-F7B3-EFA5-0010-E713590F75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9D6264-36F7-4588-BDC5-ABF88C7720CC}" type="slidenum">
              <a:rPr lang="en-IN" smtClean="0"/>
              <a:t>‹#›</a:t>
            </a:fld>
            <a:endParaRPr lang="en-IN"/>
          </a:p>
        </p:txBody>
      </p:sp>
    </p:spTree>
    <p:extLst>
      <p:ext uri="{BB962C8B-B14F-4D97-AF65-F5344CB8AC3E}">
        <p14:creationId xmlns:p14="http://schemas.microsoft.com/office/powerpoint/2010/main" val="915418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1">
            <a:extLst>
              <a:ext uri="{FF2B5EF4-FFF2-40B4-BE49-F238E27FC236}">
                <a16:creationId xmlns:a16="http://schemas.microsoft.com/office/drawing/2014/main" id="{6AF4ABE2-381B-4B67-9C0F-27FFD64F7D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8">
            <a:extLst>
              <a:ext uri="{FF2B5EF4-FFF2-40B4-BE49-F238E27FC236}">
                <a16:creationId xmlns:a16="http://schemas.microsoft.com/office/drawing/2014/main" id="{4AA509EC-4C56-4A74-A517-3ECD04C3F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82070" y="2355786"/>
            <a:ext cx="7341665"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299646B-D50B-D93E-3474-AE41173A7EAF}"/>
              </a:ext>
            </a:extLst>
          </p:cNvPr>
          <p:cNvSpPr>
            <a:spLocks noGrp="1"/>
          </p:cNvSpPr>
          <p:nvPr>
            <p:ph type="ctrTitle"/>
          </p:nvPr>
        </p:nvSpPr>
        <p:spPr>
          <a:xfrm>
            <a:off x="4720689" y="2520377"/>
            <a:ext cx="5822343" cy="2439683"/>
          </a:xfrm>
        </p:spPr>
        <p:txBody>
          <a:bodyPr>
            <a:normAutofit/>
          </a:bodyPr>
          <a:lstStyle/>
          <a:p>
            <a:pPr algn="l"/>
            <a:r>
              <a:rPr lang="en-US" sz="4200" b="1">
                <a:solidFill>
                  <a:srgbClr val="FFFFFF"/>
                </a:solidFill>
              </a:rPr>
              <a:t>Development of Global Curriculum for Information Technology Audit</a:t>
            </a:r>
            <a:endParaRPr lang="en-IN" sz="4200" b="1">
              <a:solidFill>
                <a:srgbClr val="FFFFFF"/>
              </a:solidFill>
            </a:endParaRPr>
          </a:p>
        </p:txBody>
      </p:sp>
      <p:sp>
        <p:nvSpPr>
          <p:cNvPr id="3" name="Subtitle 2">
            <a:extLst>
              <a:ext uri="{FF2B5EF4-FFF2-40B4-BE49-F238E27FC236}">
                <a16:creationId xmlns:a16="http://schemas.microsoft.com/office/drawing/2014/main" id="{D7356893-7AEA-7F6C-15A8-CD739F5090A1}"/>
              </a:ext>
            </a:extLst>
          </p:cNvPr>
          <p:cNvSpPr>
            <a:spLocks noGrp="1"/>
          </p:cNvSpPr>
          <p:nvPr>
            <p:ph type="subTitle" idx="1"/>
          </p:nvPr>
        </p:nvSpPr>
        <p:spPr>
          <a:xfrm>
            <a:off x="4720689" y="4963425"/>
            <a:ext cx="6037467" cy="758843"/>
          </a:xfrm>
        </p:spPr>
        <p:txBody>
          <a:bodyPr anchor="t">
            <a:normAutofit/>
          </a:bodyPr>
          <a:lstStyle/>
          <a:p>
            <a:pPr algn="l"/>
            <a:r>
              <a:rPr lang="en-US" sz="1900" b="1">
                <a:solidFill>
                  <a:srgbClr val="FFFFFF"/>
                </a:solidFill>
              </a:rPr>
              <a:t>WGITA Workplan</a:t>
            </a:r>
          </a:p>
          <a:p>
            <a:pPr algn="l"/>
            <a:r>
              <a:rPr lang="en-US" sz="1900" b="1">
                <a:solidFill>
                  <a:srgbClr val="FFFFFF"/>
                </a:solidFill>
              </a:rPr>
              <a:t>Project 7</a:t>
            </a:r>
            <a:endParaRPr lang="en-IN" sz="1900" b="1">
              <a:solidFill>
                <a:srgbClr val="FFFFFF"/>
              </a:solidFill>
            </a:endParaRPr>
          </a:p>
        </p:txBody>
      </p:sp>
      <p:sp>
        <p:nvSpPr>
          <p:cNvPr id="26" name="Freeform 5">
            <a:extLst>
              <a:ext uri="{FF2B5EF4-FFF2-40B4-BE49-F238E27FC236}">
                <a16:creationId xmlns:a16="http://schemas.microsoft.com/office/drawing/2014/main" id="{6FBC94C7-2F0E-4FBA-B442-0E0296AAA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82070" y="1654168"/>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6">
            <a:extLst>
              <a:ext uri="{FF2B5EF4-FFF2-40B4-BE49-F238E27FC236}">
                <a16:creationId xmlns:a16="http://schemas.microsoft.com/office/drawing/2014/main" id="{6CF43A2F-2E6F-44F4-A006-A10CF1DCB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6808" y="1311136"/>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7">
            <a:extLst>
              <a:ext uri="{FF2B5EF4-FFF2-40B4-BE49-F238E27FC236}">
                <a16:creationId xmlns:a16="http://schemas.microsoft.com/office/drawing/2014/main" id="{F83DA5F0-0D4C-4E74-8A5C-F6CBD391F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6808" y="1126737"/>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Rectangle 31">
            <a:extLst>
              <a:ext uri="{FF2B5EF4-FFF2-40B4-BE49-F238E27FC236}">
                <a16:creationId xmlns:a16="http://schemas.microsoft.com/office/drawing/2014/main" id="{A7798713-AB3F-41E3-8CE3-1C1FBCF7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528" y="1120021"/>
            <a:ext cx="3268481" cy="3509529"/>
          </a:xfrm>
          <a:prstGeom prst="rect">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Earth Globe Americas">
            <a:extLst>
              <a:ext uri="{FF2B5EF4-FFF2-40B4-BE49-F238E27FC236}">
                <a16:creationId xmlns:a16="http://schemas.microsoft.com/office/drawing/2014/main" id="{07121408-C904-4F6E-3960-BD5F801F98F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6395" y="1418907"/>
            <a:ext cx="2961361" cy="2961361"/>
          </a:xfrm>
          <a:prstGeom prst="rect">
            <a:avLst/>
          </a:prstGeom>
        </p:spPr>
      </p:pic>
    </p:spTree>
    <p:extLst>
      <p:ext uri="{BB962C8B-B14F-4D97-AF65-F5344CB8AC3E}">
        <p14:creationId xmlns:p14="http://schemas.microsoft.com/office/powerpoint/2010/main" val="1798569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B21CCAD-167B-22E8-89FC-1A15F3A4A33D}"/>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Aim &amp; objective</a:t>
            </a:r>
            <a:endParaRPr lang="en-IN" sz="4000">
              <a:solidFill>
                <a:srgbClr val="FFFFFF"/>
              </a:solidFill>
            </a:endParaRPr>
          </a:p>
        </p:txBody>
      </p:sp>
      <p:sp>
        <p:nvSpPr>
          <p:cNvPr id="3" name="Content Placeholder 2">
            <a:extLst>
              <a:ext uri="{FF2B5EF4-FFF2-40B4-BE49-F238E27FC236}">
                <a16:creationId xmlns:a16="http://schemas.microsoft.com/office/drawing/2014/main" id="{24A4A5D0-CD07-AF41-8FEE-FB06AE9003D3}"/>
              </a:ext>
            </a:extLst>
          </p:cNvPr>
          <p:cNvSpPr>
            <a:spLocks noGrp="1"/>
          </p:cNvSpPr>
          <p:nvPr>
            <p:ph idx="1"/>
          </p:nvPr>
        </p:nvSpPr>
        <p:spPr>
          <a:xfrm>
            <a:off x="1367624" y="2490436"/>
            <a:ext cx="9708995" cy="3567173"/>
          </a:xfrm>
        </p:spPr>
        <p:txBody>
          <a:bodyPr anchor="ctr">
            <a:normAutofit/>
          </a:bodyPr>
          <a:lstStyle/>
          <a:p>
            <a:pPr marL="0" marR="0">
              <a:spcBef>
                <a:spcPts val="0"/>
              </a:spcBef>
              <a:spcAft>
                <a:spcPts val="0"/>
              </a:spcAft>
            </a:pPr>
            <a:r>
              <a:rPr lang="en-GB" sz="2200">
                <a:effectLst/>
                <a:latin typeface="Calibri" panose="020F0502020204030204" pitchFamily="34" charset="0"/>
                <a:ea typeface="Times New Roman" panose="02020603050405020304" pitchFamily="18" charset="0"/>
              </a:rPr>
              <a:t>To develop a Global Curriculum for IT Audit, replacing the IT Audit Curriculum for INTOSAI (2007)</a:t>
            </a:r>
            <a:endParaRPr lang="en-IN" sz="2200">
              <a:effectLst/>
              <a:latin typeface="Arial" panose="020B0604020202020204" pitchFamily="34" charset="0"/>
              <a:ea typeface="Times New Roman" panose="02020603050405020304" pitchFamily="18" charset="0"/>
            </a:endParaRPr>
          </a:p>
          <a:p>
            <a:r>
              <a:rPr lang="en-US" sz="2200"/>
              <a:t>The curriculum identifies the detailed activities, grouped by domains/ subtopics in which skills and competencies are required from an auditor, who is to conduct audit of IT systems.</a:t>
            </a:r>
          </a:p>
          <a:p>
            <a:r>
              <a:rPr lang="en-US" sz="2200"/>
              <a:t>Such competencies are grouped to multiple levels (e.g. basic/ generalist, and advanced/ specialist IT auditor); competencies in niche areas/ sector-specific competencies may also be identified as part of this curriculum. </a:t>
            </a:r>
          </a:p>
          <a:p>
            <a:pPr marL="0" indent="0">
              <a:buNone/>
            </a:pPr>
            <a:r>
              <a:rPr lang="en-US" sz="2200"/>
              <a:t>Project 7 is led by India with AFROSAI-E, Bangladesh, Kuwait, Turkey, Peru, USA and Australia as Members.</a:t>
            </a:r>
            <a:endParaRPr lang="en-IN" sz="2200"/>
          </a:p>
        </p:txBody>
      </p:sp>
      <p:sp>
        <p:nvSpPr>
          <p:cNvPr id="5" name="Slide Number Placeholder 4">
            <a:extLst>
              <a:ext uri="{FF2B5EF4-FFF2-40B4-BE49-F238E27FC236}">
                <a16:creationId xmlns:a16="http://schemas.microsoft.com/office/drawing/2014/main" id="{BF34DFF7-273F-4293-AFA3-5C5E38A3F4CF}"/>
              </a:ext>
            </a:extLst>
          </p:cNvPr>
          <p:cNvSpPr>
            <a:spLocks noGrp="1"/>
          </p:cNvSpPr>
          <p:nvPr>
            <p:ph type="sldNum" sz="quarter" idx="12"/>
          </p:nvPr>
        </p:nvSpPr>
        <p:spPr>
          <a:xfrm>
            <a:off x="10707624" y="6382512"/>
            <a:ext cx="685800" cy="320040"/>
          </a:xfrm>
        </p:spPr>
        <p:txBody>
          <a:bodyPr>
            <a:normAutofit/>
          </a:bodyPr>
          <a:lstStyle/>
          <a:p>
            <a:pPr>
              <a:spcAft>
                <a:spcPts val="600"/>
              </a:spcAft>
            </a:pPr>
            <a:fld id="{489D6264-36F7-4588-BDC5-ABF88C7720CC}" type="slidenum">
              <a:rPr lang="en-IN" sz="1000"/>
              <a:pPr>
                <a:spcAft>
                  <a:spcPts val="600"/>
                </a:spcAft>
              </a:pPr>
              <a:t>2</a:t>
            </a:fld>
            <a:endParaRPr lang="en-IN" sz="1000"/>
          </a:p>
        </p:txBody>
      </p:sp>
    </p:spTree>
    <p:extLst>
      <p:ext uri="{BB962C8B-B14F-4D97-AF65-F5344CB8AC3E}">
        <p14:creationId xmlns:p14="http://schemas.microsoft.com/office/powerpoint/2010/main" val="1848368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39CB9F5-682B-54B8-196D-3A836264FB6C}"/>
              </a:ext>
            </a:extLst>
          </p:cNvPr>
          <p:cNvPicPr>
            <a:picLocks noChangeAspect="1"/>
          </p:cNvPicPr>
          <p:nvPr/>
        </p:nvPicPr>
        <p:blipFill rotWithShape="1">
          <a:blip r:embed="rId2">
            <a:duotone>
              <a:schemeClr val="bg2">
                <a:shade val="45000"/>
                <a:satMod val="135000"/>
              </a:schemeClr>
              <a:prstClr val="white"/>
            </a:duotone>
          </a:blip>
          <a:srcRect t="12256" b="3157"/>
          <a:stretch/>
        </p:blipFill>
        <p:spPr>
          <a:xfrm>
            <a:off x="20" y="10"/>
            <a:ext cx="12191980" cy="6857990"/>
          </a:xfrm>
          <a:prstGeom prst="rect">
            <a:avLst/>
          </a:prstGeom>
        </p:spPr>
      </p:pic>
      <p:sp>
        <p:nvSpPr>
          <p:cNvPr id="12" name="Rectangle 11">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D4A0AF-985E-B556-7A82-01610A01B261}"/>
              </a:ext>
            </a:extLst>
          </p:cNvPr>
          <p:cNvSpPr>
            <a:spLocks noGrp="1"/>
          </p:cNvSpPr>
          <p:nvPr>
            <p:ph type="title"/>
          </p:nvPr>
        </p:nvSpPr>
        <p:spPr>
          <a:xfrm>
            <a:off x="838200" y="365125"/>
            <a:ext cx="10515600" cy="1325563"/>
          </a:xfrm>
        </p:spPr>
        <p:txBody>
          <a:bodyPr>
            <a:normAutofit/>
          </a:bodyPr>
          <a:lstStyle/>
          <a:p>
            <a:r>
              <a:rPr lang="en-US" dirty="0"/>
              <a:t>Methodology</a:t>
            </a:r>
            <a:endParaRPr lang="en-IN" dirty="0"/>
          </a:p>
        </p:txBody>
      </p:sp>
      <p:sp>
        <p:nvSpPr>
          <p:cNvPr id="5" name="Slide Number Placeholder 4">
            <a:extLst>
              <a:ext uri="{FF2B5EF4-FFF2-40B4-BE49-F238E27FC236}">
                <a16:creationId xmlns:a16="http://schemas.microsoft.com/office/drawing/2014/main" id="{93773D25-CB8C-4EAB-8F1F-86E2AEAD1C30}"/>
              </a:ext>
            </a:extLst>
          </p:cNvPr>
          <p:cNvSpPr>
            <a:spLocks noGrp="1"/>
          </p:cNvSpPr>
          <p:nvPr>
            <p:ph type="sldNum" sz="quarter" idx="12"/>
          </p:nvPr>
        </p:nvSpPr>
        <p:spPr>
          <a:xfrm>
            <a:off x="8610600" y="6356350"/>
            <a:ext cx="2743200" cy="365125"/>
          </a:xfrm>
        </p:spPr>
        <p:txBody>
          <a:bodyPr>
            <a:normAutofit/>
          </a:bodyPr>
          <a:lstStyle/>
          <a:p>
            <a:pPr>
              <a:spcAft>
                <a:spcPts val="600"/>
              </a:spcAft>
            </a:pPr>
            <a:fld id="{489D6264-36F7-4588-BDC5-ABF88C7720CC}" type="slidenum">
              <a:rPr lang="en-IN" smtClean="0"/>
              <a:pPr>
                <a:spcAft>
                  <a:spcPts val="600"/>
                </a:spcAft>
              </a:pPr>
              <a:t>3</a:t>
            </a:fld>
            <a:endParaRPr lang="en-IN"/>
          </a:p>
        </p:txBody>
      </p:sp>
      <p:graphicFrame>
        <p:nvGraphicFramePr>
          <p:cNvPr id="7" name="Content Placeholder 2">
            <a:extLst>
              <a:ext uri="{FF2B5EF4-FFF2-40B4-BE49-F238E27FC236}">
                <a16:creationId xmlns:a16="http://schemas.microsoft.com/office/drawing/2014/main" id="{89ABA56E-949B-2743-9CCB-6A1DECF2DE98}"/>
              </a:ext>
            </a:extLst>
          </p:cNvPr>
          <p:cNvGraphicFramePr>
            <a:graphicFrameLocks noGrp="1"/>
          </p:cNvGraphicFramePr>
          <p:nvPr>
            <p:ph idx="1"/>
            <p:extLst>
              <p:ext uri="{D42A27DB-BD31-4B8C-83A1-F6EECF244321}">
                <p14:modId xmlns:p14="http://schemas.microsoft.com/office/powerpoint/2010/main" val="78826337"/>
              </p:ext>
            </p:extLst>
          </p:nvPr>
        </p:nvGraphicFramePr>
        <p:xfrm>
          <a:off x="838200" y="1196502"/>
          <a:ext cx="11117094" cy="49804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72199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3"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181B5A28-0CC5-077A-B9D2-E8EE5E94A1E9}"/>
              </a:ext>
            </a:extLst>
          </p:cNvPr>
          <p:cNvSpPr>
            <a:spLocks noGrp="1"/>
          </p:cNvSpPr>
          <p:nvPr>
            <p:ph type="title"/>
          </p:nvPr>
        </p:nvSpPr>
        <p:spPr>
          <a:xfrm>
            <a:off x="942680" y="885651"/>
            <a:ext cx="3385591" cy="4624603"/>
          </a:xfrm>
        </p:spPr>
        <p:txBody>
          <a:bodyPr>
            <a:normAutofit/>
          </a:bodyPr>
          <a:lstStyle/>
          <a:p>
            <a:r>
              <a:rPr lang="en-US" b="1" dirty="0">
                <a:solidFill>
                  <a:srgbClr val="FFFFFF"/>
                </a:solidFill>
              </a:rPr>
              <a:t>Survey results </a:t>
            </a:r>
            <a:r>
              <a:rPr lang="en-US" dirty="0">
                <a:solidFill>
                  <a:srgbClr val="FFFFFF"/>
                </a:solidFill>
              </a:rPr>
              <a:t>(</a:t>
            </a:r>
            <a:r>
              <a:rPr lang="en-US" sz="4000" dirty="0">
                <a:solidFill>
                  <a:srgbClr val="FFFFFF"/>
                </a:solidFill>
              </a:rPr>
              <a:t>salient points- 22 responding SAIs</a:t>
            </a:r>
            <a:r>
              <a:rPr lang="en-US" dirty="0">
                <a:solidFill>
                  <a:srgbClr val="FFFFFF"/>
                </a:solidFill>
              </a:rPr>
              <a:t>)</a:t>
            </a:r>
            <a:endParaRPr lang="en-IN" dirty="0">
              <a:solidFill>
                <a:srgbClr val="FFFFFF"/>
              </a:solidFill>
            </a:endParaRPr>
          </a:p>
        </p:txBody>
      </p:sp>
      <p:sp>
        <p:nvSpPr>
          <p:cNvPr id="3" name="Content Placeholder 2">
            <a:extLst>
              <a:ext uri="{FF2B5EF4-FFF2-40B4-BE49-F238E27FC236}">
                <a16:creationId xmlns:a16="http://schemas.microsoft.com/office/drawing/2014/main" id="{EA4C4277-0989-93D0-6AC4-D5E7ADE12594}"/>
              </a:ext>
            </a:extLst>
          </p:cNvPr>
          <p:cNvSpPr>
            <a:spLocks noGrp="1"/>
          </p:cNvSpPr>
          <p:nvPr>
            <p:ph idx="1"/>
          </p:nvPr>
        </p:nvSpPr>
        <p:spPr>
          <a:xfrm>
            <a:off x="4978707" y="563919"/>
            <a:ext cx="6587981" cy="5251646"/>
          </a:xfrm>
        </p:spPr>
        <p:txBody>
          <a:bodyPr anchor="ctr">
            <a:normAutofit lnSpcReduction="10000"/>
          </a:bodyPr>
          <a:lstStyle/>
          <a:p>
            <a:r>
              <a:rPr lang="en-US" sz="2200" dirty="0"/>
              <a:t>IT systems are developed bespoke or using COTS (Commercial Off The Shelf Software) or a mixed approach</a:t>
            </a:r>
          </a:p>
          <a:p>
            <a:r>
              <a:rPr lang="en-US" sz="2200" dirty="0"/>
              <a:t>Governance and management framework for IT exists in respect of 73 percent of the responding countries</a:t>
            </a:r>
          </a:p>
          <a:p>
            <a:r>
              <a:rPr lang="en-IN" sz="2200" dirty="0"/>
              <a:t>IS policies/ procedure are governed by national as well as international standards</a:t>
            </a:r>
          </a:p>
          <a:p>
            <a:r>
              <a:rPr lang="en-IN" sz="2200" dirty="0"/>
              <a:t>Only half of the responding SAIs had exclusive pools of IT auditors; one third have exclusive IT auditor recruitment while in other SAIs, IT auditors specialise through training.</a:t>
            </a:r>
          </a:p>
          <a:p>
            <a:r>
              <a:rPr lang="en-IN" sz="2200" dirty="0"/>
              <a:t>For three fourths of the responding SAIs, data analysis is not a separate area of expertise, distinct from IT audit. IT audit and data analysis skills are used together to support the audit objectives of the IT audit assignment.</a:t>
            </a:r>
          </a:p>
          <a:p>
            <a:endParaRPr lang="en-IN" sz="2000" dirty="0"/>
          </a:p>
        </p:txBody>
      </p:sp>
      <p:sp>
        <p:nvSpPr>
          <p:cNvPr id="5" name="Slide Number Placeholder 4">
            <a:extLst>
              <a:ext uri="{FF2B5EF4-FFF2-40B4-BE49-F238E27FC236}">
                <a16:creationId xmlns:a16="http://schemas.microsoft.com/office/drawing/2014/main" id="{4B0C14F0-4FE7-41E7-AA36-AA71C5A52637}"/>
              </a:ext>
            </a:extLst>
          </p:cNvPr>
          <p:cNvSpPr>
            <a:spLocks noGrp="1"/>
          </p:cNvSpPr>
          <p:nvPr>
            <p:ph type="sldNum" sz="quarter" idx="12"/>
          </p:nvPr>
        </p:nvSpPr>
        <p:spPr>
          <a:xfrm>
            <a:off x="10707624" y="6382512"/>
            <a:ext cx="685800" cy="320040"/>
          </a:xfrm>
        </p:spPr>
        <p:txBody>
          <a:bodyPr>
            <a:normAutofit/>
          </a:bodyPr>
          <a:lstStyle/>
          <a:p>
            <a:pPr>
              <a:spcAft>
                <a:spcPts val="600"/>
              </a:spcAft>
            </a:pPr>
            <a:fld id="{489D6264-36F7-4588-BDC5-ABF88C7720CC}" type="slidenum">
              <a:rPr lang="en-IN" sz="1000"/>
              <a:pPr>
                <a:spcAft>
                  <a:spcPts val="600"/>
                </a:spcAft>
              </a:pPr>
              <a:t>4</a:t>
            </a:fld>
            <a:endParaRPr lang="en-IN" sz="1000"/>
          </a:p>
        </p:txBody>
      </p:sp>
    </p:spTree>
    <p:extLst>
      <p:ext uri="{BB962C8B-B14F-4D97-AF65-F5344CB8AC3E}">
        <p14:creationId xmlns:p14="http://schemas.microsoft.com/office/powerpoint/2010/main" val="3222581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E57A3F2-3497-430E-BCD2-151E9B574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6">
            <a:extLst>
              <a:ext uri="{FF2B5EF4-FFF2-40B4-BE49-F238E27FC236}">
                <a16:creationId xmlns:a16="http://schemas.microsoft.com/office/drawing/2014/main" id="{88B1F424-0E60-4F04-AFC7-00E1F2110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6B509DD1-7F4E-4C4D-9B18-626473A5F7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8">
            <a:extLst>
              <a:ext uri="{FF2B5EF4-FFF2-40B4-BE49-F238E27FC236}">
                <a16:creationId xmlns:a16="http://schemas.microsoft.com/office/drawing/2014/main" id="{BB89D3BB-9A77-48E3-8C98-9A0A1DD4F7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755B191-CE5D-EDAC-EDEC-1307BC255926}"/>
              </a:ext>
            </a:extLst>
          </p:cNvPr>
          <p:cNvSpPr>
            <a:spLocks noGrp="1"/>
          </p:cNvSpPr>
          <p:nvPr>
            <p:ph type="title"/>
          </p:nvPr>
        </p:nvSpPr>
        <p:spPr>
          <a:xfrm>
            <a:off x="1322754" y="1522820"/>
            <a:ext cx="2748041" cy="3601914"/>
          </a:xfrm>
        </p:spPr>
        <p:txBody>
          <a:bodyPr anchor="ctr">
            <a:normAutofit/>
          </a:bodyPr>
          <a:lstStyle/>
          <a:p>
            <a:r>
              <a:rPr lang="en-US" sz="3600">
                <a:solidFill>
                  <a:srgbClr val="FFFFFF"/>
                </a:solidFill>
              </a:rPr>
              <a:t>Areas of curriculum</a:t>
            </a:r>
            <a:endParaRPr lang="en-IN" sz="3600">
              <a:solidFill>
                <a:srgbClr val="FFFFFF"/>
              </a:solidFill>
            </a:endParaRPr>
          </a:p>
        </p:txBody>
      </p:sp>
      <p:sp>
        <p:nvSpPr>
          <p:cNvPr id="5" name="Slide Number Placeholder 4">
            <a:extLst>
              <a:ext uri="{FF2B5EF4-FFF2-40B4-BE49-F238E27FC236}">
                <a16:creationId xmlns:a16="http://schemas.microsoft.com/office/drawing/2014/main" id="{7CF2750E-470F-4FC9-A42F-1E7682D1DEA2}"/>
              </a:ext>
            </a:extLst>
          </p:cNvPr>
          <p:cNvSpPr>
            <a:spLocks noGrp="1"/>
          </p:cNvSpPr>
          <p:nvPr>
            <p:ph type="sldNum" sz="quarter" idx="12"/>
          </p:nvPr>
        </p:nvSpPr>
        <p:spPr>
          <a:xfrm>
            <a:off x="10546795" y="6383066"/>
            <a:ext cx="682311" cy="315931"/>
          </a:xfrm>
        </p:spPr>
        <p:txBody>
          <a:bodyPr>
            <a:normAutofit/>
          </a:bodyPr>
          <a:lstStyle/>
          <a:p>
            <a:pPr>
              <a:spcAft>
                <a:spcPts val="600"/>
              </a:spcAft>
            </a:pPr>
            <a:fld id="{489D6264-36F7-4588-BDC5-ABF88C7720CC}" type="slidenum">
              <a:rPr lang="en-IN" smtClean="0"/>
              <a:pPr>
                <a:spcAft>
                  <a:spcPts val="600"/>
                </a:spcAft>
              </a:pPr>
              <a:t>5</a:t>
            </a:fld>
            <a:endParaRPr lang="en-IN"/>
          </a:p>
        </p:txBody>
      </p:sp>
      <p:graphicFrame>
        <p:nvGraphicFramePr>
          <p:cNvPr id="7" name="Content Placeholder 2">
            <a:extLst>
              <a:ext uri="{FF2B5EF4-FFF2-40B4-BE49-F238E27FC236}">
                <a16:creationId xmlns:a16="http://schemas.microsoft.com/office/drawing/2014/main" id="{6D3AFB71-2191-7971-E196-A195AFE78141}"/>
              </a:ext>
            </a:extLst>
          </p:cNvPr>
          <p:cNvGraphicFramePr>
            <a:graphicFrameLocks noGrp="1"/>
          </p:cNvGraphicFramePr>
          <p:nvPr>
            <p:ph idx="1"/>
            <p:extLst>
              <p:ext uri="{D42A27DB-BD31-4B8C-83A1-F6EECF244321}">
                <p14:modId xmlns:p14="http://schemas.microsoft.com/office/powerpoint/2010/main" val="1898823405"/>
              </p:ext>
            </p:extLst>
          </p:nvPr>
        </p:nvGraphicFramePr>
        <p:xfrm>
          <a:off x="5042848" y="643467"/>
          <a:ext cx="6489510" cy="5252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591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Shape 15">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D19237E-C0E7-6708-262E-592B4B9DB012}"/>
              </a:ext>
            </a:extLst>
          </p:cNvPr>
          <p:cNvSpPr>
            <a:spLocks noGrp="1"/>
          </p:cNvSpPr>
          <p:nvPr>
            <p:ph type="title"/>
          </p:nvPr>
        </p:nvSpPr>
        <p:spPr>
          <a:xfrm>
            <a:off x="934872" y="982272"/>
            <a:ext cx="3388419" cy="4560970"/>
          </a:xfrm>
        </p:spPr>
        <p:txBody>
          <a:bodyPr>
            <a:normAutofit/>
          </a:bodyPr>
          <a:lstStyle/>
          <a:p>
            <a:r>
              <a:rPr lang="en-US" sz="4000">
                <a:solidFill>
                  <a:srgbClr val="FFFFFF"/>
                </a:solidFill>
              </a:rPr>
              <a:t>Way forward</a:t>
            </a:r>
            <a:endParaRPr lang="en-IN" sz="4000">
              <a:solidFill>
                <a:srgbClr val="FFFFFF"/>
              </a:solidFill>
            </a:endParaRPr>
          </a:p>
        </p:txBody>
      </p:sp>
      <p:sp>
        <p:nvSpPr>
          <p:cNvPr id="18"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B91C8D86-EF34-78CF-5B67-764746217DCC}"/>
              </a:ext>
            </a:extLst>
          </p:cNvPr>
          <p:cNvSpPr>
            <a:spLocks noGrp="1"/>
          </p:cNvSpPr>
          <p:nvPr>
            <p:ph idx="1"/>
          </p:nvPr>
        </p:nvSpPr>
        <p:spPr>
          <a:xfrm>
            <a:off x="5221862" y="1719618"/>
            <a:ext cx="5948831" cy="4334629"/>
          </a:xfrm>
        </p:spPr>
        <p:txBody>
          <a:bodyPr anchor="ctr">
            <a:normAutofit/>
          </a:bodyPr>
          <a:lstStyle/>
          <a:p>
            <a:r>
              <a:rPr lang="en-US" sz="2200" dirty="0">
                <a:solidFill>
                  <a:srgbClr val="FEFFFF"/>
                </a:solidFill>
              </a:rPr>
              <a:t>SAIs, depending on their mandate and specific environment, may adapt the curriculum to suit their local needs.</a:t>
            </a:r>
          </a:p>
          <a:p>
            <a:r>
              <a:rPr lang="en-US" sz="2200" dirty="0">
                <a:solidFill>
                  <a:srgbClr val="FEFFFF"/>
                </a:solidFill>
              </a:rPr>
              <a:t>Specific tools for IT audit have not been included as part of the curriculum. Depending on the practices of individual SAIs, training on specific tools can be included as skill sets.</a:t>
            </a:r>
          </a:p>
          <a:p>
            <a:r>
              <a:rPr lang="en-US" sz="2200" dirty="0">
                <a:solidFill>
                  <a:srgbClr val="FEFFFF"/>
                </a:solidFill>
              </a:rPr>
              <a:t>Development of detailed courseware was not part of the scope of this project. However, as a follow-up of this project, development of courseware modules (by area/ topic) in a phased manner could be considered through future projects of WGITA.</a:t>
            </a:r>
            <a:endParaRPr lang="en-IN" sz="2200" dirty="0">
              <a:solidFill>
                <a:srgbClr val="FEFFFF"/>
              </a:solidFill>
            </a:endParaRPr>
          </a:p>
        </p:txBody>
      </p:sp>
      <p:sp>
        <p:nvSpPr>
          <p:cNvPr id="5" name="Slide Number Placeholder 4">
            <a:extLst>
              <a:ext uri="{FF2B5EF4-FFF2-40B4-BE49-F238E27FC236}">
                <a16:creationId xmlns:a16="http://schemas.microsoft.com/office/drawing/2014/main" id="{565470BC-185A-4AFF-AE29-FB4FC9AC36DC}"/>
              </a:ext>
            </a:extLst>
          </p:cNvPr>
          <p:cNvSpPr>
            <a:spLocks noGrp="1"/>
          </p:cNvSpPr>
          <p:nvPr>
            <p:ph type="sldNum" sz="quarter" idx="12"/>
          </p:nvPr>
        </p:nvSpPr>
        <p:spPr>
          <a:xfrm>
            <a:off x="10707624" y="6175188"/>
            <a:ext cx="685800" cy="320040"/>
          </a:xfrm>
        </p:spPr>
        <p:txBody>
          <a:bodyPr>
            <a:normAutofit/>
          </a:bodyPr>
          <a:lstStyle/>
          <a:p>
            <a:pPr>
              <a:spcAft>
                <a:spcPts val="600"/>
              </a:spcAft>
            </a:pPr>
            <a:fld id="{489D6264-36F7-4588-BDC5-ABF88C7720CC}" type="slidenum">
              <a:rPr lang="en-IN" sz="1000">
                <a:solidFill>
                  <a:srgbClr val="FFFFFF"/>
                </a:solidFill>
              </a:rPr>
              <a:pPr>
                <a:spcAft>
                  <a:spcPts val="600"/>
                </a:spcAft>
              </a:pPr>
              <a:t>6</a:t>
            </a:fld>
            <a:endParaRPr lang="en-IN" sz="1000">
              <a:solidFill>
                <a:srgbClr val="FFFFFF"/>
              </a:solidFill>
            </a:endParaRPr>
          </a:p>
        </p:txBody>
      </p:sp>
    </p:spTree>
    <p:extLst>
      <p:ext uri="{BB962C8B-B14F-4D97-AF65-F5344CB8AC3E}">
        <p14:creationId xmlns:p14="http://schemas.microsoft.com/office/powerpoint/2010/main" val="806901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522</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Development of Global Curriculum for Information Technology Audit</vt:lpstr>
      <vt:lpstr>Aim &amp; objective</vt:lpstr>
      <vt:lpstr>Methodology</vt:lpstr>
      <vt:lpstr>Survey results (salient points- 22 responding SAIs)</vt:lpstr>
      <vt:lpstr>Areas of curriculum</vt:lpstr>
      <vt:lpstr>Way forward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global curriculum for IT Audit</dc:title>
  <dc:creator>VIKASH KUMAR</dc:creator>
  <cp:lastModifiedBy>VIKASH KUMAR</cp:lastModifiedBy>
  <cp:revision>2</cp:revision>
  <dcterms:created xsi:type="dcterms:W3CDTF">2022-05-13T09:00:49Z</dcterms:created>
  <dcterms:modified xsi:type="dcterms:W3CDTF">2022-05-19T09:15:28Z</dcterms:modified>
</cp:coreProperties>
</file>