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56" r:id="rId2"/>
    <p:sldId id="266" r:id="rId3"/>
    <p:sldId id="267" r:id="rId4"/>
    <p:sldId id="259" r:id="rId5"/>
    <p:sldId id="268" r:id="rId6"/>
    <p:sldId id="260" r:id="rId7"/>
    <p:sldId id="269" r:id="rId8"/>
    <p:sldId id="270" r:id="rId9"/>
    <p:sldId id="271" r:id="rId10"/>
    <p:sldId id="262" r:id="rId11"/>
    <p:sldId id="263" r:id="rId12"/>
    <p:sldId id="272" r:id="rId13"/>
    <p:sldId id="27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DDC40D-0CF1-4DB9-BB80-3E67E858E8B0}" v="3" dt="2022-05-20T06:13:07.4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101" y="115"/>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3864"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 R Sriram" userId="310c4cd2-7c0f-419e-a01a-25d2cb0d63e5" providerId="ADAL" clId="{FCDDC40D-0CF1-4DB9-BB80-3E67E858E8B0}"/>
    <pc:docChg chg="undo custSel addSld delSld modSld sldOrd">
      <pc:chgData name="K R Sriram" userId="310c4cd2-7c0f-419e-a01a-25d2cb0d63e5" providerId="ADAL" clId="{FCDDC40D-0CF1-4DB9-BB80-3E67E858E8B0}" dt="2022-05-20T06:49:12.309" v="6754" actId="20577"/>
      <pc:docMkLst>
        <pc:docMk/>
      </pc:docMkLst>
      <pc:sldChg chg="modSp mod">
        <pc:chgData name="K R Sriram" userId="310c4cd2-7c0f-419e-a01a-25d2cb0d63e5" providerId="ADAL" clId="{FCDDC40D-0CF1-4DB9-BB80-3E67E858E8B0}" dt="2022-05-20T04:53:05.278" v="14" actId="6549"/>
        <pc:sldMkLst>
          <pc:docMk/>
          <pc:sldMk cId="263233046" sldId="256"/>
        </pc:sldMkLst>
        <pc:spChg chg="mod">
          <ac:chgData name="K R Sriram" userId="310c4cd2-7c0f-419e-a01a-25d2cb0d63e5" providerId="ADAL" clId="{FCDDC40D-0CF1-4DB9-BB80-3E67E858E8B0}" dt="2022-05-19T12:45:26.409" v="9" actId="20577"/>
          <ac:spMkLst>
            <pc:docMk/>
            <pc:sldMk cId="263233046" sldId="256"/>
            <ac:spMk id="2" creationId="{91FBA079-60E9-F92D-334F-3B4CCA70825E}"/>
          </ac:spMkLst>
        </pc:spChg>
        <pc:spChg chg="mod">
          <ac:chgData name="K R Sriram" userId="310c4cd2-7c0f-419e-a01a-25d2cb0d63e5" providerId="ADAL" clId="{FCDDC40D-0CF1-4DB9-BB80-3E67E858E8B0}" dt="2022-05-20T04:53:05.278" v="14" actId="6549"/>
          <ac:spMkLst>
            <pc:docMk/>
            <pc:sldMk cId="263233046" sldId="256"/>
            <ac:spMk id="3" creationId="{0739395C-1B8C-F89A-E3FD-C9F71380B7BB}"/>
          </ac:spMkLst>
        </pc:spChg>
      </pc:sldChg>
      <pc:sldChg chg="del ord">
        <pc:chgData name="K R Sriram" userId="310c4cd2-7c0f-419e-a01a-25d2cb0d63e5" providerId="ADAL" clId="{FCDDC40D-0CF1-4DB9-BB80-3E67E858E8B0}" dt="2022-05-20T06:48:51.036" v="6743" actId="47"/>
        <pc:sldMkLst>
          <pc:docMk/>
          <pc:sldMk cId="2632157806" sldId="257"/>
        </pc:sldMkLst>
      </pc:sldChg>
      <pc:sldChg chg="del ord">
        <pc:chgData name="K R Sriram" userId="310c4cd2-7c0f-419e-a01a-25d2cb0d63e5" providerId="ADAL" clId="{FCDDC40D-0CF1-4DB9-BB80-3E67E858E8B0}" dt="2022-05-20T06:48:57.639" v="6745" actId="47"/>
        <pc:sldMkLst>
          <pc:docMk/>
          <pc:sldMk cId="3979117059" sldId="258"/>
        </pc:sldMkLst>
      </pc:sldChg>
      <pc:sldChg chg="modSp mod ord">
        <pc:chgData name="K R Sriram" userId="310c4cd2-7c0f-419e-a01a-25d2cb0d63e5" providerId="ADAL" clId="{FCDDC40D-0CF1-4DB9-BB80-3E67E858E8B0}" dt="2022-05-20T06:01:43.753" v="2300" actId="27636"/>
        <pc:sldMkLst>
          <pc:docMk/>
          <pc:sldMk cId="3394153688" sldId="259"/>
        </pc:sldMkLst>
        <pc:spChg chg="mod">
          <ac:chgData name="K R Sriram" userId="310c4cd2-7c0f-419e-a01a-25d2cb0d63e5" providerId="ADAL" clId="{FCDDC40D-0CF1-4DB9-BB80-3E67E858E8B0}" dt="2022-05-20T05:48:04.387" v="1685" actId="20577"/>
          <ac:spMkLst>
            <pc:docMk/>
            <pc:sldMk cId="3394153688" sldId="259"/>
            <ac:spMk id="2" creationId="{EC51C1E7-116D-ED2B-AFAC-544048360F62}"/>
          </ac:spMkLst>
        </pc:spChg>
        <pc:spChg chg="mod">
          <ac:chgData name="K R Sriram" userId="310c4cd2-7c0f-419e-a01a-25d2cb0d63e5" providerId="ADAL" clId="{FCDDC40D-0CF1-4DB9-BB80-3E67E858E8B0}" dt="2022-05-20T06:01:43.753" v="2300" actId="27636"/>
          <ac:spMkLst>
            <pc:docMk/>
            <pc:sldMk cId="3394153688" sldId="259"/>
            <ac:spMk id="3" creationId="{5BD4853F-3BB7-C356-A3DA-6460CF1D916B}"/>
          </ac:spMkLst>
        </pc:spChg>
      </pc:sldChg>
      <pc:sldChg chg="modSp mod">
        <pc:chgData name="K R Sriram" userId="310c4cd2-7c0f-419e-a01a-25d2cb0d63e5" providerId="ADAL" clId="{FCDDC40D-0CF1-4DB9-BB80-3E67E858E8B0}" dt="2022-05-20T06:10:58.562" v="3124" actId="20577"/>
        <pc:sldMkLst>
          <pc:docMk/>
          <pc:sldMk cId="268706462" sldId="260"/>
        </pc:sldMkLst>
        <pc:spChg chg="mod">
          <ac:chgData name="K R Sriram" userId="310c4cd2-7c0f-419e-a01a-25d2cb0d63e5" providerId="ADAL" clId="{FCDDC40D-0CF1-4DB9-BB80-3E67E858E8B0}" dt="2022-05-20T06:10:58.562" v="3124" actId="20577"/>
          <ac:spMkLst>
            <pc:docMk/>
            <pc:sldMk cId="268706462" sldId="260"/>
            <ac:spMk id="2" creationId="{A2F030C5-60FB-D5CF-3928-BFD8816749DB}"/>
          </ac:spMkLst>
        </pc:spChg>
        <pc:spChg chg="mod">
          <ac:chgData name="K R Sriram" userId="310c4cd2-7c0f-419e-a01a-25d2cb0d63e5" providerId="ADAL" clId="{FCDDC40D-0CF1-4DB9-BB80-3E67E858E8B0}" dt="2022-05-20T06:10:38.375" v="3093" actId="20577"/>
          <ac:spMkLst>
            <pc:docMk/>
            <pc:sldMk cId="268706462" sldId="260"/>
            <ac:spMk id="3" creationId="{8DF53A5B-8CA8-4D20-ECDB-8F4E920460E8}"/>
          </ac:spMkLst>
        </pc:spChg>
      </pc:sldChg>
      <pc:sldChg chg="del ord">
        <pc:chgData name="K R Sriram" userId="310c4cd2-7c0f-419e-a01a-25d2cb0d63e5" providerId="ADAL" clId="{FCDDC40D-0CF1-4DB9-BB80-3E67E858E8B0}" dt="2022-05-20T06:48:53.066" v="6744" actId="47"/>
        <pc:sldMkLst>
          <pc:docMk/>
          <pc:sldMk cId="78173222" sldId="261"/>
        </pc:sldMkLst>
      </pc:sldChg>
      <pc:sldChg chg="modSp mod">
        <pc:chgData name="K R Sriram" userId="310c4cd2-7c0f-419e-a01a-25d2cb0d63e5" providerId="ADAL" clId="{FCDDC40D-0CF1-4DB9-BB80-3E67E858E8B0}" dt="2022-05-20T06:47:42.678" v="6706" actId="20577"/>
        <pc:sldMkLst>
          <pc:docMk/>
          <pc:sldMk cId="2416927892" sldId="262"/>
        </pc:sldMkLst>
        <pc:spChg chg="mod">
          <ac:chgData name="K R Sriram" userId="310c4cd2-7c0f-419e-a01a-25d2cb0d63e5" providerId="ADAL" clId="{FCDDC40D-0CF1-4DB9-BB80-3E67E858E8B0}" dt="2022-05-20T06:33:31.430" v="5237" actId="20577"/>
          <ac:spMkLst>
            <pc:docMk/>
            <pc:sldMk cId="2416927892" sldId="262"/>
            <ac:spMk id="2" creationId="{7CBD7734-895A-6117-DD1C-10B35EF3D4FC}"/>
          </ac:spMkLst>
        </pc:spChg>
        <pc:spChg chg="mod">
          <ac:chgData name="K R Sriram" userId="310c4cd2-7c0f-419e-a01a-25d2cb0d63e5" providerId="ADAL" clId="{FCDDC40D-0CF1-4DB9-BB80-3E67E858E8B0}" dt="2022-05-20T06:47:42.678" v="6706" actId="20577"/>
          <ac:spMkLst>
            <pc:docMk/>
            <pc:sldMk cId="2416927892" sldId="262"/>
            <ac:spMk id="3" creationId="{13A31578-686B-D5BF-B471-463F586508B9}"/>
          </ac:spMkLst>
        </pc:spChg>
      </pc:sldChg>
      <pc:sldChg chg="modSp mod">
        <pc:chgData name="K R Sriram" userId="310c4cd2-7c0f-419e-a01a-25d2cb0d63e5" providerId="ADAL" clId="{FCDDC40D-0CF1-4DB9-BB80-3E67E858E8B0}" dt="2022-05-20T06:44:54.226" v="6337" actId="20577"/>
        <pc:sldMkLst>
          <pc:docMk/>
          <pc:sldMk cId="1126067711" sldId="263"/>
        </pc:sldMkLst>
        <pc:spChg chg="mod">
          <ac:chgData name="K R Sriram" userId="310c4cd2-7c0f-419e-a01a-25d2cb0d63e5" providerId="ADAL" clId="{FCDDC40D-0CF1-4DB9-BB80-3E67E858E8B0}" dt="2022-05-20T06:44:23.859" v="6237" actId="20577"/>
          <ac:spMkLst>
            <pc:docMk/>
            <pc:sldMk cId="1126067711" sldId="263"/>
            <ac:spMk id="2" creationId="{7DBBC55D-E24B-ECE3-30F9-38AA6E4A4B38}"/>
          </ac:spMkLst>
        </pc:spChg>
        <pc:spChg chg="mod">
          <ac:chgData name="K R Sriram" userId="310c4cd2-7c0f-419e-a01a-25d2cb0d63e5" providerId="ADAL" clId="{FCDDC40D-0CF1-4DB9-BB80-3E67E858E8B0}" dt="2022-05-20T06:44:54.226" v="6337" actId="20577"/>
          <ac:spMkLst>
            <pc:docMk/>
            <pc:sldMk cId="1126067711" sldId="263"/>
            <ac:spMk id="3" creationId="{EEA75D60-3C71-6FCC-FD05-BEA58366570F}"/>
          </ac:spMkLst>
        </pc:spChg>
      </pc:sldChg>
      <pc:sldChg chg="del">
        <pc:chgData name="K R Sriram" userId="310c4cd2-7c0f-419e-a01a-25d2cb0d63e5" providerId="ADAL" clId="{FCDDC40D-0CF1-4DB9-BB80-3E67E858E8B0}" dt="2022-05-20T06:48:45.636" v="6741" actId="47"/>
        <pc:sldMkLst>
          <pc:docMk/>
          <pc:sldMk cId="1200882625" sldId="264"/>
        </pc:sldMkLst>
      </pc:sldChg>
      <pc:sldChg chg="del">
        <pc:chgData name="K R Sriram" userId="310c4cd2-7c0f-419e-a01a-25d2cb0d63e5" providerId="ADAL" clId="{FCDDC40D-0CF1-4DB9-BB80-3E67E858E8B0}" dt="2022-05-20T06:48:48.726" v="6742" actId="47"/>
        <pc:sldMkLst>
          <pc:docMk/>
          <pc:sldMk cId="3842800897" sldId="265"/>
        </pc:sldMkLst>
      </pc:sldChg>
      <pc:sldChg chg="modSp new mod">
        <pc:chgData name="K R Sriram" userId="310c4cd2-7c0f-419e-a01a-25d2cb0d63e5" providerId="ADAL" clId="{FCDDC40D-0CF1-4DB9-BB80-3E67E858E8B0}" dt="2022-05-20T05:23:47.942" v="1064" actId="20577"/>
        <pc:sldMkLst>
          <pc:docMk/>
          <pc:sldMk cId="1797285954" sldId="266"/>
        </pc:sldMkLst>
        <pc:spChg chg="mod">
          <ac:chgData name="K R Sriram" userId="310c4cd2-7c0f-419e-a01a-25d2cb0d63e5" providerId="ADAL" clId="{FCDDC40D-0CF1-4DB9-BB80-3E67E858E8B0}" dt="2022-05-20T04:54:44.095" v="42" actId="20577"/>
          <ac:spMkLst>
            <pc:docMk/>
            <pc:sldMk cId="1797285954" sldId="266"/>
            <ac:spMk id="2" creationId="{13096EAD-35BA-4D3A-92CA-B0365880B30A}"/>
          </ac:spMkLst>
        </pc:spChg>
        <pc:spChg chg="mod">
          <ac:chgData name="K R Sriram" userId="310c4cd2-7c0f-419e-a01a-25d2cb0d63e5" providerId="ADAL" clId="{FCDDC40D-0CF1-4DB9-BB80-3E67E858E8B0}" dt="2022-05-20T05:23:47.942" v="1064" actId="20577"/>
          <ac:spMkLst>
            <pc:docMk/>
            <pc:sldMk cId="1797285954" sldId="266"/>
            <ac:spMk id="3" creationId="{A2D9D725-EF86-4E38-8A56-441000366114}"/>
          </ac:spMkLst>
        </pc:spChg>
      </pc:sldChg>
      <pc:sldChg chg="modSp new mod">
        <pc:chgData name="K R Sriram" userId="310c4cd2-7c0f-419e-a01a-25d2cb0d63e5" providerId="ADAL" clId="{FCDDC40D-0CF1-4DB9-BB80-3E67E858E8B0}" dt="2022-05-20T05:45:30.167" v="1673" actId="20577"/>
        <pc:sldMkLst>
          <pc:docMk/>
          <pc:sldMk cId="970819481" sldId="267"/>
        </pc:sldMkLst>
        <pc:spChg chg="mod">
          <ac:chgData name="K R Sriram" userId="310c4cd2-7c0f-419e-a01a-25d2cb0d63e5" providerId="ADAL" clId="{FCDDC40D-0CF1-4DB9-BB80-3E67E858E8B0}" dt="2022-05-20T05:24:14.150" v="1102" actId="20577"/>
          <ac:spMkLst>
            <pc:docMk/>
            <pc:sldMk cId="970819481" sldId="267"/>
            <ac:spMk id="2" creationId="{5D5C38B5-884F-43F3-8B00-21BA6308C53E}"/>
          </ac:spMkLst>
        </pc:spChg>
        <pc:spChg chg="mod">
          <ac:chgData name="K R Sriram" userId="310c4cd2-7c0f-419e-a01a-25d2cb0d63e5" providerId="ADAL" clId="{FCDDC40D-0CF1-4DB9-BB80-3E67E858E8B0}" dt="2022-05-20T05:45:30.167" v="1673" actId="20577"/>
          <ac:spMkLst>
            <pc:docMk/>
            <pc:sldMk cId="970819481" sldId="267"/>
            <ac:spMk id="3" creationId="{C44C8B28-96C1-4E21-928C-929E04B34BB7}"/>
          </ac:spMkLst>
        </pc:spChg>
      </pc:sldChg>
      <pc:sldChg chg="modSp add mod">
        <pc:chgData name="K R Sriram" userId="310c4cd2-7c0f-419e-a01a-25d2cb0d63e5" providerId="ADAL" clId="{FCDDC40D-0CF1-4DB9-BB80-3E67E858E8B0}" dt="2022-05-20T06:02:25.908" v="2379" actId="20577"/>
        <pc:sldMkLst>
          <pc:docMk/>
          <pc:sldMk cId="1657336274" sldId="268"/>
        </pc:sldMkLst>
        <pc:spChg chg="mod">
          <ac:chgData name="K R Sriram" userId="310c4cd2-7c0f-419e-a01a-25d2cb0d63e5" providerId="ADAL" clId="{FCDDC40D-0CF1-4DB9-BB80-3E67E858E8B0}" dt="2022-05-20T06:01:39.729" v="2298" actId="20577"/>
          <ac:spMkLst>
            <pc:docMk/>
            <pc:sldMk cId="1657336274" sldId="268"/>
            <ac:spMk id="2" creationId="{EC51C1E7-116D-ED2B-AFAC-544048360F62}"/>
          </ac:spMkLst>
        </pc:spChg>
        <pc:spChg chg="mod">
          <ac:chgData name="K R Sriram" userId="310c4cd2-7c0f-419e-a01a-25d2cb0d63e5" providerId="ADAL" clId="{FCDDC40D-0CF1-4DB9-BB80-3E67E858E8B0}" dt="2022-05-20T06:02:25.908" v="2379" actId="20577"/>
          <ac:spMkLst>
            <pc:docMk/>
            <pc:sldMk cId="1657336274" sldId="268"/>
            <ac:spMk id="3" creationId="{5BD4853F-3BB7-C356-A3DA-6460CF1D916B}"/>
          </ac:spMkLst>
        </pc:spChg>
      </pc:sldChg>
      <pc:sldChg chg="modSp new mod">
        <pc:chgData name="K R Sriram" userId="310c4cd2-7c0f-419e-a01a-25d2cb0d63e5" providerId="ADAL" clId="{FCDDC40D-0CF1-4DB9-BB80-3E67E858E8B0}" dt="2022-05-20T06:15:06.990" v="3754" actId="20577"/>
        <pc:sldMkLst>
          <pc:docMk/>
          <pc:sldMk cId="1811255204" sldId="269"/>
        </pc:sldMkLst>
        <pc:spChg chg="mod">
          <ac:chgData name="K R Sriram" userId="310c4cd2-7c0f-419e-a01a-25d2cb0d63e5" providerId="ADAL" clId="{FCDDC40D-0CF1-4DB9-BB80-3E67E858E8B0}" dt="2022-05-20T06:11:06.418" v="3145" actId="20577"/>
          <ac:spMkLst>
            <pc:docMk/>
            <pc:sldMk cId="1811255204" sldId="269"/>
            <ac:spMk id="2" creationId="{A4B188B0-70FB-4CCB-B304-CEFB325F93B9}"/>
          </ac:spMkLst>
        </pc:spChg>
        <pc:spChg chg="mod">
          <ac:chgData name="K R Sriram" userId="310c4cd2-7c0f-419e-a01a-25d2cb0d63e5" providerId="ADAL" clId="{FCDDC40D-0CF1-4DB9-BB80-3E67E858E8B0}" dt="2022-05-20T06:15:06.990" v="3754" actId="20577"/>
          <ac:spMkLst>
            <pc:docMk/>
            <pc:sldMk cId="1811255204" sldId="269"/>
            <ac:spMk id="3" creationId="{9779D14E-1357-4CF7-87F0-73679C69574C}"/>
          </ac:spMkLst>
        </pc:spChg>
      </pc:sldChg>
      <pc:sldChg chg="modSp new mod">
        <pc:chgData name="K R Sriram" userId="310c4cd2-7c0f-419e-a01a-25d2cb0d63e5" providerId="ADAL" clId="{FCDDC40D-0CF1-4DB9-BB80-3E67E858E8B0}" dt="2022-05-20T06:41:00.518" v="5997" actId="20577"/>
        <pc:sldMkLst>
          <pc:docMk/>
          <pc:sldMk cId="2852166704" sldId="270"/>
        </pc:sldMkLst>
        <pc:spChg chg="mod">
          <ac:chgData name="K R Sriram" userId="310c4cd2-7c0f-419e-a01a-25d2cb0d63e5" providerId="ADAL" clId="{FCDDC40D-0CF1-4DB9-BB80-3E67E858E8B0}" dt="2022-05-20T06:13:33.425" v="3380" actId="20577"/>
          <ac:spMkLst>
            <pc:docMk/>
            <pc:sldMk cId="2852166704" sldId="270"/>
            <ac:spMk id="2" creationId="{0149FC84-D3F3-44D0-B408-5150AD66F522}"/>
          </ac:spMkLst>
        </pc:spChg>
        <pc:spChg chg="mod">
          <ac:chgData name="K R Sriram" userId="310c4cd2-7c0f-419e-a01a-25d2cb0d63e5" providerId="ADAL" clId="{FCDDC40D-0CF1-4DB9-BB80-3E67E858E8B0}" dt="2022-05-20T06:41:00.518" v="5997" actId="20577"/>
          <ac:spMkLst>
            <pc:docMk/>
            <pc:sldMk cId="2852166704" sldId="270"/>
            <ac:spMk id="3" creationId="{4E4BBE48-29FF-4ADE-842F-FC38BAAE9DA5}"/>
          </ac:spMkLst>
        </pc:spChg>
      </pc:sldChg>
      <pc:sldChg chg="modSp new mod">
        <pc:chgData name="K R Sriram" userId="310c4cd2-7c0f-419e-a01a-25d2cb0d63e5" providerId="ADAL" clId="{FCDDC40D-0CF1-4DB9-BB80-3E67E858E8B0}" dt="2022-05-20T06:33:26.091" v="5236" actId="6549"/>
        <pc:sldMkLst>
          <pc:docMk/>
          <pc:sldMk cId="616139385" sldId="271"/>
        </pc:sldMkLst>
        <pc:spChg chg="mod">
          <ac:chgData name="K R Sriram" userId="310c4cd2-7c0f-419e-a01a-25d2cb0d63e5" providerId="ADAL" clId="{FCDDC40D-0CF1-4DB9-BB80-3E67E858E8B0}" dt="2022-05-20T06:24:46.237" v="4547" actId="20577"/>
          <ac:spMkLst>
            <pc:docMk/>
            <pc:sldMk cId="616139385" sldId="271"/>
            <ac:spMk id="2" creationId="{D274C661-E9CA-4CD7-83BE-8BF0174DDDAE}"/>
          </ac:spMkLst>
        </pc:spChg>
        <pc:spChg chg="mod">
          <ac:chgData name="K R Sriram" userId="310c4cd2-7c0f-419e-a01a-25d2cb0d63e5" providerId="ADAL" clId="{FCDDC40D-0CF1-4DB9-BB80-3E67E858E8B0}" dt="2022-05-20T06:33:26.091" v="5236" actId="6549"/>
          <ac:spMkLst>
            <pc:docMk/>
            <pc:sldMk cId="616139385" sldId="271"/>
            <ac:spMk id="3" creationId="{2B7FA813-1204-4DA8-A87C-3C4404C3CF18}"/>
          </ac:spMkLst>
        </pc:spChg>
      </pc:sldChg>
      <pc:sldChg chg="modSp new mod">
        <pc:chgData name="K R Sriram" userId="310c4cd2-7c0f-419e-a01a-25d2cb0d63e5" providerId="ADAL" clId="{FCDDC40D-0CF1-4DB9-BB80-3E67E858E8B0}" dt="2022-05-20T06:48:23.851" v="6740" actId="20577"/>
        <pc:sldMkLst>
          <pc:docMk/>
          <pc:sldMk cId="968087119" sldId="272"/>
        </pc:sldMkLst>
        <pc:spChg chg="mod">
          <ac:chgData name="K R Sriram" userId="310c4cd2-7c0f-419e-a01a-25d2cb0d63e5" providerId="ADAL" clId="{FCDDC40D-0CF1-4DB9-BB80-3E67E858E8B0}" dt="2022-05-20T06:45:08.621" v="6373" actId="20577"/>
          <ac:spMkLst>
            <pc:docMk/>
            <pc:sldMk cId="968087119" sldId="272"/>
            <ac:spMk id="2" creationId="{7B5CD1B1-3B87-4865-B192-98BD002BD3E6}"/>
          </ac:spMkLst>
        </pc:spChg>
        <pc:spChg chg="mod">
          <ac:chgData name="K R Sriram" userId="310c4cd2-7c0f-419e-a01a-25d2cb0d63e5" providerId="ADAL" clId="{FCDDC40D-0CF1-4DB9-BB80-3E67E858E8B0}" dt="2022-05-20T06:48:23.851" v="6740" actId="20577"/>
          <ac:spMkLst>
            <pc:docMk/>
            <pc:sldMk cId="968087119" sldId="272"/>
            <ac:spMk id="3" creationId="{975AA3CC-A4CD-46A8-BCF3-3D52CD41B6AF}"/>
          </ac:spMkLst>
        </pc:spChg>
      </pc:sldChg>
      <pc:sldChg chg="addSp delSp modSp new mod modClrScheme chgLayout">
        <pc:chgData name="K R Sriram" userId="310c4cd2-7c0f-419e-a01a-25d2cb0d63e5" providerId="ADAL" clId="{FCDDC40D-0CF1-4DB9-BB80-3E67E858E8B0}" dt="2022-05-20T06:49:12.309" v="6754" actId="20577"/>
        <pc:sldMkLst>
          <pc:docMk/>
          <pc:sldMk cId="4192327406" sldId="273"/>
        </pc:sldMkLst>
        <pc:spChg chg="del mod ord">
          <ac:chgData name="K R Sriram" userId="310c4cd2-7c0f-419e-a01a-25d2cb0d63e5" providerId="ADAL" clId="{FCDDC40D-0CF1-4DB9-BB80-3E67E858E8B0}" dt="2022-05-20T06:49:04.775" v="6747" actId="700"/>
          <ac:spMkLst>
            <pc:docMk/>
            <pc:sldMk cId="4192327406" sldId="273"/>
            <ac:spMk id="2" creationId="{30CC9D6C-89E7-4360-AE26-51C45A720EDF}"/>
          </ac:spMkLst>
        </pc:spChg>
        <pc:spChg chg="del mod ord">
          <ac:chgData name="K R Sriram" userId="310c4cd2-7c0f-419e-a01a-25d2cb0d63e5" providerId="ADAL" clId="{FCDDC40D-0CF1-4DB9-BB80-3E67E858E8B0}" dt="2022-05-20T06:49:04.775" v="6747" actId="700"/>
          <ac:spMkLst>
            <pc:docMk/>
            <pc:sldMk cId="4192327406" sldId="273"/>
            <ac:spMk id="3" creationId="{CF7E4623-82CC-47EC-AFBF-92A744911836}"/>
          </ac:spMkLst>
        </pc:spChg>
        <pc:spChg chg="mod ord">
          <ac:chgData name="K R Sriram" userId="310c4cd2-7c0f-419e-a01a-25d2cb0d63e5" providerId="ADAL" clId="{FCDDC40D-0CF1-4DB9-BB80-3E67E858E8B0}" dt="2022-05-20T06:49:04.775" v="6747" actId="700"/>
          <ac:spMkLst>
            <pc:docMk/>
            <pc:sldMk cId="4192327406" sldId="273"/>
            <ac:spMk id="4" creationId="{5981F2EC-FAFC-4123-8B09-FF69C18ED248}"/>
          </ac:spMkLst>
        </pc:spChg>
        <pc:spChg chg="add mod ord">
          <ac:chgData name="K R Sriram" userId="310c4cd2-7c0f-419e-a01a-25d2cb0d63e5" providerId="ADAL" clId="{FCDDC40D-0CF1-4DB9-BB80-3E67E858E8B0}" dt="2022-05-20T06:49:12.309" v="6754" actId="20577"/>
          <ac:spMkLst>
            <pc:docMk/>
            <pc:sldMk cId="4192327406" sldId="273"/>
            <ac:spMk id="5" creationId="{4F385B89-0B91-48D4-9983-512D0F27FFE7}"/>
          </ac:spMkLst>
        </pc:spChg>
        <pc:spChg chg="add mod ord">
          <ac:chgData name="K R Sriram" userId="310c4cd2-7c0f-419e-a01a-25d2cb0d63e5" providerId="ADAL" clId="{FCDDC40D-0CF1-4DB9-BB80-3E67E858E8B0}" dt="2022-05-20T06:49:04.775" v="6747" actId="700"/>
          <ac:spMkLst>
            <pc:docMk/>
            <pc:sldMk cId="4192327406" sldId="273"/>
            <ac:spMk id="6" creationId="{C374977B-F8BE-45A9-A1E6-75B42745033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6A7ADA1-37A1-4608-92AD-335531689AF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BFC56C78-361D-4556-99DF-36234467971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AA20F08-2531-4027-A415-083F541ECDDF}" type="datetimeFigureOut">
              <a:rPr lang="en-IN" smtClean="0"/>
              <a:t>20-05-2022</a:t>
            </a:fld>
            <a:endParaRPr lang="en-IN"/>
          </a:p>
        </p:txBody>
      </p:sp>
      <p:sp>
        <p:nvSpPr>
          <p:cNvPr id="4" name="Footer Placeholder 3">
            <a:extLst>
              <a:ext uri="{FF2B5EF4-FFF2-40B4-BE49-F238E27FC236}">
                <a16:creationId xmlns:a16="http://schemas.microsoft.com/office/drawing/2014/main" id="{20B8164A-534F-4AF7-842C-F53F6F709CF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55037B90-CFC8-4FF3-BAA8-69C4A44093A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BF3953F-A7C7-4A9E-B2F8-BA20938C76E6}" type="slidenum">
              <a:rPr lang="en-IN" smtClean="0"/>
              <a:t>‹#›</a:t>
            </a:fld>
            <a:endParaRPr lang="en-IN"/>
          </a:p>
        </p:txBody>
      </p:sp>
    </p:spTree>
    <p:extLst>
      <p:ext uri="{BB962C8B-B14F-4D97-AF65-F5344CB8AC3E}">
        <p14:creationId xmlns:p14="http://schemas.microsoft.com/office/powerpoint/2010/main" val="4256422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D3B806-C29A-4B35-912C-A192BC088D6B}" type="datetimeFigureOut">
              <a:rPr lang="en-IN" smtClean="0"/>
              <a:t>20-05-2022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FEFECC-CBA4-46A3-85EE-1E0B8FECA35E}" type="slidenum">
              <a:rPr lang="en-IN" smtClean="0"/>
              <a:t>‹#›</a:t>
            </a:fld>
            <a:endParaRPr lang="en-IN"/>
          </a:p>
        </p:txBody>
      </p:sp>
    </p:spTree>
    <p:extLst>
      <p:ext uri="{BB962C8B-B14F-4D97-AF65-F5344CB8AC3E}">
        <p14:creationId xmlns:p14="http://schemas.microsoft.com/office/powerpoint/2010/main" val="3174239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12135-591E-B129-92E4-5E24531447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446D9A3-E31D-451A-FCCA-ACF70B7415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BCC3760F-A218-BEDA-A17D-E9A4BCA42D86}"/>
              </a:ext>
            </a:extLst>
          </p:cNvPr>
          <p:cNvSpPr>
            <a:spLocks noGrp="1"/>
          </p:cNvSpPr>
          <p:nvPr>
            <p:ph type="dt" sz="half" idx="10"/>
          </p:nvPr>
        </p:nvSpPr>
        <p:spPr/>
        <p:txBody>
          <a:bodyPr/>
          <a:lstStyle/>
          <a:p>
            <a:fld id="{24D58600-D8D4-4F96-AEFF-AA8B5FDC0AB2}" type="datetime1">
              <a:rPr lang="en-IN" smtClean="0"/>
              <a:t>20-05-2022</a:t>
            </a:fld>
            <a:endParaRPr lang="en-IN"/>
          </a:p>
        </p:txBody>
      </p:sp>
      <p:sp>
        <p:nvSpPr>
          <p:cNvPr id="5" name="Footer Placeholder 4">
            <a:extLst>
              <a:ext uri="{FF2B5EF4-FFF2-40B4-BE49-F238E27FC236}">
                <a16:creationId xmlns:a16="http://schemas.microsoft.com/office/drawing/2014/main" id="{D9C24500-10CD-4303-657F-0FD1FE2ADC7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2B9C463-2C2E-F1E5-3DF5-EFF06F5B0CF0}"/>
              </a:ext>
            </a:extLst>
          </p:cNvPr>
          <p:cNvSpPr>
            <a:spLocks noGrp="1"/>
          </p:cNvSpPr>
          <p:nvPr>
            <p:ph type="sldNum" sz="quarter" idx="12"/>
          </p:nvPr>
        </p:nvSpPr>
        <p:spPr/>
        <p:txBody>
          <a:bodyPr/>
          <a:lstStyle/>
          <a:p>
            <a:fld id="{A3A5B61B-242F-4D31-89FE-27AF1C364A7E}" type="slidenum">
              <a:rPr lang="en-IN" smtClean="0"/>
              <a:t>‹#›</a:t>
            </a:fld>
            <a:endParaRPr lang="en-IN"/>
          </a:p>
        </p:txBody>
      </p:sp>
    </p:spTree>
    <p:extLst>
      <p:ext uri="{BB962C8B-B14F-4D97-AF65-F5344CB8AC3E}">
        <p14:creationId xmlns:p14="http://schemas.microsoft.com/office/powerpoint/2010/main" val="4109804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C8594-896C-D1E1-EACA-C91C6630D9F0}"/>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EF27BA2-162D-3128-81D4-0FF4622649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6AB1176-1CCE-85BC-F4A3-F2155EAFC941}"/>
              </a:ext>
            </a:extLst>
          </p:cNvPr>
          <p:cNvSpPr>
            <a:spLocks noGrp="1"/>
          </p:cNvSpPr>
          <p:nvPr>
            <p:ph type="dt" sz="half" idx="10"/>
          </p:nvPr>
        </p:nvSpPr>
        <p:spPr/>
        <p:txBody>
          <a:bodyPr/>
          <a:lstStyle/>
          <a:p>
            <a:fld id="{B05548CF-9C12-4ECE-AAB5-8B60F86B42E4}" type="datetime1">
              <a:rPr lang="en-IN" smtClean="0"/>
              <a:t>20-05-2022</a:t>
            </a:fld>
            <a:endParaRPr lang="en-IN"/>
          </a:p>
        </p:txBody>
      </p:sp>
      <p:sp>
        <p:nvSpPr>
          <p:cNvPr id="5" name="Footer Placeholder 4">
            <a:extLst>
              <a:ext uri="{FF2B5EF4-FFF2-40B4-BE49-F238E27FC236}">
                <a16:creationId xmlns:a16="http://schemas.microsoft.com/office/drawing/2014/main" id="{6C668637-3423-B966-2FA5-8DBA2C54B5B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8B0E902-9D2A-2807-E5BB-844D40B908F9}"/>
              </a:ext>
            </a:extLst>
          </p:cNvPr>
          <p:cNvSpPr>
            <a:spLocks noGrp="1"/>
          </p:cNvSpPr>
          <p:nvPr>
            <p:ph type="sldNum" sz="quarter" idx="12"/>
          </p:nvPr>
        </p:nvSpPr>
        <p:spPr/>
        <p:txBody>
          <a:bodyPr/>
          <a:lstStyle/>
          <a:p>
            <a:fld id="{A3A5B61B-242F-4D31-89FE-27AF1C364A7E}" type="slidenum">
              <a:rPr lang="en-IN" smtClean="0"/>
              <a:t>‹#›</a:t>
            </a:fld>
            <a:endParaRPr lang="en-IN"/>
          </a:p>
        </p:txBody>
      </p:sp>
    </p:spTree>
    <p:extLst>
      <p:ext uri="{BB962C8B-B14F-4D97-AF65-F5344CB8AC3E}">
        <p14:creationId xmlns:p14="http://schemas.microsoft.com/office/powerpoint/2010/main" val="3264804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68B831-8AD9-3331-E88B-47A5603055F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A1DCBDC-477A-C29D-8346-ED2CDA70B2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CDA780D-097D-DBF4-855A-FF9117E436EC}"/>
              </a:ext>
            </a:extLst>
          </p:cNvPr>
          <p:cNvSpPr>
            <a:spLocks noGrp="1"/>
          </p:cNvSpPr>
          <p:nvPr>
            <p:ph type="dt" sz="half" idx="10"/>
          </p:nvPr>
        </p:nvSpPr>
        <p:spPr/>
        <p:txBody>
          <a:bodyPr/>
          <a:lstStyle/>
          <a:p>
            <a:fld id="{068D214F-7DA5-4EA2-9CC8-8D901714C521}" type="datetime1">
              <a:rPr lang="en-IN" smtClean="0"/>
              <a:t>20-05-2022</a:t>
            </a:fld>
            <a:endParaRPr lang="en-IN"/>
          </a:p>
        </p:txBody>
      </p:sp>
      <p:sp>
        <p:nvSpPr>
          <p:cNvPr id="5" name="Footer Placeholder 4">
            <a:extLst>
              <a:ext uri="{FF2B5EF4-FFF2-40B4-BE49-F238E27FC236}">
                <a16:creationId xmlns:a16="http://schemas.microsoft.com/office/drawing/2014/main" id="{005810E1-5E23-8A18-9F8B-2B1B9E2E7F1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04A5BC1-51E1-1F50-05E3-E4891612F61F}"/>
              </a:ext>
            </a:extLst>
          </p:cNvPr>
          <p:cNvSpPr>
            <a:spLocks noGrp="1"/>
          </p:cNvSpPr>
          <p:nvPr>
            <p:ph type="sldNum" sz="quarter" idx="12"/>
          </p:nvPr>
        </p:nvSpPr>
        <p:spPr/>
        <p:txBody>
          <a:bodyPr/>
          <a:lstStyle/>
          <a:p>
            <a:fld id="{A3A5B61B-242F-4D31-89FE-27AF1C364A7E}" type="slidenum">
              <a:rPr lang="en-IN" smtClean="0"/>
              <a:t>‹#›</a:t>
            </a:fld>
            <a:endParaRPr lang="en-IN"/>
          </a:p>
        </p:txBody>
      </p:sp>
    </p:spTree>
    <p:extLst>
      <p:ext uri="{BB962C8B-B14F-4D97-AF65-F5344CB8AC3E}">
        <p14:creationId xmlns:p14="http://schemas.microsoft.com/office/powerpoint/2010/main" val="1386722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EB11F-73EB-B08D-B2BC-8024C668FF8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D0FCA23-21CB-615B-57CB-A486FC2E34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AF51538-894D-AB7E-496D-43AD7D1418EE}"/>
              </a:ext>
            </a:extLst>
          </p:cNvPr>
          <p:cNvSpPr>
            <a:spLocks noGrp="1"/>
          </p:cNvSpPr>
          <p:nvPr>
            <p:ph type="dt" sz="half" idx="10"/>
          </p:nvPr>
        </p:nvSpPr>
        <p:spPr/>
        <p:txBody>
          <a:bodyPr/>
          <a:lstStyle/>
          <a:p>
            <a:fld id="{C1167ADA-6D4A-4C88-86BD-67FDA6F0BDB2}" type="datetime1">
              <a:rPr lang="en-IN" smtClean="0"/>
              <a:t>20-05-2022</a:t>
            </a:fld>
            <a:endParaRPr lang="en-IN"/>
          </a:p>
        </p:txBody>
      </p:sp>
      <p:sp>
        <p:nvSpPr>
          <p:cNvPr id="5" name="Footer Placeholder 4">
            <a:extLst>
              <a:ext uri="{FF2B5EF4-FFF2-40B4-BE49-F238E27FC236}">
                <a16:creationId xmlns:a16="http://schemas.microsoft.com/office/drawing/2014/main" id="{F5E343E2-045B-646A-21F1-50763ECA142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FAC4A3A-05F7-BD72-3739-6A639F8649E1}"/>
              </a:ext>
            </a:extLst>
          </p:cNvPr>
          <p:cNvSpPr>
            <a:spLocks noGrp="1"/>
          </p:cNvSpPr>
          <p:nvPr>
            <p:ph type="sldNum" sz="quarter" idx="12"/>
          </p:nvPr>
        </p:nvSpPr>
        <p:spPr/>
        <p:txBody>
          <a:bodyPr/>
          <a:lstStyle/>
          <a:p>
            <a:fld id="{A3A5B61B-242F-4D31-89FE-27AF1C364A7E}" type="slidenum">
              <a:rPr lang="en-IN" smtClean="0"/>
              <a:t>‹#›</a:t>
            </a:fld>
            <a:endParaRPr lang="en-IN"/>
          </a:p>
        </p:txBody>
      </p:sp>
    </p:spTree>
    <p:extLst>
      <p:ext uri="{BB962C8B-B14F-4D97-AF65-F5344CB8AC3E}">
        <p14:creationId xmlns:p14="http://schemas.microsoft.com/office/powerpoint/2010/main" val="2425956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314BA-726F-CBFF-DB78-20AC4BF327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ED95C6C9-036C-32C4-5F67-0FB397E04F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CA8E3B-3D18-FE38-6361-9E5202B1E07F}"/>
              </a:ext>
            </a:extLst>
          </p:cNvPr>
          <p:cNvSpPr>
            <a:spLocks noGrp="1"/>
          </p:cNvSpPr>
          <p:nvPr>
            <p:ph type="dt" sz="half" idx="10"/>
          </p:nvPr>
        </p:nvSpPr>
        <p:spPr/>
        <p:txBody>
          <a:bodyPr/>
          <a:lstStyle/>
          <a:p>
            <a:fld id="{D952105C-688F-4FF5-8E15-E7AD300CD4BE}" type="datetime1">
              <a:rPr lang="en-IN" smtClean="0"/>
              <a:t>20-05-2022</a:t>
            </a:fld>
            <a:endParaRPr lang="en-IN"/>
          </a:p>
        </p:txBody>
      </p:sp>
      <p:sp>
        <p:nvSpPr>
          <p:cNvPr id="5" name="Footer Placeholder 4">
            <a:extLst>
              <a:ext uri="{FF2B5EF4-FFF2-40B4-BE49-F238E27FC236}">
                <a16:creationId xmlns:a16="http://schemas.microsoft.com/office/drawing/2014/main" id="{C3E74510-8783-4464-61F1-CB65A5278C9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DCB6EAB-BF2A-4858-A5BB-BE6900413BAC}"/>
              </a:ext>
            </a:extLst>
          </p:cNvPr>
          <p:cNvSpPr>
            <a:spLocks noGrp="1"/>
          </p:cNvSpPr>
          <p:nvPr>
            <p:ph type="sldNum" sz="quarter" idx="12"/>
          </p:nvPr>
        </p:nvSpPr>
        <p:spPr/>
        <p:txBody>
          <a:bodyPr/>
          <a:lstStyle/>
          <a:p>
            <a:fld id="{A3A5B61B-242F-4D31-89FE-27AF1C364A7E}" type="slidenum">
              <a:rPr lang="en-IN" smtClean="0"/>
              <a:t>‹#›</a:t>
            </a:fld>
            <a:endParaRPr lang="en-IN"/>
          </a:p>
        </p:txBody>
      </p:sp>
    </p:spTree>
    <p:extLst>
      <p:ext uri="{BB962C8B-B14F-4D97-AF65-F5344CB8AC3E}">
        <p14:creationId xmlns:p14="http://schemas.microsoft.com/office/powerpoint/2010/main" val="2350539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E7D6E-8FF0-63E3-A0A0-9D3D64972E7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A56057AB-F0E3-21A1-248C-26A2F1E1E7A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E0F4B682-891D-8BFE-D928-A9651879D5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3C8289E-14E6-EFE9-986A-7E10003000DC}"/>
              </a:ext>
            </a:extLst>
          </p:cNvPr>
          <p:cNvSpPr>
            <a:spLocks noGrp="1"/>
          </p:cNvSpPr>
          <p:nvPr>
            <p:ph type="dt" sz="half" idx="10"/>
          </p:nvPr>
        </p:nvSpPr>
        <p:spPr/>
        <p:txBody>
          <a:bodyPr/>
          <a:lstStyle/>
          <a:p>
            <a:fld id="{C0EED12E-1B55-449C-98FE-84E60944D539}" type="datetime1">
              <a:rPr lang="en-IN" smtClean="0"/>
              <a:t>20-05-2022</a:t>
            </a:fld>
            <a:endParaRPr lang="en-IN"/>
          </a:p>
        </p:txBody>
      </p:sp>
      <p:sp>
        <p:nvSpPr>
          <p:cNvPr id="6" name="Footer Placeholder 5">
            <a:extLst>
              <a:ext uri="{FF2B5EF4-FFF2-40B4-BE49-F238E27FC236}">
                <a16:creationId xmlns:a16="http://schemas.microsoft.com/office/drawing/2014/main" id="{40A3BF91-54D4-5F7E-A3F5-0E3B500427D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BAAF713-1411-B7DD-4765-7DC353E3E11B}"/>
              </a:ext>
            </a:extLst>
          </p:cNvPr>
          <p:cNvSpPr>
            <a:spLocks noGrp="1"/>
          </p:cNvSpPr>
          <p:nvPr>
            <p:ph type="sldNum" sz="quarter" idx="12"/>
          </p:nvPr>
        </p:nvSpPr>
        <p:spPr/>
        <p:txBody>
          <a:bodyPr/>
          <a:lstStyle/>
          <a:p>
            <a:fld id="{A3A5B61B-242F-4D31-89FE-27AF1C364A7E}" type="slidenum">
              <a:rPr lang="en-IN" smtClean="0"/>
              <a:t>‹#›</a:t>
            </a:fld>
            <a:endParaRPr lang="en-IN"/>
          </a:p>
        </p:txBody>
      </p:sp>
    </p:spTree>
    <p:extLst>
      <p:ext uri="{BB962C8B-B14F-4D97-AF65-F5344CB8AC3E}">
        <p14:creationId xmlns:p14="http://schemas.microsoft.com/office/powerpoint/2010/main" val="368606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69072-EAF7-2775-B535-62109B9235EB}"/>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ACB305B-4ABC-D578-149C-F19D1B318C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E56BDA-E474-53BA-F446-77E342B6A8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C3EF35AB-A476-6C4E-C365-AD3D36812F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D5D2B7-58D2-38F8-C05B-919734A07C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3053F937-4C8A-7F90-01D2-41861FD93081}"/>
              </a:ext>
            </a:extLst>
          </p:cNvPr>
          <p:cNvSpPr>
            <a:spLocks noGrp="1"/>
          </p:cNvSpPr>
          <p:nvPr>
            <p:ph type="dt" sz="half" idx="10"/>
          </p:nvPr>
        </p:nvSpPr>
        <p:spPr/>
        <p:txBody>
          <a:bodyPr/>
          <a:lstStyle/>
          <a:p>
            <a:fld id="{445BD721-1718-43C1-A7C8-640D3E9BB10A}" type="datetime1">
              <a:rPr lang="en-IN" smtClean="0"/>
              <a:t>20-05-2022</a:t>
            </a:fld>
            <a:endParaRPr lang="en-IN"/>
          </a:p>
        </p:txBody>
      </p:sp>
      <p:sp>
        <p:nvSpPr>
          <p:cNvPr id="8" name="Footer Placeholder 7">
            <a:extLst>
              <a:ext uri="{FF2B5EF4-FFF2-40B4-BE49-F238E27FC236}">
                <a16:creationId xmlns:a16="http://schemas.microsoft.com/office/drawing/2014/main" id="{0B9D4A58-D0AC-DBED-1145-2730FF0D7D3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0D4FF4CB-3498-6C96-4FE6-6DBE81562D53}"/>
              </a:ext>
            </a:extLst>
          </p:cNvPr>
          <p:cNvSpPr>
            <a:spLocks noGrp="1"/>
          </p:cNvSpPr>
          <p:nvPr>
            <p:ph type="sldNum" sz="quarter" idx="12"/>
          </p:nvPr>
        </p:nvSpPr>
        <p:spPr/>
        <p:txBody>
          <a:bodyPr/>
          <a:lstStyle/>
          <a:p>
            <a:fld id="{A3A5B61B-242F-4D31-89FE-27AF1C364A7E}" type="slidenum">
              <a:rPr lang="en-IN" smtClean="0"/>
              <a:t>‹#›</a:t>
            </a:fld>
            <a:endParaRPr lang="en-IN"/>
          </a:p>
        </p:txBody>
      </p:sp>
    </p:spTree>
    <p:extLst>
      <p:ext uri="{BB962C8B-B14F-4D97-AF65-F5344CB8AC3E}">
        <p14:creationId xmlns:p14="http://schemas.microsoft.com/office/powerpoint/2010/main" val="3412934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F4D66-1B5C-B154-42D1-24B7A32E2C5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E7A04D80-3592-8D7B-6396-DD85FC4C6C28}"/>
              </a:ext>
            </a:extLst>
          </p:cNvPr>
          <p:cNvSpPr>
            <a:spLocks noGrp="1"/>
          </p:cNvSpPr>
          <p:nvPr>
            <p:ph type="dt" sz="half" idx="10"/>
          </p:nvPr>
        </p:nvSpPr>
        <p:spPr/>
        <p:txBody>
          <a:bodyPr/>
          <a:lstStyle/>
          <a:p>
            <a:fld id="{352D8607-6F96-41A6-A041-B1BFC1758BC6}" type="datetime1">
              <a:rPr lang="en-IN" smtClean="0"/>
              <a:t>20-05-2022</a:t>
            </a:fld>
            <a:endParaRPr lang="en-IN"/>
          </a:p>
        </p:txBody>
      </p:sp>
      <p:sp>
        <p:nvSpPr>
          <p:cNvPr id="4" name="Footer Placeholder 3">
            <a:extLst>
              <a:ext uri="{FF2B5EF4-FFF2-40B4-BE49-F238E27FC236}">
                <a16:creationId xmlns:a16="http://schemas.microsoft.com/office/drawing/2014/main" id="{F7889FA7-0663-6811-B472-3F8991B6D23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72D3613D-B94F-D84E-BC63-12CCEC8C1497}"/>
              </a:ext>
            </a:extLst>
          </p:cNvPr>
          <p:cNvSpPr>
            <a:spLocks noGrp="1"/>
          </p:cNvSpPr>
          <p:nvPr>
            <p:ph type="sldNum" sz="quarter" idx="12"/>
          </p:nvPr>
        </p:nvSpPr>
        <p:spPr/>
        <p:txBody>
          <a:bodyPr/>
          <a:lstStyle/>
          <a:p>
            <a:fld id="{A3A5B61B-242F-4D31-89FE-27AF1C364A7E}" type="slidenum">
              <a:rPr lang="en-IN" smtClean="0"/>
              <a:t>‹#›</a:t>
            </a:fld>
            <a:endParaRPr lang="en-IN"/>
          </a:p>
        </p:txBody>
      </p:sp>
    </p:spTree>
    <p:extLst>
      <p:ext uri="{BB962C8B-B14F-4D97-AF65-F5344CB8AC3E}">
        <p14:creationId xmlns:p14="http://schemas.microsoft.com/office/powerpoint/2010/main" val="3723787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70BD5D-E9AB-DB8B-4A1F-52C7D6E3E54C}"/>
              </a:ext>
            </a:extLst>
          </p:cNvPr>
          <p:cNvSpPr>
            <a:spLocks noGrp="1"/>
          </p:cNvSpPr>
          <p:nvPr>
            <p:ph type="dt" sz="half" idx="10"/>
          </p:nvPr>
        </p:nvSpPr>
        <p:spPr/>
        <p:txBody>
          <a:bodyPr/>
          <a:lstStyle/>
          <a:p>
            <a:fld id="{80D5E8D6-4063-49D9-9AB0-F95DA93C5145}" type="datetime1">
              <a:rPr lang="en-IN" smtClean="0"/>
              <a:t>20-05-2022</a:t>
            </a:fld>
            <a:endParaRPr lang="en-IN"/>
          </a:p>
        </p:txBody>
      </p:sp>
      <p:sp>
        <p:nvSpPr>
          <p:cNvPr id="3" name="Footer Placeholder 2">
            <a:extLst>
              <a:ext uri="{FF2B5EF4-FFF2-40B4-BE49-F238E27FC236}">
                <a16:creationId xmlns:a16="http://schemas.microsoft.com/office/drawing/2014/main" id="{A9D3D45E-6F23-E357-96DF-BF0133EE9B6A}"/>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9BF3A80-FFDF-DC50-D40B-AC7876E4EB39}"/>
              </a:ext>
            </a:extLst>
          </p:cNvPr>
          <p:cNvSpPr>
            <a:spLocks noGrp="1"/>
          </p:cNvSpPr>
          <p:nvPr>
            <p:ph type="sldNum" sz="quarter" idx="12"/>
          </p:nvPr>
        </p:nvSpPr>
        <p:spPr/>
        <p:txBody>
          <a:bodyPr/>
          <a:lstStyle/>
          <a:p>
            <a:fld id="{A3A5B61B-242F-4D31-89FE-27AF1C364A7E}" type="slidenum">
              <a:rPr lang="en-IN" smtClean="0"/>
              <a:t>‹#›</a:t>
            </a:fld>
            <a:endParaRPr lang="en-IN"/>
          </a:p>
        </p:txBody>
      </p:sp>
    </p:spTree>
    <p:extLst>
      <p:ext uri="{BB962C8B-B14F-4D97-AF65-F5344CB8AC3E}">
        <p14:creationId xmlns:p14="http://schemas.microsoft.com/office/powerpoint/2010/main" val="1290615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56F2D-A834-16BC-AA67-0F1A6F88D2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50838D17-A450-0B7C-B56A-28F3A61418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EA758BF2-94AC-D261-12CA-DE3CE99C3B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9CDA12-C40F-39F4-2427-72395DB02D3E}"/>
              </a:ext>
            </a:extLst>
          </p:cNvPr>
          <p:cNvSpPr>
            <a:spLocks noGrp="1"/>
          </p:cNvSpPr>
          <p:nvPr>
            <p:ph type="dt" sz="half" idx="10"/>
          </p:nvPr>
        </p:nvSpPr>
        <p:spPr/>
        <p:txBody>
          <a:bodyPr/>
          <a:lstStyle/>
          <a:p>
            <a:fld id="{8BDF59E0-2870-4397-B55C-A1C992CF40C4}" type="datetime1">
              <a:rPr lang="en-IN" smtClean="0"/>
              <a:t>20-05-2022</a:t>
            </a:fld>
            <a:endParaRPr lang="en-IN"/>
          </a:p>
        </p:txBody>
      </p:sp>
      <p:sp>
        <p:nvSpPr>
          <p:cNvPr id="6" name="Footer Placeholder 5">
            <a:extLst>
              <a:ext uri="{FF2B5EF4-FFF2-40B4-BE49-F238E27FC236}">
                <a16:creationId xmlns:a16="http://schemas.microsoft.com/office/drawing/2014/main" id="{8042A8FD-A8FC-A6F8-DD3D-1E1D93C409F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7AC6D10-6FA2-B1EC-A1A3-B5A2164720D2}"/>
              </a:ext>
            </a:extLst>
          </p:cNvPr>
          <p:cNvSpPr>
            <a:spLocks noGrp="1"/>
          </p:cNvSpPr>
          <p:nvPr>
            <p:ph type="sldNum" sz="quarter" idx="12"/>
          </p:nvPr>
        </p:nvSpPr>
        <p:spPr/>
        <p:txBody>
          <a:bodyPr/>
          <a:lstStyle/>
          <a:p>
            <a:fld id="{A3A5B61B-242F-4D31-89FE-27AF1C364A7E}" type="slidenum">
              <a:rPr lang="en-IN" smtClean="0"/>
              <a:t>‹#›</a:t>
            </a:fld>
            <a:endParaRPr lang="en-IN"/>
          </a:p>
        </p:txBody>
      </p:sp>
    </p:spTree>
    <p:extLst>
      <p:ext uri="{BB962C8B-B14F-4D97-AF65-F5344CB8AC3E}">
        <p14:creationId xmlns:p14="http://schemas.microsoft.com/office/powerpoint/2010/main" val="2677827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15F4E-DEC8-9E64-EA24-AD1E8CCBD6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CCA10F71-E8A6-FC5D-5BEB-91C88DDBC2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E49F20C6-A56B-B11C-C3DA-BD75447C25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ECEAD0-6418-6772-72B8-0A483B68F77F}"/>
              </a:ext>
            </a:extLst>
          </p:cNvPr>
          <p:cNvSpPr>
            <a:spLocks noGrp="1"/>
          </p:cNvSpPr>
          <p:nvPr>
            <p:ph type="dt" sz="half" idx="10"/>
          </p:nvPr>
        </p:nvSpPr>
        <p:spPr/>
        <p:txBody>
          <a:bodyPr/>
          <a:lstStyle/>
          <a:p>
            <a:fld id="{3538DA6D-0090-43E7-A380-DC6DCF23BDC8}" type="datetime1">
              <a:rPr lang="en-IN" smtClean="0"/>
              <a:t>20-05-2022</a:t>
            </a:fld>
            <a:endParaRPr lang="en-IN"/>
          </a:p>
        </p:txBody>
      </p:sp>
      <p:sp>
        <p:nvSpPr>
          <p:cNvPr id="6" name="Footer Placeholder 5">
            <a:extLst>
              <a:ext uri="{FF2B5EF4-FFF2-40B4-BE49-F238E27FC236}">
                <a16:creationId xmlns:a16="http://schemas.microsoft.com/office/drawing/2014/main" id="{57FEE48B-E58B-06F4-9574-1219267B860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6CE3D87-EB95-0694-75D7-65DAD1F705ED}"/>
              </a:ext>
            </a:extLst>
          </p:cNvPr>
          <p:cNvSpPr>
            <a:spLocks noGrp="1"/>
          </p:cNvSpPr>
          <p:nvPr>
            <p:ph type="sldNum" sz="quarter" idx="12"/>
          </p:nvPr>
        </p:nvSpPr>
        <p:spPr/>
        <p:txBody>
          <a:bodyPr/>
          <a:lstStyle/>
          <a:p>
            <a:fld id="{A3A5B61B-242F-4D31-89FE-27AF1C364A7E}" type="slidenum">
              <a:rPr lang="en-IN" smtClean="0"/>
              <a:t>‹#›</a:t>
            </a:fld>
            <a:endParaRPr lang="en-IN"/>
          </a:p>
        </p:txBody>
      </p:sp>
    </p:spTree>
    <p:extLst>
      <p:ext uri="{BB962C8B-B14F-4D97-AF65-F5344CB8AC3E}">
        <p14:creationId xmlns:p14="http://schemas.microsoft.com/office/powerpoint/2010/main" val="649036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D310DD-6AAD-6F12-18A9-00B7A96B84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6614070-3BE3-D5E7-971E-ACBD2702DB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5375AD3-CCC6-A538-2DDD-A2FCD1796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91EA47-F934-4934-A237-A9A60D4FD566}" type="datetime1">
              <a:rPr lang="en-IN" smtClean="0"/>
              <a:t>20-05-2022</a:t>
            </a:fld>
            <a:endParaRPr lang="en-IN"/>
          </a:p>
        </p:txBody>
      </p:sp>
      <p:sp>
        <p:nvSpPr>
          <p:cNvPr id="5" name="Footer Placeholder 4">
            <a:extLst>
              <a:ext uri="{FF2B5EF4-FFF2-40B4-BE49-F238E27FC236}">
                <a16:creationId xmlns:a16="http://schemas.microsoft.com/office/drawing/2014/main" id="{4A7ED2B5-831F-1B6D-1BAA-6E93A4EC29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BFF52327-29FC-9D5C-8BE2-62E1909830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A5B61B-242F-4D31-89FE-27AF1C364A7E}" type="slidenum">
              <a:rPr lang="en-IN" smtClean="0"/>
              <a:t>‹#›</a:t>
            </a:fld>
            <a:endParaRPr lang="en-IN"/>
          </a:p>
        </p:txBody>
      </p:sp>
    </p:spTree>
    <p:extLst>
      <p:ext uri="{BB962C8B-B14F-4D97-AF65-F5344CB8AC3E}">
        <p14:creationId xmlns:p14="http://schemas.microsoft.com/office/powerpoint/2010/main" val="2452322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Pen placed on top of a signature line">
            <a:extLst>
              <a:ext uri="{FF2B5EF4-FFF2-40B4-BE49-F238E27FC236}">
                <a16:creationId xmlns:a16="http://schemas.microsoft.com/office/drawing/2014/main" id="{0A4FB433-83A9-875F-1A79-F3EC97333839}"/>
              </a:ext>
            </a:extLst>
          </p:cNvPr>
          <p:cNvPicPr>
            <a:picLocks noChangeAspect="1"/>
          </p:cNvPicPr>
          <p:nvPr/>
        </p:nvPicPr>
        <p:blipFill rotWithShape="1">
          <a:blip r:embed="rId2"/>
          <a:srcRect l="23298" b="9091"/>
          <a:stretch/>
        </p:blipFill>
        <p:spPr>
          <a:xfrm>
            <a:off x="3523488" y="10"/>
            <a:ext cx="8668512" cy="6857990"/>
          </a:xfrm>
          <a:prstGeom prst="rect">
            <a:avLst/>
          </a:prstGeom>
        </p:spPr>
      </p:pic>
      <p:sp>
        <p:nvSpPr>
          <p:cNvPr id="20" name="Rectangle 19">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1FBA079-60E9-F92D-334F-3B4CCA70825E}"/>
              </a:ext>
            </a:extLst>
          </p:cNvPr>
          <p:cNvSpPr>
            <a:spLocks noGrp="1"/>
          </p:cNvSpPr>
          <p:nvPr>
            <p:ph type="ctrTitle"/>
          </p:nvPr>
        </p:nvSpPr>
        <p:spPr>
          <a:xfrm>
            <a:off x="477981" y="1122363"/>
            <a:ext cx="4023360" cy="3204134"/>
          </a:xfrm>
        </p:spPr>
        <p:txBody>
          <a:bodyPr anchor="b">
            <a:normAutofit/>
          </a:bodyPr>
          <a:lstStyle/>
          <a:p>
            <a:pPr algn="l"/>
            <a:r>
              <a:rPr lang="en-US" sz="4800"/>
              <a:t>Audit of E-Procurement systems</a:t>
            </a:r>
            <a:endParaRPr lang="en-IN" sz="4800"/>
          </a:p>
        </p:txBody>
      </p:sp>
      <p:sp>
        <p:nvSpPr>
          <p:cNvPr id="3" name="Subtitle 2">
            <a:extLst>
              <a:ext uri="{FF2B5EF4-FFF2-40B4-BE49-F238E27FC236}">
                <a16:creationId xmlns:a16="http://schemas.microsoft.com/office/drawing/2014/main" id="{0739395C-1B8C-F89A-E3FD-C9F71380B7BB}"/>
              </a:ext>
            </a:extLst>
          </p:cNvPr>
          <p:cNvSpPr>
            <a:spLocks noGrp="1"/>
          </p:cNvSpPr>
          <p:nvPr>
            <p:ph type="subTitle" idx="1"/>
          </p:nvPr>
        </p:nvSpPr>
        <p:spPr>
          <a:xfrm>
            <a:off x="477980" y="4872922"/>
            <a:ext cx="4023359" cy="1208141"/>
          </a:xfrm>
        </p:spPr>
        <p:txBody>
          <a:bodyPr>
            <a:normAutofit/>
          </a:bodyPr>
          <a:lstStyle/>
          <a:p>
            <a:pPr algn="l"/>
            <a:r>
              <a:rPr lang="en-US" sz="2000"/>
              <a:t>Experience of SAI India</a:t>
            </a:r>
            <a:endParaRPr lang="en-IN" sz="2000"/>
          </a:p>
        </p:txBody>
      </p:sp>
      <p:sp>
        <p:nvSpPr>
          <p:cNvPr id="22" name="Rectangle 21">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4" name="Rectangle 23">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233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CBD7734-895A-6117-DD1C-10B35EF3D4FC}"/>
              </a:ext>
            </a:extLst>
          </p:cNvPr>
          <p:cNvSpPr>
            <a:spLocks noGrp="1"/>
          </p:cNvSpPr>
          <p:nvPr>
            <p:ph type="title"/>
          </p:nvPr>
        </p:nvSpPr>
        <p:spPr>
          <a:xfrm>
            <a:off x="838200" y="365125"/>
            <a:ext cx="10515600" cy="1325563"/>
          </a:xfrm>
        </p:spPr>
        <p:txBody>
          <a:bodyPr>
            <a:normAutofit/>
          </a:bodyPr>
          <a:lstStyle/>
          <a:p>
            <a:r>
              <a:rPr lang="en-US" dirty="0"/>
              <a:t>Typical audit findings (Contd.)</a:t>
            </a:r>
            <a:endParaRPr lang="en-IN" dirty="0"/>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3A31578-686B-D5BF-B471-463F586508B9}"/>
              </a:ext>
            </a:extLst>
          </p:cNvPr>
          <p:cNvSpPr>
            <a:spLocks noGrp="1"/>
          </p:cNvSpPr>
          <p:nvPr>
            <p:ph idx="1"/>
          </p:nvPr>
        </p:nvSpPr>
        <p:spPr>
          <a:xfrm>
            <a:off x="838200" y="1825625"/>
            <a:ext cx="10515600" cy="4351338"/>
          </a:xfrm>
        </p:spPr>
        <p:txBody>
          <a:bodyPr>
            <a:normAutofit/>
          </a:bodyPr>
          <a:lstStyle/>
          <a:p>
            <a:r>
              <a:rPr lang="en-US" dirty="0"/>
              <a:t>Missing/ inadequate functionality or functionality not used</a:t>
            </a:r>
          </a:p>
          <a:p>
            <a:pPr lvl="1"/>
            <a:r>
              <a:rPr lang="en-US" dirty="0"/>
              <a:t>Non-use/ incomplete use of e-platform; manual floating of tenders</a:t>
            </a:r>
          </a:p>
          <a:p>
            <a:pPr lvl="1"/>
            <a:r>
              <a:rPr lang="en-US" dirty="0"/>
              <a:t>Non-submission of complete bid documents through e-procurement platform; partial offline submission of bid documents; </a:t>
            </a:r>
            <a:r>
              <a:rPr lang="en-US" dirty="0" err="1"/>
              <a:t>corrigendums</a:t>
            </a:r>
            <a:r>
              <a:rPr lang="en-US" dirty="0"/>
              <a:t> outside e-procurement platform</a:t>
            </a:r>
          </a:p>
          <a:p>
            <a:pPr lvl="1"/>
            <a:r>
              <a:rPr lang="en-US" dirty="0"/>
              <a:t>Offline bid evaluation; detailed rejections for bid rejection not captured</a:t>
            </a:r>
          </a:p>
          <a:p>
            <a:pPr lvl="1"/>
            <a:r>
              <a:rPr lang="en-US" dirty="0"/>
              <a:t>Non-matching with “bid capacity”</a:t>
            </a:r>
          </a:p>
          <a:p>
            <a:pPr lvl="1"/>
            <a:r>
              <a:rPr lang="en-US" dirty="0"/>
              <a:t>Absence of facility for blacklisting of vendors</a:t>
            </a:r>
          </a:p>
          <a:p>
            <a:pPr lvl="1"/>
            <a:r>
              <a:rPr lang="en-US" dirty="0"/>
              <a:t>Email alerts not sent/ not sent uniformly to bidders</a:t>
            </a:r>
          </a:p>
          <a:p>
            <a:pPr lvl="1"/>
            <a:r>
              <a:rPr lang="en-US" dirty="0"/>
              <a:t>All modules not rolled out, bid comparison not automated, inadequate vendor and catalogue management.</a:t>
            </a:r>
          </a:p>
        </p:txBody>
      </p:sp>
      <p:sp>
        <p:nvSpPr>
          <p:cNvPr id="4" name="Slide Number Placeholder 3">
            <a:extLst>
              <a:ext uri="{FF2B5EF4-FFF2-40B4-BE49-F238E27FC236}">
                <a16:creationId xmlns:a16="http://schemas.microsoft.com/office/drawing/2014/main" id="{C56D375F-6E03-4A0E-97D7-B8FAB5487482}"/>
              </a:ext>
            </a:extLst>
          </p:cNvPr>
          <p:cNvSpPr>
            <a:spLocks noGrp="1"/>
          </p:cNvSpPr>
          <p:nvPr>
            <p:ph type="sldNum" sz="quarter" idx="12"/>
          </p:nvPr>
        </p:nvSpPr>
        <p:spPr>
          <a:xfrm>
            <a:off x="8610600" y="6356350"/>
            <a:ext cx="2743200" cy="365125"/>
          </a:xfrm>
        </p:spPr>
        <p:txBody>
          <a:bodyPr>
            <a:normAutofit/>
          </a:bodyPr>
          <a:lstStyle/>
          <a:p>
            <a:pPr>
              <a:spcAft>
                <a:spcPts val="600"/>
              </a:spcAft>
            </a:pPr>
            <a:fld id="{A3A5B61B-242F-4D31-89FE-27AF1C364A7E}" type="slidenum">
              <a:rPr lang="en-IN" smtClean="0"/>
              <a:pPr>
                <a:spcAft>
                  <a:spcPts val="600"/>
                </a:spcAft>
              </a:pPr>
              <a:t>10</a:t>
            </a:fld>
            <a:endParaRPr lang="en-IN"/>
          </a:p>
        </p:txBody>
      </p:sp>
    </p:spTree>
    <p:extLst>
      <p:ext uri="{BB962C8B-B14F-4D97-AF65-F5344CB8AC3E}">
        <p14:creationId xmlns:p14="http://schemas.microsoft.com/office/powerpoint/2010/main" val="2416927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DBBC55D-E24B-ECE3-30F9-38AA6E4A4B38}"/>
              </a:ext>
            </a:extLst>
          </p:cNvPr>
          <p:cNvSpPr>
            <a:spLocks noGrp="1"/>
          </p:cNvSpPr>
          <p:nvPr>
            <p:ph type="title"/>
          </p:nvPr>
        </p:nvSpPr>
        <p:spPr>
          <a:xfrm>
            <a:off x="838200" y="365125"/>
            <a:ext cx="10515600" cy="1325563"/>
          </a:xfrm>
        </p:spPr>
        <p:txBody>
          <a:bodyPr>
            <a:normAutofit/>
          </a:bodyPr>
          <a:lstStyle/>
          <a:p>
            <a:r>
              <a:rPr lang="en-US" dirty="0"/>
              <a:t>Typical audit findings (Contd.)</a:t>
            </a:r>
            <a:endParaRPr lang="en-IN" dirty="0"/>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EA75D60-3C71-6FCC-FD05-BEA58366570F}"/>
              </a:ext>
            </a:extLst>
          </p:cNvPr>
          <p:cNvSpPr>
            <a:spLocks noGrp="1"/>
          </p:cNvSpPr>
          <p:nvPr>
            <p:ph idx="1"/>
          </p:nvPr>
        </p:nvSpPr>
        <p:spPr>
          <a:xfrm>
            <a:off x="838200" y="1825625"/>
            <a:ext cx="10515600" cy="4351338"/>
          </a:xfrm>
        </p:spPr>
        <p:txBody>
          <a:bodyPr>
            <a:normAutofit/>
          </a:bodyPr>
          <a:lstStyle/>
          <a:p>
            <a:r>
              <a:rPr lang="en-US" sz="2000" dirty="0"/>
              <a:t>Poor project management</a:t>
            </a:r>
          </a:p>
          <a:p>
            <a:pPr lvl="1"/>
            <a:r>
              <a:rPr lang="en-US" sz="2000" dirty="0"/>
              <a:t>E-Procurement systems procurement with poorly detailed RFP</a:t>
            </a:r>
          </a:p>
          <a:p>
            <a:pPr lvl="1"/>
            <a:r>
              <a:rPr lang="en-US" sz="2000" dirty="0"/>
              <a:t>Non-implementation/ delayed implementation of envisaged modules</a:t>
            </a:r>
          </a:p>
          <a:p>
            <a:pPr lvl="1"/>
            <a:r>
              <a:rPr lang="en-US" sz="2000" dirty="0"/>
              <a:t>FRS/ SRS not maintained in many systems</a:t>
            </a:r>
          </a:p>
          <a:p>
            <a:pPr lvl="1"/>
            <a:r>
              <a:rPr lang="en-US" sz="2000" dirty="0"/>
              <a:t>Roll out without UAT signoff or with inadequate UAT</a:t>
            </a:r>
          </a:p>
          <a:p>
            <a:pPr lvl="1"/>
            <a:r>
              <a:rPr lang="en-US" sz="2000" dirty="0"/>
              <a:t>Excessive front loading of project cost</a:t>
            </a:r>
          </a:p>
          <a:p>
            <a:r>
              <a:rPr lang="en-US" sz="2000" dirty="0"/>
              <a:t>Implementation issues</a:t>
            </a:r>
          </a:p>
          <a:p>
            <a:pPr lvl="1"/>
            <a:r>
              <a:rPr lang="en-US" sz="2000" dirty="0"/>
              <a:t>Delays at various stages of individual procurement bids (beyond benchmarks) – order placement; delivery; payment</a:t>
            </a:r>
          </a:p>
          <a:p>
            <a:pPr lvl="1"/>
            <a:r>
              <a:rPr lang="en-US" sz="2000" dirty="0"/>
              <a:t>Lack of adequate competition – single bids; repeated placement of orders to same seller through direct order/ marketplace</a:t>
            </a:r>
          </a:p>
        </p:txBody>
      </p:sp>
      <p:sp>
        <p:nvSpPr>
          <p:cNvPr id="4" name="Slide Number Placeholder 3">
            <a:extLst>
              <a:ext uri="{FF2B5EF4-FFF2-40B4-BE49-F238E27FC236}">
                <a16:creationId xmlns:a16="http://schemas.microsoft.com/office/drawing/2014/main" id="{3DA598DE-38A9-422E-A0DA-0BEC9C6AD604}"/>
              </a:ext>
            </a:extLst>
          </p:cNvPr>
          <p:cNvSpPr>
            <a:spLocks noGrp="1"/>
          </p:cNvSpPr>
          <p:nvPr>
            <p:ph type="sldNum" sz="quarter" idx="12"/>
          </p:nvPr>
        </p:nvSpPr>
        <p:spPr>
          <a:xfrm>
            <a:off x="8610600" y="6356350"/>
            <a:ext cx="2743200" cy="365125"/>
          </a:xfrm>
        </p:spPr>
        <p:txBody>
          <a:bodyPr>
            <a:normAutofit/>
          </a:bodyPr>
          <a:lstStyle/>
          <a:p>
            <a:pPr>
              <a:spcAft>
                <a:spcPts val="600"/>
              </a:spcAft>
            </a:pPr>
            <a:fld id="{A3A5B61B-242F-4D31-89FE-27AF1C364A7E}" type="slidenum">
              <a:rPr lang="en-IN" smtClean="0"/>
              <a:pPr>
                <a:spcAft>
                  <a:spcPts val="600"/>
                </a:spcAft>
              </a:pPr>
              <a:t>11</a:t>
            </a:fld>
            <a:endParaRPr lang="en-IN"/>
          </a:p>
        </p:txBody>
      </p:sp>
    </p:spTree>
    <p:extLst>
      <p:ext uri="{BB962C8B-B14F-4D97-AF65-F5344CB8AC3E}">
        <p14:creationId xmlns:p14="http://schemas.microsoft.com/office/powerpoint/2010/main" val="1126067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B5CD1B1-3B87-4865-B192-98BD002BD3E6}"/>
              </a:ext>
            </a:extLst>
          </p:cNvPr>
          <p:cNvSpPr>
            <a:spLocks noGrp="1"/>
          </p:cNvSpPr>
          <p:nvPr>
            <p:ph type="title"/>
          </p:nvPr>
        </p:nvSpPr>
        <p:spPr>
          <a:xfrm>
            <a:off x="1389278" y="1233241"/>
            <a:ext cx="3240506" cy="4064628"/>
          </a:xfrm>
        </p:spPr>
        <p:txBody>
          <a:bodyPr>
            <a:normAutofit/>
          </a:bodyPr>
          <a:lstStyle/>
          <a:p>
            <a:r>
              <a:rPr lang="en-US">
                <a:solidFill>
                  <a:srgbClr val="FFFFFF"/>
                </a:solidFill>
              </a:rPr>
              <a:t>Typical audit findings (Contd.)</a:t>
            </a:r>
            <a:endParaRPr lang="en-IN">
              <a:solidFill>
                <a:srgbClr val="FFFFFF"/>
              </a:solidFill>
            </a:endParaRPr>
          </a:p>
        </p:txBody>
      </p:sp>
      <p:sp>
        <p:nvSpPr>
          <p:cNvPr id="13" name="Freeform: Shape 12">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7" name="Freeform: Shape 16">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975AA3CC-A4CD-46A8-BCF3-3D52CD41B6AF}"/>
              </a:ext>
            </a:extLst>
          </p:cNvPr>
          <p:cNvSpPr>
            <a:spLocks noGrp="1"/>
          </p:cNvSpPr>
          <p:nvPr>
            <p:ph idx="1"/>
          </p:nvPr>
        </p:nvSpPr>
        <p:spPr>
          <a:xfrm>
            <a:off x="6096000" y="820880"/>
            <a:ext cx="5257799" cy="4889350"/>
          </a:xfrm>
        </p:spPr>
        <p:txBody>
          <a:bodyPr anchor="t">
            <a:normAutofit/>
          </a:bodyPr>
          <a:lstStyle/>
          <a:p>
            <a:r>
              <a:rPr lang="en-US" dirty="0"/>
              <a:t>Sale of products at abnormally low prices; unusual variations in prices</a:t>
            </a:r>
          </a:p>
          <a:p>
            <a:r>
              <a:rPr lang="en-US" dirty="0"/>
              <a:t>Non-mapping of conditions of ‘catalog management’</a:t>
            </a:r>
          </a:p>
          <a:p>
            <a:r>
              <a:rPr lang="en-US" dirty="0"/>
              <a:t>Inadequate/ delayed/ non- resolution of incidents; non-categorization of incidents</a:t>
            </a:r>
            <a:endParaRPr lang="en-IN" dirty="0"/>
          </a:p>
        </p:txBody>
      </p:sp>
      <p:sp>
        <p:nvSpPr>
          <p:cNvPr id="19" name="Freeform: Shape 18">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1" name="Freeform: Shape 20">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Slide Number Placeholder 3">
            <a:extLst>
              <a:ext uri="{FF2B5EF4-FFF2-40B4-BE49-F238E27FC236}">
                <a16:creationId xmlns:a16="http://schemas.microsoft.com/office/drawing/2014/main" id="{A68FFC61-7E6E-45D6-8377-785503309A3D}"/>
              </a:ext>
            </a:extLst>
          </p:cNvPr>
          <p:cNvSpPr>
            <a:spLocks noGrp="1"/>
          </p:cNvSpPr>
          <p:nvPr>
            <p:ph type="sldNum" sz="quarter" idx="12"/>
          </p:nvPr>
        </p:nvSpPr>
        <p:spPr>
          <a:xfrm>
            <a:off x="10506330" y="6356350"/>
            <a:ext cx="847470" cy="365125"/>
          </a:xfrm>
        </p:spPr>
        <p:txBody>
          <a:bodyPr>
            <a:normAutofit/>
          </a:bodyPr>
          <a:lstStyle/>
          <a:p>
            <a:pPr>
              <a:spcAft>
                <a:spcPts val="600"/>
              </a:spcAft>
            </a:pPr>
            <a:fld id="{A3A5B61B-242F-4D31-89FE-27AF1C364A7E}" type="slidenum">
              <a:rPr lang="en-IN" smtClean="0"/>
              <a:pPr>
                <a:spcAft>
                  <a:spcPts val="600"/>
                </a:spcAft>
              </a:pPr>
              <a:t>12</a:t>
            </a:fld>
            <a:endParaRPr lang="en-IN"/>
          </a:p>
        </p:txBody>
      </p:sp>
    </p:spTree>
    <p:extLst>
      <p:ext uri="{BB962C8B-B14F-4D97-AF65-F5344CB8AC3E}">
        <p14:creationId xmlns:p14="http://schemas.microsoft.com/office/powerpoint/2010/main" val="968087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5EAE061-4AFE-4B3A-8FA1-FC5953E7E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BD0398FB-7D27-4C59-A68B-663AE7A37C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00500" y="1087403"/>
            <a:ext cx="8191500"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 name="Title 4">
            <a:extLst>
              <a:ext uri="{FF2B5EF4-FFF2-40B4-BE49-F238E27FC236}">
                <a16:creationId xmlns:a16="http://schemas.microsoft.com/office/drawing/2014/main" id="{4F385B89-0B91-48D4-9983-512D0F27FFE7}"/>
              </a:ext>
            </a:extLst>
          </p:cNvPr>
          <p:cNvSpPr>
            <a:spLocks noGrp="1"/>
          </p:cNvSpPr>
          <p:nvPr>
            <p:ph type="title"/>
          </p:nvPr>
        </p:nvSpPr>
        <p:spPr>
          <a:xfrm>
            <a:off x="5093520" y="2744662"/>
            <a:ext cx="6589707" cy="2387600"/>
          </a:xfrm>
        </p:spPr>
        <p:txBody>
          <a:bodyPr vert="horz" lIns="91440" tIns="45720" rIns="91440" bIns="45720" rtlCol="0" anchor="b">
            <a:normAutofit/>
          </a:bodyPr>
          <a:lstStyle/>
          <a:p>
            <a:pPr algn="r"/>
            <a:r>
              <a:rPr lang="en-US" kern="1200">
                <a:solidFill>
                  <a:schemeClr val="tx1"/>
                </a:solidFill>
                <a:latin typeface="+mj-lt"/>
                <a:ea typeface="+mj-ea"/>
                <a:cs typeface="+mj-cs"/>
              </a:rPr>
              <a:t>Thanks!</a:t>
            </a:r>
          </a:p>
        </p:txBody>
      </p:sp>
      <p:sp>
        <p:nvSpPr>
          <p:cNvPr id="6" name="Text Placeholder 5">
            <a:extLst>
              <a:ext uri="{FF2B5EF4-FFF2-40B4-BE49-F238E27FC236}">
                <a16:creationId xmlns:a16="http://schemas.microsoft.com/office/drawing/2014/main" id="{C374977B-F8BE-45A9-A1E6-75B42745033C}"/>
              </a:ext>
            </a:extLst>
          </p:cNvPr>
          <p:cNvSpPr>
            <a:spLocks noGrp="1"/>
          </p:cNvSpPr>
          <p:nvPr>
            <p:ph type="body" idx="1"/>
          </p:nvPr>
        </p:nvSpPr>
        <p:spPr>
          <a:xfrm>
            <a:off x="5093520" y="5224338"/>
            <a:ext cx="6589707" cy="995328"/>
          </a:xfrm>
        </p:spPr>
        <p:txBody>
          <a:bodyPr vert="horz" lIns="91440" tIns="45720" rIns="91440" bIns="45720" rtlCol="0">
            <a:normAutofit/>
          </a:bodyPr>
          <a:lstStyle/>
          <a:p>
            <a:pPr algn="r"/>
            <a:endParaRPr lang="en-US" sz="2400" kern="1200">
              <a:solidFill>
                <a:schemeClr val="tx1"/>
              </a:solidFill>
              <a:latin typeface="+mn-lt"/>
              <a:ea typeface="+mn-ea"/>
              <a:cs typeface="+mn-cs"/>
            </a:endParaRPr>
          </a:p>
        </p:txBody>
      </p:sp>
      <p:cxnSp>
        <p:nvCxnSpPr>
          <p:cNvPr id="17" name="Straight Connector 16">
            <a:extLst>
              <a:ext uri="{FF2B5EF4-FFF2-40B4-BE49-F238E27FC236}">
                <a16:creationId xmlns:a16="http://schemas.microsoft.com/office/drawing/2014/main" id="{266A0658-1CC4-4B0D-AAB7-A702286AF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241"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9" name="Freeform: Shape 18">
            <a:extLst>
              <a:ext uri="{FF2B5EF4-FFF2-40B4-BE49-F238E27FC236}">
                <a16:creationId xmlns:a16="http://schemas.microsoft.com/office/drawing/2014/main" id="{EA804283-B929-4503-802F-4585376E2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Oval 20">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69044" y="514898"/>
            <a:ext cx="2393351" cy="2328423"/>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A04F1504-431A-4D86-9091-AE7E4B333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2348" y="1"/>
            <a:ext cx="2279742"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4"/>
          </a:solidFill>
          <a:ln w="9525" cap="flat">
            <a:noFill/>
            <a:prstDash val="solid"/>
            <a:miter/>
          </a:ln>
        </p:spPr>
        <p:txBody>
          <a:bodyPr rtlCol="0" anchor="ctr"/>
          <a:lstStyle/>
          <a:p>
            <a:endParaRPr lang="en-US" dirty="0"/>
          </a:p>
        </p:txBody>
      </p:sp>
      <p:sp>
        <p:nvSpPr>
          <p:cNvPr id="25" name="Freeform: Shape 24">
            <a:extLst>
              <a:ext uri="{FF2B5EF4-FFF2-40B4-BE49-F238E27FC236}">
                <a16:creationId xmlns:a16="http://schemas.microsoft.com/office/drawing/2014/main" id="{0DEE8134-8942-423C-9EAA-0110FCA113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49740"/>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4"/>
          </a:solidFill>
          <a:ln w="9525" cap="flat">
            <a:noFill/>
            <a:prstDash val="solid"/>
            <a:miter/>
          </a:ln>
        </p:spPr>
        <p:txBody>
          <a:bodyPr rtlCol="0" anchor="ctr"/>
          <a:lstStyle/>
          <a:p>
            <a:endParaRPr lang="en-US"/>
          </a:p>
        </p:txBody>
      </p:sp>
      <p:sp>
        <p:nvSpPr>
          <p:cNvPr id="27" name="Arc 26">
            <a:extLst>
              <a:ext uri="{FF2B5EF4-FFF2-40B4-BE49-F238E27FC236}">
                <a16:creationId xmlns:a16="http://schemas.microsoft.com/office/drawing/2014/main" id="{C36A08F5-3B56-47C5-A371-9187BE56E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39683" y="4203427"/>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 name="Slide Number Placeholder 3">
            <a:extLst>
              <a:ext uri="{FF2B5EF4-FFF2-40B4-BE49-F238E27FC236}">
                <a16:creationId xmlns:a16="http://schemas.microsoft.com/office/drawing/2014/main" id="{5981F2EC-FAFC-4123-8B09-FF69C18ED248}"/>
              </a:ext>
            </a:extLst>
          </p:cNvPr>
          <p:cNvSpPr>
            <a:spLocks noGrp="1"/>
          </p:cNvSpPr>
          <p:nvPr>
            <p:ph type="sldNum" sz="quarter" idx="12"/>
          </p:nvPr>
        </p:nvSpPr>
        <p:spPr>
          <a:xfrm>
            <a:off x="10208694" y="6356350"/>
            <a:ext cx="1145105" cy="365125"/>
          </a:xfrm>
        </p:spPr>
        <p:txBody>
          <a:bodyPr vert="horz" lIns="91440" tIns="45720" rIns="91440" bIns="45720" rtlCol="0" anchor="ctr">
            <a:normAutofit/>
          </a:bodyPr>
          <a:lstStyle/>
          <a:p>
            <a:pPr>
              <a:spcAft>
                <a:spcPts val="600"/>
              </a:spcAft>
            </a:pPr>
            <a:fld id="{A3A5B61B-242F-4D31-89FE-27AF1C364A7E}" type="slidenum">
              <a:rPr lang="en-US">
                <a:solidFill>
                  <a:schemeClr val="tx1">
                    <a:lumMod val="50000"/>
                    <a:lumOff val="50000"/>
                  </a:schemeClr>
                </a:solidFill>
              </a:rPr>
              <a:pPr>
                <a:spcAft>
                  <a:spcPts val="600"/>
                </a:spcAft>
              </a:pPr>
              <a:t>13</a:t>
            </a:fld>
            <a:endParaRPr lang="en-US">
              <a:solidFill>
                <a:schemeClr val="tx1">
                  <a:lumMod val="50000"/>
                  <a:lumOff val="50000"/>
                </a:schemeClr>
              </a:solidFill>
            </a:endParaRPr>
          </a:p>
        </p:txBody>
      </p:sp>
    </p:spTree>
    <p:extLst>
      <p:ext uri="{BB962C8B-B14F-4D97-AF65-F5344CB8AC3E}">
        <p14:creationId xmlns:p14="http://schemas.microsoft.com/office/powerpoint/2010/main" val="4192327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096EAD-35BA-4D3A-92CA-B0365880B30A}"/>
              </a:ext>
            </a:extLst>
          </p:cNvPr>
          <p:cNvSpPr>
            <a:spLocks noGrp="1"/>
          </p:cNvSpPr>
          <p:nvPr>
            <p:ph type="title"/>
          </p:nvPr>
        </p:nvSpPr>
        <p:spPr>
          <a:xfrm>
            <a:off x="686834" y="1153572"/>
            <a:ext cx="3200400" cy="4461163"/>
          </a:xfrm>
        </p:spPr>
        <p:txBody>
          <a:bodyPr>
            <a:normAutofit/>
          </a:bodyPr>
          <a:lstStyle/>
          <a:p>
            <a:r>
              <a:rPr lang="en-US">
                <a:solidFill>
                  <a:srgbClr val="FFFFFF"/>
                </a:solidFill>
              </a:rPr>
              <a:t>Public Sector e-Procurement</a:t>
            </a:r>
            <a:endParaRPr lang="en-IN">
              <a:solidFill>
                <a:srgbClr val="FFFFFF"/>
              </a:solidFill>
            </a:endParaRP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Content Placeholder 2">
            <a:extLst>
              <a:ext uri="{FF2B5EF4-FFF2-40B4-BE49-F238E27FC236}">
                <a16:creationId xmlns:a16="http://schemas.microsoft.com/office/drawing/2014/main" id="{A2D9D725-EF86-4E38-8A56-441000366114}"/>
              </a:ext>
            </a:extLst>
          </p:cNvPr>
          <p:cNvSpPr>
            <a:spLocks noGrp="1"/>
          </p:cNvSpPr>
          <p:nvPr>
            <p:ph idx="1"/>
          </p:nvPr>
        </p:nvSpPr>
        <p:spPr>
          <a:xfrm>
            <a:off x="4447308" y="591344"/>
            <a:ext cx="6906491" cy="5585619"/>
          </a:xfrm>
        </p:spPr>
        <p:txBody>
          <a:bodyPr anchor="ctr">
            <a:normAutofit/>
          </a:bodyPr>
          <a:lstStyle/>
          <a:p>
            <a:r>
              <a:rPr lang="en-US" sz="2600"/>
              <a:t>In addition to the traditional 3 E’s (Economy, Efficiency and Effectiveness), public sector procurement is one of the public activities most prone to misappropriation, fraud, corruption and unethical practices. Integrity in public procurement (at different stages of the process) is, therefore, key.</a:t>
            </a:r>
          </a:p>
          <a:p>
            <a:r>
              <a:rPr lang="en-US" sz="2600"/>
              <a:t>Public sector procurement through electronic means can cover communication and information exchange electronically; requests, submissions, responses following an electronic procedure; the procurement procedure (or parts thereof) are conducted electronically on an e-procurement platform</a:t>
            </a:r>
            <a:endParaRPr lang="en-IN" sz="2600"/>
          </a:p>
        </p:txBody>
      </p:sp>
      <p:sp>
        <p:nvSpPr>
          <p:cNvPr id="4" name="Slide Number Placeholder 3">
            <a:extLst>
              <a:ext uri="{FF2B5EF4-FFF2-40B4-BE49-F238E27FC236}">
                <a16:creationId xmlns:a16="http://schemas.microsoft.com/office/drawing/2014/main" id="{9DEFEA47-2741-4BA3-B4CD-2A21A3D62455}"/>
              </a:ext>
            </a:extLst>
          </p:cNvPr>
          <p:cNvSpPr>
            <a:spLocks noGrp="1"/>
          </p:cNvSpPr>
          <p:nvPr>
            <p:ph type="sldNum" sz="quarter" idx="12"/>
          </p:nvPr>
        </p:nvSpPr>
        <p:spPr>
          <a:xfrm>
            <a:off x="9541564" y="6356350"/>
            <a:ext cx="1812235" cy="365125"/>
          </a:xfrm>
        </p:spPr>
        <p:txBody>
          <a:bodyPr>
            <a:normAutofit/>
          </a:bodyPr>
          <a:lstStyle/>
          <a:p>
            <a:pPr>
              <a:spcAft>
                <a:spcPts val="600"/>
              </a:spcAft>
            </a:pPr>
            <a:fld id="{A3A5B61B-242F-4D31-89FE-27AF1C364A7E}" type="slidenum">
              <a:rPr lang="en-IN" smtClean="0"/>
              <a:pPr>
                <a:spcAft>
                  <a:spcPts val="600"/>
                </a:spcAft>
              </a:pPr>
              <a:t>2</a:t>
            </a:fld>
            <a:endParaRPr lang="en-IN"/>
          </a:p>
        </p:txBody>
      </p:sp>
    </p:spTree>
    <p:extLst>
      <p:ext uri="{BB962C8B-B14F-4D97-AF65-F5344CB8AC3E}">
        <p14:creationId xmlns:p14="http://schemas.microsoft.com/office/powerpoint/2010/main" val="1797285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5C38B5-884F-43F3-8B00-21BA6308C53E}"/>
              </a:ext>
            </a:extLst>
          </p:cNvPr>
          <p:cNvSpPr>
            <a:spLocks noGrp="1"/>
          </p:cNvSpPr>
          <p:nvPr>
            <p:ph type="title"/>
          </p:nvPr>
        </p:nvSpPr>
        <p:spPr>
          <a:xfrm>
            <a:off x="686834" y="591344"/>
            <a:ext cx="3200400" cy="5585619"/>
          </a:xfrm>
        </p:spPr>
        <p:txBody>
          <a:bodyPr>
            <a:normAutofit/>
          </a:bodyPr>
          <a:lstStyle/>
          <a:p>
            <a:r>
              <a:rPr lang="en-US">
                <a:solidFill>
                  <a:srgbClr val="FFFFFF"/>
                </a:solidFill>
              </a:rPr>
              <a:t>Public Sector e-Procurement (Contd.)</a:t>
            </a:r>
            <a:endParaRPr lang="en-IN">
              <a:solidFill>
                <a:srgbClr val="FFFFFF"/>
              </a:solidFill>
            </a:endParaRPr>
          </a:p>
        </p:txBody>
      </p:sp>
      <p:sp>
        <p:nvSpPr>
          <p:cNvPr id="4" name="Slide Number Placeholder 3">
            <a:extLst>
              <a:ext uri="{FF2B5EF4-FFF2-40B4-BE49-F238E27FC236}">
                <a16:creationId xmlns:a16="http://schemas.microsoft.com/office/drawing/2014/main" id="{5F347BC4-CDAB-40CA-8E50-70E5E2258D31}"/>
              </a:ext>
            </a:extLst>
          </p:cNvPr>
          <p:cNvSpPr>
            <a:spLocks noGrp="1"/>
          </p:cNvSpPr>
          <p:nvPr>
            <p:ph type="sldNum" sz="quarter" idx="12"/>
          </p:nvPr>
        </p:nvSpPr>
        <p:spPr>
          <a:xfrm>
            <a:off x="9819860" y="6356350"/>
            <a:ext cx="1533939" cy="365125"/>
          </a:xfrm>
        </p:spPr>
        <p:txBody>
          <a:bodyPr>
            <a:normAutofit/>
          </a:bodyPr>
          <a:lstStyle/>
          <a:p>
            <a:pPr>
              <a:spcAft>
                <a:spcPts val="600"/>
              </a:spcAft>
            </a:pPr>
            <a:fld id="{A3A5B61B-242F-4D31-89FE-27AF1C364A7E}" type="slidenum">
              <a:rPr lang="en-IN" smtClean="0"/>
              <a:pPr>
                <a:spcAft>
                  <a:spcPts val="600"/>
                </a:spcAft>
              </a:pPr>
              <a:t>3</a:t>
            </a:fld>
            <a:endParaRPr lang="en-IN"/>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C44C8B28-96C1-4E21-928C-929E04B34BB7}"/>
              </a:ext>
            </a:extLst>
          </p:cNvPr>
          <p:cNvSpPr>
            <a:spLocks noGrp="1"/>
          </p:cNvSpPr>
          <p:nvPr>
            <p:ph idx="1"/>
          </p:nvPr>
        </p:nvSpPr>
        <p:spPr>
          <a:xfrm>
            <a:off x="4447308" y="591344"/>
            <a:ext cx="6906491" cy="5585619"/>
          </a:xfrm>
        </p:spPr>
        <p:txBody>
          <a:bodyPr anchor="ctr">
            <a:normAutofit/>
          </a:bodyPr>
          <a:lstStyle/>
          <a:p>
            <a:r>
              <a:rPr lang="en-US" dirty="0"/>
              <a:t>Security issues are a major concern</a:t>
            </a:r>
          </a:p>
          <a:p>
            <a:r>
              <a:rPr lang="en-US" dirty="0"/>
              <a:t>Use of electronic signatures, levels of access and other security requirements to make sure that:</a:t>
            </a:r>
          </a:p>
          <a:p>
            <a:pPr lvl="1"/>
            <a:r>
              <a:rPr lang="en-US" dirty="0"/>
              <a:t>Submissions and decisions are coming from the competent persons</a:t>
            </a:r>
          </a:p>
          <a:p>
            <a:pPr lvl="1"/>
            <a:r>
              <a:rPr lang="en-US" dirty="0"/>
              <a:t>Access to sealed bids is not possible (not even by the tendering officers) before the opening date; and equal and simultaneous access afterwards;</a:t>
            </a:r>
          </a:p>
          <a:p>
            <a:pPr lvl="1"/>
            <a:r>
              <a:rPr lang="en-US" dirty="0"/>
              <a:t>Strict anonymization is ensured when required (e.g. electronic reverse auctions)</a:t>
            </a:r>
          </a:p>
          <a:p>
            <a:pPr lvl="1"/>
            <a:endParaRPr lang="en-US" dirty="0"/>
          </a:p>
        </p:txBody>
      </p:sp>
    </p:spTree>
    <p:extLst>
      <p:ext uri="{BB962C8B-B14F-4D97-AF65-F5344CB8AC3E}">
        <p14:creationId xmlns:p14="http://schemas.microsoft.com/office/powerpoint/2010/main" val="970819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C51C1E7-116D-ED2B-AFAC-544048360F62}"/>
              </a:ext>
            </a:extLst>
          </p:cNvPr>
          <p:cNvSpPr>
            <a:spLocks noGrp="1"/>
          </p:cNvSpPr>
          <p:nvPr>
            <p:ph type="title"/>
          </p:nvPr>
        </p:nvSpPr>
        <p:spPr>
          <a:xfrm>
            <a:off x="838200" y="365125"/>
            <a:ext cx="10515600" cy="1325563"/>
          </a:xfrm>
        </p:spPr>
        <p:txBody>
          <a:bodyPr>
            <a:normAutofit/>
          </a:bodyPr>
          <a:lstStyle/>
          <a:p>
            <a:r>
              <a:rPr lang="en-US" dirty="0"/>
              <a:t>e Procurement Platforms in India</a:t>
            </a:r>
            <a:endParaRPr lang="en-IN" dirty="0"/>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BD4853F-3BB7-C356-A3DA-6460CF1D916B}"/>
              </a:ext>
            </a:extLst>
          </p:cNvPr>
          <p:cNvSpPr>
            <a:spLocks noGrp="1"/>
          </p:cNvSpPr>
          <p:nvPr>
            <p:ph idx="1"/>
          </p:nvPr>
        </p:nvSpPr>
        <p:spPr>
          <a:xfrm>
            <a:off x="838200" y="1825625"/>
            <a:ext cx="10515600" cy="4351338"/>
          </a:xfrm>
        </p:spPr>
        <p:txBody>
          <a:bodyPr>
            <a:normAutofit/>
          </a:bodyPr>
          <a:lstStyle/>
          <a:p>
            <a:r>
              <a:rPr lang="en-US" dirty="0"/>
              <a:t>India has two major types of e-Procurement systems:</a:t>
            </a:r>
          </a:p>
          <a:p>
            <a:pPr lvl="1"/>
            <a:r>
              <a:rPr lang="en-US" dirty="0"/>
              <a:t>Government e-Procurement system of  the National Informatics Centre (</a:t>
            </a:r>
            <a:r>
              <a:rPr lang="en-US" dirty="0" err="1"/>
              <a:t>GePNIC</a:t>
            </a:r>
            <a:r>
              <a:rPr lang="en-US" dirty="0"/>
              <a:t>), which is used by the Union and several State governments for </a:t>
            </a:r>
            <a:r>
              <a:rPr lang="en-US" dirty="0" err="1"/>
              <a:t>publicising</a:t>
            </a:r>
            <a:r>
              <a:rPr lang="en-US" dirty="0"/>
              <a:t> tenders, receiving bids and evaluating bids.</a:t>
            </a:r>
          </a:p>
          <a:p>
            <a:pPr lvl="1"/>
            <a:r>
              <a:rPr lang="en-US" dirty="0"/>
              <a:t>Government e Marketplace (</a:t>
            </a:r>
            <a:r>
              <a:rPr lang="en-US" dirty="0" err="1"/>
              <a:t>GeM</a:t>
            </a:r>
            <a:r>
              <a:rPr lang="en-US" dirty="0"/>
              <a:t>)  provides an end-to-end online marketplace for government for procurement of common use goods and services. It supports multiple modes – Direct procurement; e-bidding (equivalent to sealed bids); reverse auction etc.</a:t>
            </a:r>
          </a:p>
          <a:p>
            <a:pPr lvl="1"/>
            <a:r>
              <a:rPr lang="en-US" dirty="0"/>
              <a:t>There are other stand-alone smaller public sector e-procurement platforms</a:t>
            </a:r>
          </a:p>
        </p:txBody>
      </p:sp>
      <p:sp>
        <p:nvSpPr>
          <p:cNvPr id="4" name="Slide Number Placeholder 3">
            <a:extLst>
              <a:ext uri="{FF2B5EF4-FFF2-40B4-BE49-F238E27FC236}">
                <a16:creationId xmlns:a16="http://schemas.microsoft.com/office/drawing/2014/main" id="{8E54F5FC-9725-4076-8C3C-E6A5A4C88E7E}"/>
              </a:ext>
            </a:extLst>
          </p:cNvPr>
          <p:cNvSpPr>
            <a:spLocks noGrp="1"/>
          </p:cNvSpPr>
          <p:nvPr>
            <p:ph type="sldNum" sz="quarter" idx="12"/>
          </p:nvPr>
        </p:nvSpPr>
        <p:spPr>
          <a:xfrm>
            <a:off x="8610600" y="6356350"/>
            <a:ext cx="2743200" cy="365125"/>
          </a:xfrm>
        </p:spPr>
        <p:txBody>
          <a:bodyPr>
            <a:normAutofit/>
          </a:bodyPr>
          <a:lstStyle/>
          <a:p>
            <a:pPr>
              <a:spcAft>
                <a:spcPts val="600"/>
              </a:spcAft>
            </a:pPr>
            <a:fld id="{A3A5B61B-242F-4D31-89FE-27AF1C364A7E}" type="slidenum">
              <a:rPr lang="en-IN" smtClean="0"/>
              <a:pPr>
                <a:spcAft>
                  <a:spcPts val="600"/>
                </a:spcAft>
              </a:pPr>
              <a:t>4</a:t>
            </a:fld>
            <a:endParaRPr lang="en-IN"/>
          </a:p>
        </p:txBody>
      </p:sp>
    </p:spTree>
    <p:extLst>
      <p:ext uri="{BB962C8B-B14F-4D97-AF65-F5344CB8AC3E}">
        <p14:creationId xmlns:p14="http://schemas.microsoft.com/office/powerpoint/2010/main" val="3394153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C51C1E7-116D-ED2B-AFAC-544048360F62}"/>
              </a:ext>
            </a:extLst>
          </p:cNvPr>
          <p:cNvSpPr>
            <a:spLocks noGrp="1"/>
          </p:cNvSpPr>
          <p:nvPr>
            <p:ph type="title"/>
          </p:nvPr>
        </p:nvSpPr>
        <p:spPr>
          <a:xfrm>
            <a:off x="838200" y="365125"/>
            <a:ext cx="10515600" cy="1325563"/>
          </a:xfrm>
        </p:spPr>
        <p:txBody>
          <a:bodyPr>
            <a:normAutofit/>
          </a:bodyPr>
          <a:lstStyle/>
          <a:p>
            <a:r>
              <a:rPr lang="en-US" dirty="0"/>
              <a:t>e Procurement Platforms in India (Contd.)</a:t>
            </a:r>
            <a:endParaRPr lang="en-IN" dirty="0"/>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BD4853F-3BB7-C356-A3DA-6460CF1D916B}"/>
              </a:ext>
            </a:extLst>
          </p:cNvPr>
          <p:cNvSpPr>
            <a:spLocks noGrp="1"/>
          </p:cNvSpPr>
          <p:nvPr>
            <p:ph idx="1"/>
          </p:nvPr>
        </p:nvSpPr>
        <p:spPr>
          <a:xfrm>
            <a:off x="838200" y="1825625"/>
            <a:ext cx="10515600" cy="4351338"/>
          </a:xfrm>
        </p:spPr>
        <p:txBody>
          <a:bodyPr>
            <a:normAutofit/>
          </a:bodyPr>
          <a:lstStyle/>
          <a:p>
            <a:r>
              <a:rPr lang="en-US" dirty="0"/>
              <a:t>Standardization, Testing and Quality Control (STQC) Directorate of Ministry of Electronics and Information Technology has issued “Guidelines for compliance to quality requirements of eProcurement Systems”</a:t>
            </a:r>
          </a:p>
          <a:p>
            <a:pPr lvl="1"/>
            <a:r>
              <a:rPr lang="en-US" dirty="0"/>
              <a:t>Compliance to such guidelines is to be audited and certified by STQC</a:t>
            </a:r>
          </a:p>
          <a:p>
            <a:pPr lvl="1"/>
            <a:r>
              <a:rPr lang="en-US" dirty="0"/>
              <a:t>29 e-procurement systems with valid STQC certifications (Jan 2022)</a:t>
            </a:r>
            <a:endParaRPr lang="en-IN" dirty="0"/>
          </a:p>
        </p:txBody>
      </p:sp>
      <p:sp>
        <p:nvSpPr>
          <p:cNvPr id="4" name="Slide Number Placeholder 3">
            <a:extLst>
              <a:ext uri="{FF2B5EF4-FFF2-40B4-BE49-F238E27FC236}">
                <a16:creationId xmlns:a16="http://schemas.microsoft.com/office/drawing/2014/main" id="{FFC87805-BD6A-4736-AD30-FC5BE4ABD21A}"/>
              </a:ext>
            </a:extLst>
          </p:cNvPr>
          <p:cNvSpPr>
            <a:spLocks noGrp="1"/>
          </p:cNvSpPr>
          <p:nvPr>
            <p:ph type="sldNum" sz="quarter" idx="12"/>
          </p:nvPr>
        </p:nvSpPr>
        <p:spPr>
          <a:xfrm>
            <a:off x="8610600" y="6356350"/>
            <a:ext cx="2743200" cy="365125"/>
          </a:xfrm>
        </p:spPr>
        <p:txBody>
          <a:bodyPr>
            <a:normAutofit/>
          </a:bodyPr>
          <a:lstStyle/>
          <a:p>
            <a:pPr>
              <a:spcAft>
                <a:spcPts val="600"/>
              </a:spcAft>
            </a:pPr>
            <a:fld id="{A3A5B61B-242F-4D31-89FE-27AF1C364A7E}" type="slidenum">
              <a:rPr lang="en-IN" smtClean="0"/>
              <a:pPr>
                <a:spcAft>
                  <a:spcPts val="600"/>
                </a:spcAft>
              </a:pPr>
              <a:t>5</a:t>
            </a:fld>
            <a:endParaRPr lang="en-IN"/>
          </a:p>
        </p:txBody>
      </p:sp>
    </p:spTree>
    <p:extLst>
      <p:ext uri="{BB962C8B-B14F-4D97-AF65-F5344CB8AC3E}">
        <p14:creationId xmlns:p14="http://schemas.microsoft.com/office/powerpoint/2010/main" val="1657336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2F030C5-60FB-D5CF-3928-BFD8816749DB}"/>
              </a:ext>
            </a:extLst>
          </p:cNvPr>
          <p:cNvSpPr>
            <a:spLocks noGrp="1"/>
          </p:cNvSpPr>
          <p:nvPr>
            <p:ph type="title"/>
          </p:nvPr>
        </p:nvSpPr>
        <p:spPr>
          <a:xfrm>
            <a:off x="686834" y="1153572"/>
            <a:ext cx="3200400" cy="4461163"/>
          </a:xfrm>
        </p:spPr>
        <p:txBody>
          <a:bodyPr>
            <a:normAutofit/>
          </a:bodyPr>
          <a:lstStyle/>
          <a:p>
            <a:r>
              <a:rPr lang="en-US">
                <a:solidFill>
                  <a:srgbClr val="FFFFFF"/>
                </a:solidFill>
              </a:rPr>
              <a:t>Approach to Audit of public sector e Procurement systems by SAI-India</a:t>
            </a:r>
            <a:endParaRPr lang="en-IN">
              <a:solidFill>
                <a:srgbClr val="FFFFFF"/>
              </a:solidFill>
            </a:endParaRP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DF53A5B-8CA8-4D20-ECDB-8F4E920460E8}"/>
              </a:ext>
            </a:extLst>
          </p:cNvPr>
          <p:cNvSpPr>
            <a:spLocks noGrp="1"/>
          </p:cNvSpPr>
          <p:nvPr>
            <p:ph idx="1"/>
          </p:nvPr>
        </p:nvSpPr>
        <p:spPr>
          <a:xfrm>
            <a:off x="4447308" y="591344"/>
            <a:ext cx="6906491" cy="5585619"/>
          </a:xfrm>
        </p:spPr>
        <p:txBody>
          <a:bodyPr anchor="ctr">
            <a:normAutofit/>
          </a:bodyPr>
          <a:lstStyle/>
          <a:p>
            <a:r>
              <a:rPr lang="en-US" sz="2000" dirty="0"/>
              <a:t>Broadly aimed at assessing </a:t>
            </a:r>
          </a:p>
          <a:p>
            <a:pPr lvl="1"/>
            <a:r>
              <a:rPr lang="en-US" sz="2000" dirty="0"/>
              <a:t>Integrity of different stages of bidding/ procurement process</a:t>
            </a:r>
          </a:p>
          <a:p>
            <a:pPr lvl="2"/>
            <a:r>
              <a:rPr lang="en-US" dirty="0"/>
              <a:t>Including scope and validity of STQC certification for e-procurement systems</a:t>
            </a:r>
          </a:p>
          <a:p>
            <a:pPr lvl="1"/>
            <a:r>
              <a:rPr lang="en-US" sz="2000" dirty="0"/>
              <a:t>Adequacy of functionalities in e-procurement system</a:t>
            </a:r>
          </a:p>
          <a:p>
            <a:pPr lvl="2"/>
            <a:r>
              <a:rPr lang="en-US" dirty="0"/>
              <a:t>Extent of manual/ offline interventions and approvals</a:t>
            </a:r>
          </a:p>
          <a:p>
            <a:pPr lvl="1"/>
            <a:r>
              <a:rPr lang="en-US" sz="2000" dirty="0"/>
              <a:t>Compliance to General Financial Rules and other applicable regulations</a:t>
            </a:r>
          </a:p>
          <a:p>
            <a:pPr lvl="1"/>
            <a:r>
              <a:rPr lang="en-US" sz="2000" dirty="0"/>
              <a:t>In addition to other “traditional” objectives of IT audit assignments – acquisition, development and implementation; information security; application controls; IT governance and management; operations management and BCP etc.</a:t>
            </a:r>
          </a:p>
        </p:txBody>
      </p:sp>
      <p:sp>
        <p:nvSpPr>
          <p:cNvPr id="4" name="Slide Number Placeholder 3">
            <a:extLst>
              <a:ext uri="{FF2B5EF4-FFF2-40B4-BE49-F238E27FC236}">
                <a16:creationId xmlns:a16="http://schemas.microsoft.com/office/drawing/2014/main" id="{5B772720-9D3C-4DBC-A0AD-BAD9DE5F4731}"/>
              </a:ext>
            </a:extLst>
          </p:cNvPr>
          <p:cNvSpPr>
            <a:spLocks noGrp="1"/>
          </p:cNvSpPr>
          <p:nvPr>
            <p:ph type="sldNum" sz="quarter" idx="12"/>
          </p:nvPr>
        </p:nvSpPr>
        <p:spPr>
          <a:xfrm>
            <a:off x="9541564" y="6356350"/>
            <a:ext cx="1812235" cy="365125"/>
          </a:xfrm>
        </p:spPr>
        <p:txBody>
          <a:bodyPr>
            <a:normAutofit/>
          </a:bodyPr>
          <a:lstStyle/>
          <a:p>
            <a:pPr>
              <a:spcAft>
                <a:spcPts val="600"/>
              </a:spcAft>
            </a:pPr>
            <a:fld id="{A3A5B61B-242F-4D31-89FE-27AF1C364A7E}" type="slidenum">
              <a:rPr lang="en-IN" smtClean="0"/>
              <a:pPr>
                <a:spcAft>
                  <a:spcPts val="600"/>
                </a:spcAft>
              </a:pPr>
              <a:t>6</a:t>
            </a:fld>
            <a:endParaRPr lang="en-IN"/>
          </a:p>
        </p:txBody>
      </p:sp>
    </p:spTree>
    <p:extLst>
      <p:ext uri="{BB962C8B-B14F-4D97-AF65-F5344CB8AC3E}">
        <p14:creationId xmlns:p14="http://schemas.microsoft.com/office/powerpoint/2010/main" val="268706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B188B0-70FB-4CCB-B304-CEFB325F93B9}"/>
              </a:ext>
            </a:extLst>
          </p:cNvPr>
          <p:cNvSpPr>
            <a:spLocks noGrp="1"/>
          </p:cNvSpPr>
          <p:nvPr>
            <p:ph type="title"/>
          </p:nvPr>
        </p:nvSpPr>
        <p:spPr>
          <a:xfrm>
            <a:off x="686834" y="1153572"/>
            <a:ext cx="3200400" cy="4461163"/>
          </a:xfrm>
        </p:spPr>
        <p:txBody>
          <a:bodyPr>
            <a:normAutofit/>
          </a:bodyPr>
          <a:lstStyle/>
          <a:p>
            <a:r>
              <a:rPr lang="en-US">
                <a:solidFill>
                  <a:srgbClr val="FFFFFF"/>
                </a:solidFill>
              </a:rPr>
              <a:t>Audit approach (Contd.)</a:t>
            </a:r>
            <a:endParaRPr lang="en-IN">
              <a:solidFill>
                <a:srgbClr val="FFFFFF"/>
              </a:solidFill>
            </a:endParaRPr>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779D14E-1357-4CF7-87F0-73679C69574C}"/>
              </a:ext>
            </a:extLst>
          </p:cNvPr>
          <p:cNvSpPr>
            <a:spLocks noGrp="1"/>
          </p:cNvSpPr>
          <p:nvPr>
            <p:ph idx="1"/>
          </p:nvPr>
        </p:nvSpPr>
        <p:spPr>
          <a:xfrm>
            <a:off x="4447308" y="591344"/>
            <a:ext cx="6906491" cy="5585619"/>
          </a:xfrm>
        </p:spPr>
        <p:txBody>
          <a:bodyPr anchor="ctr">
            <a:normAutofit/>
          </a:bodyPr>
          <a:lstStyle/>
          <a:p>
            <a:r>
              <a:rPr lang="en-US" dirty="0"/>
              <a:t>Methodologies:</a:t>
            </a:r>
          </a:p>
          <a:p>
            <a:pPr lvl="1"/>
            <a:r>
              <a:rPr lang="en-US" dirty="0"/>
              <a:t>Review of documentation;</a:t>
            </a:r>
          </a:p>
          <a:p>
            <a:pPr lvl="1"/>
            <a:r>
              <a:rPr lang="en-US" dirty="0"/>
              <a:t>Walkthroughs and discussions with operating personnel;</a:t>
            </a:r>
          </a:p>
          <a:p>
            <a:pPr lvl="1"/>
            <a:r>
              <a:rPr lang="en-US" dirty="0"/>
              <a:t>Substantive testing through data analysis of e-procurement datasets</a:t>
            </a:r>
          </a:p>
          <a:p>
            <a:r>
              <a:rPr lang="en-US" dirty="0"/>
              <a:t>In SAI-India’s experience, substantive testing through data analysis throws up instances of failure/ risks to procurement process integrity, inadequate application controls, which may often not be detected otherwise</a:t>
            </a:r>
            <a:endParaRPr lang="en-IN" dirty="0"/>
          </a:p>
        </p:txBody>
      </p:sp>
      <p:sp>
        <p:nvSpPr>
          <p:cNvPr id="4" name="Slide Number Placeholder 3">
            <a:extLst>
              <a:ext uri="{FF2B5EF4-FFF2-40B4-BE49-F238E27FC236}">
                <a16:creationId xmlns:a16="http://schemas.microsoft.com/office/drawing/2014/main" id="{D31E7E51-B853-4508-86CC-12D6E438ABA3}"/>
              </a:ext>
            </a:extLst>
          </p:cNvPr>
          <p:cNvSpPr>
            <a:spLocks noGrp="1"/>
          </p:cNvSpPr>
          <p:nvPr>
            <p:ph type="sldNum" sz="quarter" idx="12"/>
          </p:nvPr>
        </p:nvSpPr>
        <p:spPr>
          <a:xfrm>
            <a:off x="9541564" y="6356350"/>
            <a:ext cx="1812235" cy="365125"/>
          </a:xfrm>
        </p:spPr>
        <p:txBody>
          <a:bodyPr>
            <a:normAutofit/>
          </a:bodyPr>
          <a:lstStyle/>
          <a:p>
            <a:pPr>
              <a:spcAft>
                <a:spcPts val="600"/>
              </a:spcAft>
            </a:pPr>
            <a:fld id="{A3A5B61B-242F-4D31-89FE-27AF1C364A7E}" type="slidenum">
              <a:rPr lang="en-IN" smtClean="0"/>
              <a:pPr>
                <a:spcAft>
                  <a:spcPts val="600"/>
                </a:spcAft>
              </a:pPr>
              <a:t>7</a:t>
            </a:fld>
            <a:endParaRPr lang="en-IN"/>
          </a:p>
        </p:txBody>
      </p:sp>
    </p:spTree>
    <p:extLst>
      <p:ext uri="{BB962C8B-B14F-4D97-AF65-F5344CB8AC3E}">
        <p14:creationId xmlns:p14="http://schemas.microsoft.com/office/powerpoint/2010/main" val="1811255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149FC84-D3F3-44D0-B408-5150AD66F522}"/>
              </a:ext>
            </a:extLst>
          </p:cNvPr>
          <p:cNvSpPr>
            <a:spLocks noGrp="1"/>
          </p:cNvSpPr>
          <p:nvPr>
            <p:ph type="title"/>
          </p:nvPr>
        </p:nvSpPr>
        <p:spPr>
          <a:xfrm>
            <a:off x="838200" y="365125"/>
            <a:ext cx="10515600" cy="1325563"/>
          </a:xfrm>
        </p:spPr>
        <p:txBody>
          <a:bodyPr>
            <a:normAutofit/>
          </a:bodyPr>
          <a:lstStyle/>
          <a:p>
            <a:r>
              <a:rPr lang="en-US" dirty="0"/>
              <a:t>Typical audit findings</a:t>
            </a:r>
            <a:endParaRPr lang="en-IN" dirty="0"/>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E4BBE48-29FF-4ADE-842F-FC38BAAE9DA5}"/>
              </a:ext>
            </a:extLst>
          </p:cNvPr>
          <p:cNvSpPr>
            <a:spLocks noGrp="1"/>
          </p:cNvSpPr>
          <p:nvPr>
            <p:ph idx="1"/>
          </p:nvPr>
        </p:nvSpPr>
        <p:spPr>
          <a:xfrm>
            <a:off x="838200" y="1825625"/>
            <a:ext cx="10515600" cy="4351338"/>
          </a:xfrm>
        </p:spPr>
        <p:txBody>
          <a:bodyPr>
            <a:normAutofit/>
          </a:bodyPr>
          <a:lstStyle/>
          <a:p>
            <a:r>
              <a:rPr lang="en-US" sz="2000" dirty="0"/>
              <a:t>Procurement process integrity and Security related issues</a:t>
            </a:r>
          </a:p>
          <a:p>
            <a:pPr lvl="1"/>
            <a:r>
              <a:rPr lang="en-US" sz="2000" dirty="0"/>
              <a:t>STQC certification for e-procurement systems not obtained/ not valid</a:t>
            </a:r>
          </a:p>
          <a:p>
            <a:pPr lvl="1"/>
            <a:r>
              <a:rPr lang="en-US" sz="2000" dirty="0"/>
              <a:t>Non-use of digital signature for bid documents</a:t>
            </a:r>
          </a:p>
          <a:p>
            <a:pPr lvl="1"/>
            <a:r>
              <a:rPr lang="en-US" sz="2000" dirty="0"/>
              <a:t>Disaster drills not conducted</a:t>
            </a:r>
          </a:p>
          <a:p>
            <a:pPr lvl="1"/>
            <a:r>
              <a:rPr lang="en-US" sz="2000" dirty="0"/>
              <a:t>Non-segregation of duties, especially between e-Procurement IT system administration and database administration</a:t>
            </a:r>
          </a:p>
          <a:p>
            <a:pPr lvl="1"/>
            <a:r>
              <a:rPr lang="en-US" sz="2000" dirty="0"/>
              <a:t>Instances of interference with/ manipulation of the database from the backend (outside the program UI)</a:t>
            </a:r>
          </a:p>
          <a:p>
            <a:pPr lvl="1"/>
            <a:r>
              <a:rPr lang="en-US" sz="2000" dirty="0"/>
              <a:t>Non-maintenance/ non review of user access/ activity logs, tender cancellation, lack of log for deleted events</a:t>
            </a:r>
          </a:p>
          <a:p>
            <a:pPr lvl="1"/>
            <a:r>
              <a:rPr lang="en-US" sz="2000" dirty="0"/>
              <a:t>Lack of timely deactivation of users (on superannuation etc.)</a:t>
            </a:r>
          </a:p>
          <a:p>
            <a:pPr lvl="1"/>
            <a:r>
              <a:rPr lang="en-US" sz="2000" dirty="0"/>
              <a:t>Instances of bid submission and withdrawal for modification after closure of tenders; bid opening after cancellation of tenders</a:t>
            </a:r>
          </a:p>
        </p:txBody>
      </p:sp>
      <p:sp>
        <p:nvSpPr>
          <p:cNvPr id="4" name="Slide Number Placeholder 3">
            <a:extLst>
              <a:ext uri="{FF2B5EF4-FFF2-40B4-BE49-F238E27FC236}">
                <a16:creationId xmlns:a16="http://schemas.microsoft.com/office/drawing/2014/main" id="{509C182B-3356-4F58-8785-BC86357B6199}"/>
              </a:ext>
            </a:extLst>
          </p:cNvPr>
          <p:cNvSpPr>
            <a:spLocks noGrp="1"/>
          </p:cNvSpPr>
          <p:nvPr>
            <p:ph type="sldNum" sz="quarter" idx="12"/>
          </p:nvPr>
        </p:nvSpPr>
        <p:spPr>
          <a:xfrm>
            <a:off x="8610600" y="6356350"/>
            <a:ext cx="2743200" cy="365125"/>
          </a:xfrm>
        </p:spPr>
        <p:txBody>
          <a:bodyPr>
            <a:normAutofit/>
          </a:bodyPr>
          <a:lstStyle/>
          <a:p>
            <a:pPr>
              <a:spcAft>
                <a:spcPts val="600"/>
              </a:spcAft>
            </a:pPr>
            <a:fld id="{A3A5B61B-242F-4D31-89FE-27AF1C364A7E}" type="slidenum">
              <a:rPr lang="en-IN" smtClean="0"/>
              <a:pPr>
                <a:spcAft>
                  <a:spcPts val="600"/>
                </a:spcAft>
              </a:pPr>
              <a:t>8</a:t>
            </a:fld>
            <a:endParaRPr lang="en-IN"/>
          </a:p>
        </p:txBody>
      </p:sp>
    </p:spTree>
    <p:extLst>
      <p:ext uri="{BB962C8B-B14F-4D97-AF65-F5344CB8AC3E}">
        <p14:creationId xmlns:p14="http://schemas.microsoft.com/office/powerpoint/2010/main" val="2852166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D274C661-E9CA-4CD7-83BE-8BF0174DDDAE}"/>
              </a:ext>
            </a:extLst>
          </p:cNvPr>
          <p:cNvSpPr>
            <a:spLocks noGrp="1"/>
          </p:cNvSpPr>
          <p:nvPr>
            <p:ph type="title"/>
          </p:nvPr>
        </p:nvSpPr>
        <p:spPr>
          <a:xfrm>
            <a:off x="838200" y="365125"/>
            <a:ext cx="10515600" cy="1325563"/>
          </a:xfrm>
        </p:spPr>
        <p:txBody>
          <a:bodyPr>
            <a:normAutofit/>
          </a:bodyPr>
          <a:lstStyle/>
          <a:p>
            <a:r>
              <a:rPr lang="en-US" dirty="0"/>
              <a:t>Typical audit findings (Contd.)</a:t>
            </a:r>
            <a:endParaRPr lang="en-IN" dirty="0"/>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B7FA813-1204-4DA8-A87C-3C4404C3CF18}"/>
              </a:ext>
            </a:extLst>
          </p:cNvPr>
          <p:cNvSpPr>
            <a:spLocks noGrp="1"/>
          </p:cNvSpPr>
          <p:nvPr>
            <p:ph idx="1"/>
          </p:nvPr>
        </p:nvSpPr>
        <p:spPr>
          <a:xfrm>
            <a:off x="838200" y="1825625"/>
            <a:ext cx="10515600" cy="4351338"/>
          </a:xfrm>
        </p:spPr>
        <p:txBody>
          <a:bodyPr>
            <a:normAutofit/>
          </a:bodyPr>
          <a:lstStyle/>
          <a:p>
            <a:pPr lvl="1"/>
            <a:r>
              <a:rPr lang="en-US" dirty="0"/>
              <a:t>Multiple registration of vendors (uniqueness not ensured)</a:t>
            </a:r>
          </a:p>
          <a:p>
            <a:pPr lvl="1"/>
            <a:r>
              <a:rPr lang="en-US" dirty="0"/>
              <a:t>Indication of collusive </a:t>
            </a:r>
            <a:r>
              <a:rPr lang="en-US" dirty="0" err="1"/>
              <a:t>behaviour</a:t>
            </a:r>
            <a:r>
              <a:rPr lang="en-US" dirty="0"/>
              <a:t>/ cartelization – multiple bidders (and sometimes tendering officer) using PCs with same MAC address, same e-mail id/ mobile number</a:t>
            </a:r>
          </a:p>
          <a:p>
            <a:pPr lvl="1"/>
            <a:r>
              <a:rPr lang="en-US" dirty="0"/>
              <a:t>Tenders opened without approval of tender opening committee members</a:t>
            </a:r>
          </a:p>
          <a:p>
            <a:r>
              <a:rPr lang="en-US" dirty="0"/>
              <a:t>Poor input/ validation controls and other application controls</a:t>
            </a:r>
          </a:p>
          <a:p>
            <a:pPr lvl="1"/>
            <a:r>
              <a:rPr lang="en-US" dirty="0"/>
              <a:t>Vendor registration with inadequate details (Income Tax PAN, mobile number missing)</a:t>
            </a:r>
          </a:p>
          <a:p>
            <a:pPr lvl="1"/>
            <a:r>
              <a:rPr lang="en-US" dirty="0"/>
              <a:t>Invalid/ incomplete data elements for vendor data</a:t>
            </a:r>
          </a:p>
          <a:p>
            <a:pPr lvl="1"/>
            <a:r>
              <a:rPr lang="en-US" dirty="0"/>
              <a:t>Minimum bid time not ensured</a:t>
            </a:r>
          </a:p>
          <a:p>
            <a:pPr lvl="1"/>
            <a:r>
              <a:rPr lang="en-US" dirty="0"/>
              <a:t>Non-maintenance of historical data of user profile</a:t>
            </a:r>
          </a:p>
          <a:p>
            <a:endParaRPr lang="en-IN" dirty="0"/>
          </a:p>
        </p:txBody>
      </p:sp>
      <p:sp>
        <p:nvSpPr>
          <p:cNvPr id="4" name="Slide Number Placeholder 3">
            <a:extLst>
              <a:ext uri="{FF2B5EF4-FFF2-40B4-BE49-F238E27FC236}">
                <a16:creationId xmlns:a16="http://schemas.microsoft.com/office/drawing/2014/main" id="{B4552B93-A2C5-4B37-AC01-91F2CD76BEDE}"/>
              </a:ext>
            </a:extLst>
          </p:cNvPr>
          <p:cNvSpPr>
            <a:spLocks noGrp="1"/>
          </p:cNvSpPr>
          <p:nvPr>
            <p:ph type="sldNum" sz="quarter" idx="12"/>
          </p:nvPr>
        </p:nvSpPr>
        <p:spPr>
          <a:xfrm>
            <a:off x="8610600" y="6356350"/>
            <a:ext cx="2743200" cy="365125"/>
          </a:xfrm>
        </p:spPr>
        <p:txBody>
          <a:bodyPr>
            <a:normAutofit/>
          </a:bodyPr>
          <a:lstStyle/>
          <a:p>
            <a:pPr>
              <a:spcAft>
                <a:spcPts val="600"/>
              </a:spcAft>
            </a:pPr>
            <a:fld id="{A3A5B61B-242F-4D31-89FE-27AF1C364A7E}" type="slidenum">
              <a:rPr lang="en-IN" smtClean="0"/>
              <a:pPr>
                <a:spcAft>
                  <a:spcPts val="600"/>
                </a:spcAft>
              </a:pPr>
              <a:t>9</a:t>
            </a:fld>
            <a:endParaRPr lang="en-IN"/>
          </a:p>
        </p:txBody>
      </p:sp>
    </p:spTree>
    <p:extLst>
      <p:ext uri="{BB962C8B-B14F-4D97-AF65-F5344CB8AC3E}">
        <p14:creationId xmlns:p14="http://schemas.microsoft.com/office/powerpoint/2010/main" val="6161393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399</TotalTime>
  <Words>932</Words>
  <Application>Microsoft Office PowerPoint</Application>
  <PresentationFormat>Widescreen</PresentationFormat>
  <Paragraphs>89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Audit of E-Procurement systems</vt:lpstr>
      <vt:lpstr>Public Sector e-Procurement</vt:lpstr>
      <vt:lpstr>Public Sector e-Procurement (Contd.)</vt:lpstr>
      <vt:lpstr>e Procurement Platforms in India</vt:lpstr>
      <vt:lpstr>e Procurement Platforms in India (Contd.)</vt:lpstr>
      <vt:lpstr>Approach to Audit of public sector e Procurement systems by SAI-India</vt:lpstr>
      <vt:lpstr>Audit approach (Contd.)</vt:lpstr>
      <vt:lpstr>Typical audit findings</vt:lpstr>
      <vt:lpstr>Typical audit findings (Contd.)</vt:lpstr>
      <vt:lpstr>Typical audit findings (Contd.)</vt:lpstr>
      <vt:lpstr>Typical audit findings (Contd.)</vt:lpstr>
      <vt:lpstr>Typical audit findings (Contd.)</vt:lpstr>
      <vt:lpstr>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E-Procurement system</dc:title>
  <dc:creator>VIKASH KUMAR</dc:creator>
  <cp:lastModifiedBy>VIKASH KUMAR</cp:lastModifiedBy>
  <cp:revision>5</cp:revision>
  <dcterms:created xsi:type="dcterms:W3CDTF">2022-05-14T10:40:40Z</dcterms:created>
  <dcterms:modified xsi:type="dcterms:W3CDTF">2022-05-20T09:56:34Z</dcterms:modified>
</cp:coreProperties>
</file>