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83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56" r:id="rId4"/>
    <p:sldId id="259" r:id="rId5"/>
    <p:sldId id="304" r:id="rId6"/>
    <p:sldId id="305" r:id="rId7"/>
    <p:sldId id="310" r:id="rId8"/>
    <p:sldId id="307" r:id="rId9"/>
    <p:sldId id="309" r:id="rId10"/>
    <p:sldId id="288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1" roundtripDataSignature="AMtx7mjz4AWAvMkfGQTnwtTHuM4TDZg9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7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3FEB9-1929-42DE-96F3-D63A7F0E5A4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7231E-103A-4A22-B611-3305B5F2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6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18932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141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2500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the project is a continuous process, the project team will continue collecting information on IT audit reports and IT audits conducted by member SAIs by sending</a:t>
            </a:r>
            <a:r>
              <a:rPr lang="en-US" sz="12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emails on quarterly basis.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2178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292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082200" y="1002517"/>
            <a:ext cx="8027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899000" y="3739317"/>
            <a:ext cx="4394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413942" y="1544851"/>
            <a:ext cx="161597" cy="161912"/>
          </a:xfrm>
          <a:custGeom>
            <a:avLst/>
            <a:gdLst/>
            <a:ahLst/>
            <a:cxnLst/>
            <a:rect l="l" t="t" r="r" b="b"/>
            <a:pathLst>
              <a:path w="4625" h="4634" extrusionOk="0">
                <a:moveTo>
                  <a:pt x="1" y="0"/>
                </a:moveTo>
                <a:lnTo>
                  <a:pt x="1" y="4633"/>
                </a:lnTo>
                <a:lnTo>
                  <a:pt x="4625" y="4633"/>
                </a:lnTo>
                <a:lnTo>
                  <a:pt x="462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" name="Google Shape;12;p2"/>
          <p:cNvSpPr/>
          <p:nvPr/>
        </p:nvSpPr>
        <p:spPr>
          <a:xfrm>
            <a:off x="10399653" y="1221412"/>
            <a:ext cx="161912" cy="161912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3" name="Google Shape;13;p2"/>
          <p:cNvSpPr/>
          <p:nvPr/>
        </p:nvSpPr>
        <p:spPr>
          <a:xfrm>
            <a:off x="7010578" y="3269874"/>
            <a:ext cx="76799" cy="76799"/>
          </a:xfrm>
          <a:custGeom>
            <a:avLst/>
            <a:gdLst/>
            <a:ahLst/>
            <a:cxnLst/>
            <a:rect l="l" t="t" r="r" b="b"/>
            <a:pathLst>
              <a:path w="2198" h="2198" fill="none" extrusionOk="0">
                <a:moveTo>
                  <a:pt x="1" y="1"/>
                </a:moveTo>
                <a:lnTo>
                  <a:pt x="2198" y="1"/>
                </a:lnTo>
                <a:lnTo>
                  <a:pt x="2198" y="2198"/>
                </a:lnTo>
                <a:lnTo>
                  <a:pt x="1" y="2198"/>
                </a:lnTo>
                <a:close/>
              </a:path>
            </a:pathLst>
          </a:custGeom>
          <a:noFill/>
          <a:ln w="13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4" name="Google Shape;14;p2"/>
          <p:cNvSpPr/>
          <p:nvPr/>
        </p:nvSpPr>
        <p:spPr>
          <a:xfrm>
            <a:off x="11613365" y="6428661"/>
            <a:ext cx="130745" cy="131060"/>
          </a:xfrm>
          <a:custGeom>
            <a:avLst/>
            <a:gdLst/>
            <a:ahLst/>
            <a:cxnLst/>
            <a:rect l="l" t="t" r="r" b="b"/>
            <a:pathLst>
              <a:path w="3742" h="3751" fill="none" extrusionOk="0">
                <a:moveTo>
                  <a:pt x="1" y="0"/>
                </a:moveTo>
                <a:lnTo>
                  <a:pt x="3742" y="0"/>
                </a:lnTo>
                <a:lnTo>
                  <a:pt x="3742" y="3750"/>
                </a:lnTo>
                <a:lnTo>
                  <a:pt x="1" y="3750"/>
                </a:lnTo>
                <a:close/>
              </a:path>
            </a:pathLst>
          </a:custGeom>
          <a:noFill/>
          <a:ln w="29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" name="Google Shape;15;p2"/>
          <p:cNvSpPr/>
          <p:nvPr/>
        </p:nvSpPr>
        <p:spPr>
          <a:xfrm>
            <a:off x="367559" y="2076079"/>
            <a:ext cx="77112" cy="76799"/>
          </a:xfrm>
          <a:custGeom>
            <a:avLst/>
            <a:gdLst/>
            <a:ahLst/>
            <a:cxnLst/>
            <a:rect l="l" t="t" r="r" b="b"/>
            <a:pathLst>
              <a:path w="2207" h="2198" fill="none" extrusionOk="0">
                <a:moveTo>
                  <a:pt x="0" y="0"/>
                </a:moveTo>
                <a:lnTo>
                  <a:pt x="2207" y="0"/>
                </a:lnTo>
                <a:lnTo>
                  <a:pt x="2207" y="2197"/>
                </a:lnTo>
                <a:lnTo>
                  <a:pt x="0" y="2197"/>
                </a:lnTo>
                <a:close/>
              </a:path>
            </a:pathLst>
          </a:custGeom>
          <a:noFill/>
          <a:ln w="2975" cap="flat" cmpd="sng">
            <a:solidFill>
              <a:srgbClr val="00CFC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6" name="Google Shape;16;p2"/>
          <p:cNvSpPr/>
          <p:nvPr/>
        </p:nvSpPr>
        <p:spPr>
          <a:xfrm>
            <a:off x="11018231" y="393824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7" name="Google Shape;17;p2"/>
          <p:cNvGrpSpPr/>
          <p:nvPr/>
        </p:nvGrpSpPr>
        <p:grpSpPr>
          <a:xfrm>
            <a:off x="11018243" y="-579154"/>
            <a:ext cx="251848" cy="1575375"/>
            <a:chOff x="2877432" y="975334"/>
            <a:chExt cx="188886" cy="1181531"/>
          </a:xfrm>
        </p:grpSpPr>
        <p:sp>
          <p:nvSpPr>
            <p:cNvPr id="18" name="Google Shape;18;p2"/>
            <p:cNvSpPr/>
            <p:nvPr/>
          </p:nvSpPr>
          <p:spPr>
            <a:xfrm>
              <a:off x="2877432" y="1968242"/>
              <a:ext cx="188886" cy="188624"/>
            </a:xfrm>
            <a:custGeom>
              <a:avLst/>
              <a:gdLst/>
              <a:ahLst/>
              <a:cxnLst/>
              <a:rect l="l" t="t" r="r" b="b"/>
              <a:pathLst>
                <a:path w="7208" h="7198" fill="none" extrusionOk="0">
                  <a:moveTo>
                    <a:pt x="1" y="0"/>
                  </a:moveTo>
                  <a:lnTo>
                    <a:pt x="7208" y="0"/>
                  </a:lnTo>
                  <a:lnTo>
                    <a:pt x="7208" y="7198"/>
                  </a:lnTo>
                  <a:lnTo>
                    <a:pt x="1" y="7198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905393" y="1452501"/>
              <a:ext cx="133226" cy="133252"/>
            </a:xfrm>
            <a:custGeom>
              <a:avLst/>
              <a:gdLst/>
              <a:ahLst/>
              <a:cxnLst/>
              <a:rect l="l" t="t" r="r" b="b"/>
              <a:pathLst>
                <a:path w="5084" h="5085" fill="none" extrusionOk="0">
                  <a:moveTo>
                    <a:pt x="0" y="1"/>
                  </a:moveTo>
                  <a:lnTo>
                    <a:pt x="5083" y="1"/>
                  </a:lnTo>
                  <a:lnTo>
                    <a:pt x="5083" y="5084"/>
                  </a:lnTo>
                  <a:lnTo>
                    <a:pt x="0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931651" y="975334"/>
              <a:ext cx="80476" cy="80711"/>
            </a:xfrm>
            <a:custGeom>
              <a:avLst/>
              <a:gdLst/>
              <a:ahLst/>
              <a:cxnLst/>
              <a:rect l="l" t="t" r="r" b="b"/>
              <a:pathLst>
                <a:path w="3071" h="3080" fill="none" extrusionOk="0">
                  <a:moveTo>
                    <a:pt x="0" y="0"/>
                  </a:moveTo>
                  <a:lnTo>
                    <a:pt x="3070" y="0"/>
                  </a:lnTo>
                  <a:lnTo>
                    <a:pt x="3070" y="3080"/>
                  </a:lnTo>
                  <a:lnTo>
                    <a:pt x="0" y="3080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1" name="Google Shape;21;p2"/>
          <p:cNvSpPr/>
          <p:nvPr/>
        </p:nvSpPr>
        <p:spPr>
          <a:xfrm>
            <a:off x="11314661" y="2152843"/>
            <a:ext cx="107336" cy="107301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2" name="Google Shape;22;p2"/>
          <p:cNvGrpSpPr/>
          <p:nvPr/>
        </p:nvGrpSpPr>
        <p:grpSpPr>
          <a:xfrm>
            <a:off x="4120995" y="-711543"/>
            <a:ext cx="130745" cy="1530128"/>
            <a:chOff x="3347921" y="16006"/>
            <a:chExt cx="98059" cy="1147596"/>
          </a:xfrm>
        </p:grpSpPr>
        <p:sp>
          <p:nvSpPr>
            <p:cNvPr id="23" name="Google Shape;23;p2"/>
            <p:cNvSpPr/>
            <p:nvPr/>
          </p:nvSpPr>
          <p:spPr>
            <a:xfrm>
              <a:off x="3347921" y="1065280"/>
              <a:ext cx="98059" cy="98321"/>
            </a:xfrm>
            <a:custGeom>
              <a:avLst/>
              <a:gdLst/>
              <a:ahLst/>
              <a:cxnLst/>
              <a:rect l="l" t="t" r="r" b="b"/>
              <a:pathLst>
                <a:path w="3742" h="3752" fill="none" extrusionOk="0">
                  <a:moveTo>
                    <a:pt x="0" y="1"/>
                  </a:moveTo>
                  <a:lnTo>
                    <a:pt x="3741" y="1"/>
                  </a:lnTo>
                  <a:lnTo>
                    <a:pt x="3741" y="3751"/>
                  </a:lnTo>
                  <a:lnTo>
                    <a:pt x="0" y="3751"/>
                  </a:lnTo>
                  <a:close/>
                </a:path>
              </a:pathLst>
            </a:custGeom>
            <a:noFill/>
            <a:ln w="2975" cap="flat" cmpd="sng">
              <a:solidFill>
                <a:srgbClr val="E898A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392705" y="16006"/>
              <a:ext cx="8464" cy="894665"/>
            </a:xfrm>
            <a:custGeom>
              <a:avLst/>
              <a:gdLst/>
              <a:ahLst/>
              <a:cxnLst/>
              <a:rect l="l" t="t" r="r" b="b"/>
              <a:pathLst>
                <a:path w="323" h="34141" extrusionOk="0">
                  <a:moveTo>
                    <a:pt x="157" y="1"/>
                  </a:moveTo>
                  <a:lnTo>
                    <a:pt x="1" y="34141"/>
                  </a:lnTo>
                  <a:lnTo>
                    <a:pt x="323" y="34141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6523695" y="-453482"/>
            <a:ext cx="161563" cy="1013993"/>
            <a:chOff x="5245196" y="3136513"/>
            <a:chExt cx="121172" cy="760495"/>
          </a:xfrm>
        </p:grpSpPr>
        <p:sp>
          <p:nvSpPr>
            <p:cNvPr id="26" name="Google Shape;26;p2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8" name="Google Shape;28;p2"/>
          <p:cNvGrpSpPr/>
          <p:nvPr/>
        </p:nvGrpSpPr>
        <p:grpSpPr>
          <a:xfrm>
            <a:off x="334156" y="3203068"/>
            <a:ext cx="251533" cy="3291139"/>
            <a:chOff x="250617" y="2402301"/>
            <a:chExt cx="188650" cy="2468354"/>
          </a:xfrm>
        </p:grpSpPr>
        <p:sp>
          <p:nvSpPr>
            <p:cNvPr id="29" name="Google Shape;29;p2"/>
            <p:cNvSpPr/>
            <p:nvPr/>
          </p:nvSpPr>
          <p:spPr>
            <a:xfrm>
              <a:off x="250617" y="4681770"/>
              <a:ext cx="188650" cy="188886"/>
            </a:xfrm>
            <a:custGeom>
              <a:avLst/>
              <a:gdLst/>
              <a:ahLst/>
              <a:cxnLst/>
              <a:rect l="l" t="t" r="r" b="b"/>
              <a:pathLst>
                <a:path w="7199" h="7208" fill="none" extrusionOk="0">
                  <a:moveTo>
                    <a:pt x="0" y="1"/>
                  </a:moveTo>
                  <a:lnTo>
                    <a:pt x="7198" y="1"/>
                  </a:lnTo>
                  <a:lnTo>
                    <a:pt x="7198" y="7207"/>
                  </a:lnTo>
                  <a:lnTo>
                    <a:pt x="0" y="7207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78316" y="4166291"/>
              <a:ext cx="133226" cy="133226"/>
            </a:xfrm>
            <a:custGeom>
              <a:avLst/>
              <a:gdLst/>
              <a:ahLst/>
              <a:cxnLst/>
              <a:rect l="l" t="t" r="r" b="b"/>
              <a:pathLst>
                <a:path w="5084" h="5084" fill="none" extrusionOk="0">
                  <a:moveTo>
                    <a:pt x="1" y="0"/>
                  </a:moveTo>
                  <a:lnTo>
                    <a:pt x="5084" y="0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04573" y="3689098"/>
              <a:ext cx="80476" cy="80476"/>
            </a:xfrm>
            <a:custGeom>
              <a:avLst/>
              <a:gdLst/>
              <a:ahLst/>
              <a:cxnLst/>
              <a:rect l="l" t="t" r="r" b="b"/>
              <a:pathLst>
                <a:path w="3071" h="3071" fill="none" extrusionOk="0">
                  <a:moveTo>
                    <a:pt x="1" y="0"/>
                  </a:moveTo>
                  <a:lnTo>
                    <a:pt x="3071" y="0"/>
                  </a:lnTo>
                  <a:lnTo>
                    <a:pt x="3071" y="3071"/>
                  </a:lnTo>
                  <a:lnTo>
                    <a:pt x="1" y="3071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40710" y="2402301"/>
              <a:ext cx="8464" cy="1011487"/>
            </a:xfrm>
            <a:custGeom>
              <a:avLst/>
              <a:gdLst/>
              <a:ahLst/>
              <a:cxnLst/>
              <a:rect l="l" t="t" r="r" b="b"/>
              <a:pathLst>
                <a:path w="323" h="38599" extrusionOk="0">
                  <a:moveTo>
                    <a:pt x="157" y="1"/>
                  </a:moveTo>
                  <a:lnTo>
                    <a:pt x="0" y="38599"/>
                  </a:lnTo>
                  <a:lnTo>
                    <a:pt x="322" y="38599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11914302" y="14"/>
            <a:ext cx="11285" cy="3359516"/>
          </a:xfrm>
          <a:custGeom>
            <a:avLst/>
            <a:gdLst/>
            <a:ahLst/>
            <a:cxnLst/>
            <a:rect l="l" t="t" r="r" b="b"/>
            <a:pathLst>
              <a:path w="323" h="96151" extrusionOk="0">
                <a:moveTo>
                  <a:pt x="166" y="0"/>
                </a:moveTo>
                <a:lnTo>
                  <a:pt x="1" y="96150"/>
                </a:lnTo>
                <a:lnTo>
                  <a:pt x="323" y="96150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" name="Google Shape;34;p2"/>
          <p:cNvSpPr/>
          <p:nvPr/>
        </p:nvSpPr>
        <p:spPr>
          <a:xfrm>
            <a:off x="862484" y="28595"/>
            <a:ext cx="11285" cy="2252092"/>
          </a:xfrm>
          <a:custGeom>
            <a:avLst/>
            <a:gdLst/>
            <a:ahLst/>
            <a:cxnLst/>
            <a:rect l="l" t="t" r="r" b="b"/>
            <a:pathLst>
              <a:path w="323" h="64456" extrusionOk="0">
                <a:moveTo>
                  <a:pt x="166" y="0"/>
                </a:moveTo>
                <a:lnTo>
                  <a:pt x="1" y="64456"/>
                </a:lnTo>
                <a:lnTo>
                  <a:pt x="322" y="64456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35" name="Google Shape;35;p2"/>
          <p:cNvGrpSpPr/>
          <p:nvPr/>
        </p:nvGrpSpPr>
        <p:grpSpPr>
          <a:xfrm>
            <a:off x="2718253" y="231877"/>
            <a:ext cx="76799" cy="1109065"/>
            <a:chOff x="2038689" y="173907"/>
            <a:chExt cx="57599" cy="831799"/>
          </a:xfrm>
        </p:grpSpPr>
        <p:sp>
          <p:nvSpPr>
            <p:cNvPr id="36" name="Google Shape;36;p2"/>
            <p:cNvSpPr/>
            <p:nvPr/>
          </p:nvSpPr>
          <p:spPr>
            <a:xfrm>
              <a:off x="2038689" y="947872"/>
              <a:ext cx="57599" cy="57834"/>
            </a:xfrm>
            <a:custGeom>
              <a:avLst/>
              <a:gdLst/>
              <a:ahLst/>
              <a:cxnLst/>
              <a:rect l="l" t="t" r="r" b="b"/>
              <a:pathLst>
                <a:path w="2198" h="2207" fill="none" extrusionOk="0">
                  <a:moveTo>
                    <a:pt x="1" y="0"/>
                  </a:moveTo>
                  <a:lnTo>
                    <a:pt x="2197" y="0"/>
                  </a:lnTo>
                  <a:lnTo>
                    <a:pt x="2197" y="2206"/>
                  </a:lnTo>
                  <a:lnTo>
                    <a:pt x="1" y="2206"/>
                  </a:lnTo>
                  <a:close/>
                </a:path>
              </a:pathLst>
            </a:custGeom>
            <a:noFill/>
            <a:ln w="2975" cap="flat" cmpd="sng">
              <a:solidFill>
                <a:srgbClr val="00CFC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063269" y="173907"/>
              <a:ext cx="8438" cy="692074"/>
            </a:xfrm>
            <a:custGeom>
              <a:avLst/>
              <a:gdLst/>
              <a:ahLst/>
              <a:cxnLst/>
              <a:rect l="l" t="t" r="r" b="b"/>
              <a:pathLst>
                <a:path w="322" h="26410" extrusionOk="0">
                  <a:moveTo>
                    <a:pt x="166" y="1"/>
                  </a:moveTo>
                  <a:lnTo>
                    <a:pt x="0" y="26410"/>
                  </a:lnTo>
                  <a:lnTo>
                    <a:pt x="322" y="26410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8" name="Google Shape;105;p1"/>
          <p:cNvGrpSpPr/>
          <p:nvPr userDrawn="1"/>
        </p:nvGrpSpPr>
        <p:grpSpPr>
          <a:xfrm>
            <a:off x="139610" y="2053"/>
            <a:ext cx="1435929" cy="1338890"/>
            <a:chOff x="4947229" y="3574504"/>
            <a:chExt cx="2238704" cy="2280744"/>
          </a:xfrm>
        </p:grpSpPr>
        <p:sp>
          <p:nvSpPr>
            <p:cNvPr id="39" name="Google Shape;106;p1"/>
            <p:cNvSpPr/>
            <p:nvPr/>
          </p:nvSpPr>
          <p:spPr>
            <a:xfrm>
              <a:off x="4981574" y="3663963"/>
              <a:ext cx="2125490" cy="2125490"/>
            </a:xfrm>
            <a:prstGeom prst="ellipse">
              <a:avLst/>
            </a:prstGeom>
            <a:solidFill>
              <a:schemeClr val="l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0" name="Google Shape;107;p1"/>
            <p:cNvPicPr preferRelativeResize="0"/>
            <p:nvPr/>
          </p:nvPicPr>
          <p:blipFill rotWithShape="1">
            <a:blip r:embed="rId2">
              <a:alphaModFix/>
            </a:blip>
            <a:srcRect l="3750" t="1934" r="2596" b="3027"/>
            <a:stretch/>
          </p:blipFill>
          <p:spPr>
            <a:xfrm>
              <a:off x="4947229" y="3574504"/>
              <a:ext cx="2238704" cy="228074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1425023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"/>
          <p:cNvSpPr txBox="1">
            <a:spLocks noGrp="1"/>
          </p:cNvSpPr>
          <p:nvPr>
            <p:ph type="ctrTitle"/>
          </p:nvPr>
        </p:nvSpPr>
        <p:spPr>
          <a:xfrm>
            <a:off x="4091567" y="4100433"/>
            <a:ext cx="4074400" cy="7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7" name="Google Shape;177;p11"/>
          <p:cNvSpPr txBox="1">
            <a:spLocks noGrp="1"/>
          </p:cNvSpPr>
          <p:nvPr>
            <p:ph type="subTitle" idx="1"/>
          </p:nvPr>
        </p:nvSpPr>
        <p:spPr>
          <a:xfrm>
            <a:off x="3110667" y="2398767"/>
            <a:ext cx="5970800" cy="105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2161559" y="3854151"/>
            <a:ext cx="161597" cy="161912"/>
          </a:xfrm>
          <a:custGeom>
            <a:avLst/>
            <a:gdLst/>
            <a:ahLst/>
            <a:cxnLst/>
            <a:rect l="l" t="t" r="r" b="b"/>
            <a:pathLst>
              <a:path w="4625" h="4634" extrusionOk="0">
                <a:moveTo>
                  <a:pt x="1" y="0"/>
                </a:moveTo>
                <a:lnTo>
                  <a:pt x="1" y="4633"/>
                </a:lnTo>
                <a:lnTo>
                  <a:pt x="4625" y="4633"/>
                </a:lnTo>
                <a:lnTo>
                  <a:pt x="462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79" name="Google Shape;179;p11"/>
          <p:cNvSpPr/>
          <p:nvPr/>
        </p:nvSpPr>
        <p:spPr>
          <a:xfrm>
            <a:off x="1651653" y="2809179"/>
            <a:ext cx="161912" cy="161912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80" name="Google Shape;180;p11"/>
          <p:cNvSpPr/>
          <p:nvPr/>
        </p:nvSpPr>
        <p:spPr>
          <a:xfrm>
            <a:off x="11613365" y="6428661"/>
            <a:ext cx="130745" cy="131060"/>
          </a:xfrm>
          <a:custGeom>
            <a:avLst/>
            <a:gdLst/>
            <a:ahLst/>
            <a:cxnLst/>
            <a:rect l="l" t="t" r="r" b="b"/>
            <a:pathLst>
              <a:path w="3742" h="3751" fill="none" extrusionOk="0">
                <a:moveTo>
                  <a:pt x="1" y="0"/>
                </a:moveTo>
                <a:lnTo>
                  <a:pt x="3742" y="0"/>
                </a:lnTo>
                <a:lnTo>
                  <a:pt x="3742" y="3750"/>
                </a:lnTo>
                <a:lnTo>
                  <a:pt x="1" y="3750"/>
                </a:lnTo>
                <a:close/>
              </a:path>
            </a:pathLst>
          </a:custGeom>
          <a:noFill/>
          <a:ln w="29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81" name="Google Shape;181;p11"/>
          <p:cNvSpPr/>
          <p:nvPr/>
        </p:nvSpPr>
        <p:spPr>
          <a:xfrm>
            <a:off x="367559" y="2076079"/>
            <a:ext cx="77112" cy="76799"/>
          </a:xfrm>
          <a:custGeom>
            <a:avLst/>
            <a:gdLst/>
            <a:ahLst/>
            <a:cxnLst/>
            <a:rect l="l" t="t" r="r" b="b"/>
            <a:pathLst>
              <a:path w="2207" h="2198" fill="none" extrusionOk="0">
                <a:moveTo>
                  <a:pt x="0" y="0"/>
                </a:moveTo>
                <a:lnTo>
                  <a:pt x="2207" y="0"/>
                </a:lnTo>
                <a:lnTo>
                  <a:pt x="2207" y="2197"/>
                </a:lnTo>
                <a:lnTo>
                  <a:pt x="0" y="2197"/>
                </a:lnTo>
                <a:close/>
              </a:path>
            </a:pathLst>
          </a:custGeom>
          <a:noFill/>
          <a:ln w="2975" cap="flat" cmpd="sng">
            <a:solidFill>
              <a:srgbClr val="00CFC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82" name="Google Shape;182;p11"/>
          <p:cNvSpPr/>
          <p:nvPr/>
        </p:nvSpPr>
        <p:spPr>
          <a:xfrm>
            <a:off x="11018231" y="393824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83" name="Google Shape;183;p11"/>
          <p:cNvGrpSpPr/>
          <p:nvPr/>
        </p:nvGrpSpPr>
        <p:grpSpPr>
          <a:xfrm>
            <a:off x="10956009" y="4769030"/>
            <a:ext cx="251848" cy="1575375"/>
            <a:chOff x="2877432" y="975334"/>
            <a:chExt cx="188886" cy="1181531"/>
          </a:xfrm>
        </p:grpSpPr>
        <p:sp>
          <p:nvSpPr>
            <p:cNvPr id="184" name="Google Shape;184;p11"/>
            <p:cNvSpPr/>
            <p:nvPr/>
          </p:nvSpPr>
          <p:spPr>
            <a:xfrm>
              <a:off x="2877432" y="1968242"/>
              <a:ext cx="188886" cy="188624"/>
            </a:xfrm>
            <a:custGeom>
              <a:avLst/>
              <a:gdLst/>
              <a:ahLst/>
              <a:cxnLst/>
              <a:rect l="l" t="t" r="r" b="b"/>
              <a:pathLst>
                <a:path w="7208" h="7198" fill="none" extrusionOk="0">
                  <a:moveTo>
                    <a:pt x="1" y="0"/>
                  </a:moveTo>
                  <a:lnTo>
                    <a:pt x="7208" y="0"/>
                  </a:lnTo>
                  <a:lnTo>
                    <a:pt x="7208" y="7198"/>
                  </a:lnTo>
                  <a:lnTo>
                    <a:pt x="1" y="7198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2905393" y="1452501"/>
              <a:ext cx="133226" cy="133252"/>
            </a:xfrm>
            <a:custGeom>
              <a:avLst/>
              <a:gdLst/>
              <a:ahLst/>
              <a:cxnLst/>
              <a:rect l="l" t="t" r="r" b="b"/>
              <a:pathLst>
                <a:path w="5084" h="5085" fill="none" extrusionOk="0">
                  <a:moveTo>
                    <a:pt x="0" y="1"/>
                  </a:moveTo>
                  <a:lnTo>
                    <a:pt x="5083" y="1"/>
                  </a:lnTo>
                  <a:lnTo>
                    <a:pt x="5083" y="5084"/>
                  </a:lnTo>
                  <a:lnTo>
                    <a:pt x="0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2931651" y="975334"/>
              <a:ext cx="80476" cy="80711"/>
            </a:xfrm>
            <a:custGeom>
              <a:avLst/>
              <a:gdLst/>
              <a:ahLst/>
              <a:cxnLst/>
              <a:rect l="l" t="t" r="r" b="b"/>
              <a:pathLst>
                <a:path w="3071" h="3080" fill="none" extrusionOk="0">
                  <a:moveTo>
                    <a:pt x="0" y="0"/>
                  </a:moveTo>
                  <a:lnTo>
                    <a:pt x="3070" y="0"/>
                  </a:lnTo>
                  <a:lnTo>
                    <a:pt x="3070" y="3080"/>
                  </a:lnTo>
                  <a:lnTo>
                    <a:pt x="0" y="3080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87" name="Google Shape;187;p11"/>
          <p:cNvSpPr/>
          <p:nvPr/>
        </p:nvSpPr>
        <p:spPr>
          <a:xfrm>
            <a:off x="11625061" y="1553176"/>
            <a:ext cx="107336" cy="107301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88" name="Google Shape;188;p11"/>
          <p:cNvGrpSpPr/>
          <p:nvPr/>
        </p:nvGrpSpPr>
        <p:grpSpPr>
          <a:xfrm>
            <a:off x="10025796" y="4324424"/>
            <a:ext cx="130745" cy="1530128"/>
            <a:chOff x="3347921" y="16006"/>
            <a:chExt cx="98059" cy="1147596"/>
          </a:xfrm>
        </p:grpSpPr>
        <p:sp>
          <p:nvSpPr>
            <p:cNvPr id="189" name="Google Shape;189;p11"/>
            <p:cNvSpPr/>
            <p:nvPr/>
          </p:nvSpPr>
          <p:spPr>
            <a:xfrm>
              <a:off x="3347921" y="1065280"/>
              <a:ext cx="98059" cy="98321"/>
            </a:xfrm>
            <a:custGeom>
              <a:avLst/>
              <a:gdLst/>
              <a:ahLst/>
              <a:cxnLst/>
              <a:rect l="l" t="t" r="r" b="b"/>
              <a:pathLst>
                <a:path w="3742" h="3752" fill="none" extrusionOk="0">
                  <a:moveTo>
                    <a:pt x="0" y="1"/>
                  </a:moveTo>
                  <a:lnTo>
                    <a:pt x="3741" y="1"/>
                  </a:lnTo>
                  <a:lnTo>
                    <a:pt x="3741" y="3751"/>
                  </a:lnTo>
                  <a:lnTo>
                    <a:pt x="0" y="3751"/>
                  </a:lnTo>
                  <a:close/>
                </a:path>
              </a:pathLst>
            </a:custGeom>
            <a:noFill/>
            <a:ln w="2975" cap="flat" cmpd="sng">
              <a:solidFill>
                <a:srgbClr val="E898A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3392705" y="16006"/>
              <a:ext cx="8464" cy="894665"/>
            </a:xfrm>
            <a:custGeom>
              <a:avLst/>
              <a:gdLst/>
              <a:ahLst/>
              <a:cxnLst/>
              <a:rect l="l" t="t" r="r" b="b"/>
              <a:pathLst>
                <a:path w="323" h="34141" extrusionOk="0">
                  <a:moveTo>
                    <a:pt x="157" y="1"/>
                  </a:moveTo>
                  <a:lnTo>
                    <a:pt x="1" y="34141"/>
                  </a:lnTo>
                  <a:lnTo>
                    <a:pt x="323" y="34141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1" name="Google Shape;191;p11"/>
          <p:cNvGrpSpPr/>
          <p:nvPr/>
        </p:nvGrpSpPr>
        <p:grpSpPr>
          <a:xfrm>
            <a:off x="1074428" y="3938218"/>
            <a:ext cx="161563" cy="1013993"/>
            <a:chOff x="5245196" y="3136513"/>
            <a:chExt cx="121172" cy="760495"/>
          </a:xfrm>
        </p:grpSpPr>
        <p:sp>
          <p:nvSpPr>
            <p:cNvPr id="192" name="Google Shape;192;p11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4" name="Google Shape;194;p11"/>
          <p:cNvGrpSpPr/>
          <p:nvPr/>
        </p:nvGrpSpPr>
        <p:grpSpPr>
          <a:xfrm>
            <a:off x="334156" y="3203068"/>
            <a:ext cx="251533" cy="3291139"/>
            <a:chOff x="250617" y="2402301"/>
            <a:chExt cx="188650" cy="2468354"/>
          </a:xfrm>
        </p:grpSpPr>
        <p:sp>
          <p:nvSpPr>
            <p:cNvPr id="195" name="Google Shape;195;p11"/>
            <p:cNvSpPr/>
            <p:nvPr/>
          </p:nvSpPr>
          <p:spPr>
            <a:xfrm>
              <a:off x="250617" y="4681770"/>
              <a:ext cx="188650" cy="188886"/>
            </a:xfrm>
            <a:custGeom>
              <a:avLst/>
              <a:gdLst/>
              <a:ahLst/>
              <a:cxnLst/>
              <a:rect l="l" t="t" r="r" b="b"/>
              <a:pathLst>
                <a:path w="7199" h="7208" fill="none" extrusionOk="0">
                  <a:moveTo>
                    <a:pt x="0" y="1"/>
                  </a:moveTo>
                  <a:lnTo>
                    <a:pt x="7198" y="1"/>
                  </a:lnTo>
                  <a:lnTo>
                    <a:pt x="7198" y="7207"/>
                  </a:lnTo>
                  <a:lnTo>
                    <a:pt x="0" y="7207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278316" y="4166291"/>
              <a:ext cx="133226" cy="133226"/>
            </a:xfrm>
            <a:custGeom>
              <a:avLst/>
              <a:gdLst/>
              <a:ahLst/>
              <a:cxnLst/>
              <a:rect l="l" t="t" r="r" b="b"/>
              <a:pathLst>
                <a:path w="5084" h="5084" fill="none" extrusionOk="0">
                  <a:moveTo>
                    <a:pt x="1" y="0"/>
                  </a:moveTo>
                  <a:lnTo>
                    <a:pt x="5084" y="0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304573" y="3689098"/>
              <a:ext cx="80476" cy="80476"/>
            </a:xfrm>
            <a:custGeom>
              <a:avLst/>
              <a:gdLst/>
              <a:ahLst/>
              <a:cxnLst/>
              <a:rect l="l" t="t" r="r" b="b"/>
              <a:pathLst>
                <a:path w="3071" h="3071" fill="none" extrusionOk="0">
                  <a:moveTo>
                    <a:pt x="1" y="0"/>
                  </a:moveTo>
                  <a:lnTo>
                    <a:pt x="3071" y="0"/>
                  </a:lnTo>
                  <a:lnTo>
                    <a:pt x="3071" y="3071"/>
                  </a:lnTo>
                  <a:lnTo>
                    <a:pt x="1" y="3071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340710" y="2402301"/>
              <a:ext cx="8464" cy="1011487"/>
            </a:xfrm>
            <a:custGeom>
              <a:avLst/>
              <a:gdLst/>
              <a:ahLst/>
              <a:cxnLst/>
              <a:rect l="l" t="t" r="r" b="b"/>
              <a:pathLst>
                <a:path w="323" h="38599" extrusionOk="0">
                  <a:moveTo>
                    <a:pt x="157" y="1"/>
                  </a:moveTo>
                  <a:lnTo>
                    <a:pt x="0" y="38599"/>
                  </a:lnTo>
                  <a:lnTo>
                    <a:pt x="322" y="38599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99" name="Google Shape;199;p11"/>
          <p:cNvSpPr/>
          <p:nvPr/>
        </p:nvSpPr>
        <p:spPr>
          <a:xfrm>
            <a:off x="11076286" y="-511969"/>
            <a:ext cx="11285" cy="3359516"/>
          </a:xfrm>
          <a:custGeom>
            <a:avLst/>
            <a:gdLst/>
            <a:ahLst/>
            <a:cxnLst/>
            <a:rect l="l" t="t" r="r" b="b"/>
            <a:pathLst>
              <a:path w="323" h="96151" extrusionOk="0">
                <a:moveTo>
                  <a:pt x="166" y="0"/>
                </a:moveTo>
                <a:lnTo>
                  <a:pt x="1" y="96150"/>
                </a:lnTo>
                <a:lnTo>
                  <a:pt x="323" y="96150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00" name="Google Shape;200;p11"/>
          <p:cNvSpPr/>
          <p:nvPr/>
        </p:nvSpPr>
        <p:spPr>
          <a:xfrm>
            <a:off x="862484" y="28595"/>
            <a:ext cx="11285" cy="2252092"/>
          </a:xfrm>
          <a:custGeom>
            <a:avLst/>
            <a:gdLst/>
            <a:ahLst/>
            <a:cxnLst/>
            <a:rect l="l" t="t" r="r" b="b"/>
            <a:pathLst>
              <a:path w="323" h="64456" extrusionOk="0">
                <a:moveTo>
                  <a:pt x="166" y="0"/>
                </a:moveTo>
                <a:lnTo>
                  <a:pt x="1" y="64456"/>
                </a:lnTo>
                <a:lnTo>
                  <a:pt x="322" y="64456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01" name="Google Shape;201;p11"/>
          <p:cNvGrpSpPr/>
          <p:nvPr/>
        </p:nvGrpSpPr>
        <p:grpSpPr>
          <a:xfrm>
            <a:off x="2718253" y="231877"/>
            <a:ext cx="76799" cy="1109065"/>
            <a:chOff x="2038689" y="173907"/>
            <a:chExt cx="57599" cy="831799"/>
          </a:xfrm>
        </p:grpSpPr>
        <p:sp>
          <p:nvSpPr>
            <p:cNvPr id="202" name="Google Shape;202;p11"/>
            <p:cNvSpPr/>
            <p:nvPr/>
          </p:nvSpPr>
          <p:spPr>
            <a:xfrm>
              <a:off x="2038689" y="947872"/>
              <a:ext cx="57599" cy="57834"/>
            </a:xfrm>
            <a:custGeom>
              <a:avLst/>
              <a:gdLst/>
              <a:ahLst/>
              <a:cxnLst/>
              <a:rect l="l" t="t" r="r" b="b"/>
              <a:pathLst>
                <a:path w="2198" h="2207" fill="none" extrusionOk="0">
                  <a:moveTo>
                    <a:pt x="1" y="0"/>
                  </a:moveTo>
                  <a:lnTo>
                    <a:pt x="2197" y="0"/>
                  </a:lnTo>
                  <a:lnTo>
                    <a:pt x="2197" y="2206"/>
                  </a:lnTo>
                  <a:lnTo>
                    <a:pt x="1" y="2206"/>
                  </a:lnTo>
                  <a:close/>
                </a:path>
              </a:pathLst>
            </a:custGeom>
            <a:noFill/>
            <a:ln w="2975" cap="flat" cmpd="sng">
              <a:solidFill>
                <a:srgbClr val="00CFC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2063269" y="173907"/>
              <a:ext cx="8438" cy="692074"/>
            </a:xfrm>
            <a:custGeom>
              <a:avLst/>
              <a:gdLst/>
              <a:ahLst/>
              <a:cxnLst/>
              <a:rect l="l" t="t" r="r" b="b"/>
              <a:pathLst>
                <a:path w="322" h="26410" extrusionOk="0">
                  <a:moveTo>
                    <a:pt x="166" y="1"/>
                  </a:moveTo>
                  <a:lnTo>
                    <a:pt x="0" y="26410"/>
                  </a:lnTo>
                  <a:lnTo>
                    <a:pt x="322" y="26410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04" name="Google Shape;204;p11"/>
          <p:cNvSpPr/>
          <p:nvPr/>
        </p:nvSpPr>
        <p:spPr>
          <a:xfrm>
            <a:off x="10109787" y="2446045"/>
            <a:ext cx="161912" cy="161912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05" name="Google Shape;205;p11"/>
          <p:cNvGrpSpPr/>
          <p:nvPr/>
        </p:nvGrpSpPr>
        <p:grpSpPr>
          <a:xfrm>
            <a:off x="6560227" y="-661988"/>
            <a:ext cx="251848" cy="1575375"/>
            <a:chOff x="2877432" y="975334"/>
            <a:chExt cx="188886" cy="1181531"/>
          </a:xfrm>
        </p:grpSpPr>
        <p:sp>
          <p:nvSpPr>
            <p:cNvPr id="206" name="Google Shape;206;p11"/>
            <p:cNvSpPr/>
            <p:nvPr/>
          </p:nvSpPr>
          <p:spPr>
            <a:xfrm>
              <a:off x="2877432" y="1968242"/>
              <a:ext cx="188886" cy="188624"/>
            </a:xfrm>
            <a:custGeom>
              <a:avLst/>
              <a:gdLst/>
              <a:ahLst/>
              <a:cxnLst/>
              <a:rect l="l" t="t" r="r" b="b"/>
              <a:pathLst>
                <a:path w="7208" h="7198" fill="none" extrusionOk="0">
                  <a:moveTo>
                    <a:pt x="1" y="0"/>
                  </a:moveTo>
                  <a:lnTo>
                    <a:pt x="7208" y="0"/>
                  </a:lnTo>
                  <a:lnTo>
                    <a:pt x="7208" y="7198"/>
                  </a:lnTo>
                  <a:lnTo>
                    <a:pt x="1" y="7198"/>
                  </a:lnTo>
                  <a:close/>
                </a:path>
              </a:pathLst>
            </a:custGeom>
            <a:noFill/>
            <a:ln w="5750" cap="flat" cmpd="sng">
              <a:solidFill>
                <a:schemeClr val="accent2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" name="Google Shape;207;p11"/>
            <p:cNvSpPr/>
            <p:nvPr/>
          </p:nvSpPr>
          <p:spPr>
            <a:xfrm>
              <a:off x="2905393" y="1452501"/>
              <a:ext cx="133226" cy="133252"/>
            </a:xfrm>
            <a:custGeom>
              <a:avLst/>
              <a:gdLst/>
              <a:ahLst/>
              <a:cxnLst/>
              <a:rect l="l" t="t" r="r" b="b"/>
              <a:pathLst>
                <a:path w="5084" h="5085" fill="none" extrusionOk="0">
                  <a:moveTo>
                    <a:pt x="0" y="1"/>
                  </a:moveTo>
                  <a:lnTo>
                    <a:pt x="5083" y="1"/>
                  </a:lnTo>
                  <a:lnTo>
                    <a:pt x="5083" y="5084"/>
                  </a:lnTo>
                  <a:lnTo>
                    <a:pt x="0" y="5084"/>
                  </a:lnTo>
                  <a:close/>
                </a:path>
              </a:pathLst>
            </a:custGeom>
            <a:noFill/>
            <a:ln w="4125" cap="flat" cmpd="sng">
              <a:solidFill>
                <a:schemeClr val="accent2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2931651" y="975334"/>
              <a:ext cx="80476" cy="80711"/>
            </a:xfrm>
            <a:custGeom>
              <a:avLst/>
              <a:gdLst/>
              <a:ahLst/>
              <a:cxnLst/>
              <a:rect l="l" t="t" r="r" b="b"/>
              <a:pathLst>
                <a:path w="3071" h="3080" fill="none" extrusionOk="0">
                  <a:moveTo>
                    <a:pt x="0" y="0"/>
                  </a:moveTo>
                  <a:lnTo>
                    <a:pt x="3070" y="0"/>
                  </a:lnTo>
                  <a:lnTo>
                    <a:pt x="3070" y="3080"/>
                  </a:lnTo>
                  <a:lnTo>
                    <a:pt x="0" y="3080"/>
                  </a:lnTo>
                  <a:close/>
                </a:path>
              </a:pathLst>
            </a:custGeom>
            <a:noFill/>
            <a:ln w="2525" cap="flat" cmpd="sng">
              <a:solidFill>
                <a:schemeClr val="accent2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09" name="Google Shape;209;p11"/>
          <p:cNvSpPr/>
          <p:nvPr/>
        </p:nvSpPr>
        <p:spPr>
          <a:xfrm>
            <a:off x="9446406" y="732763"/>
            <a:ext cx="107301" cy="107301"/>
          </a:xfrm>
          <a:custGeom>
            <a:avLst/>
            <a:gdLst/>
            <a:ahLst/>
            <a:cxnLst/>
            <a:rect l="l" t="t" r="r" b="b"/>
            <a:pathLst>
              <a:path w="3071" h="3071" extrusionOk="0">
                <a:moveTo>
                  <a:pt x="1" y="1"/>
                </a:moveTo>
                <a:lnTo>
                  <a:pt x="1" y="3071"/>
                </a:lnTo>
                <a:lnTo>
                  <a:pt x="3071" y="3071"/>
                </a:lnTo>
                <a:lnTo>
                  <a:pt x="3071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10" name="Google Shape;210;p11"/>
          <p:cNvGrpSpPr/>
          <p:nvPr/>
        </p:nvGrpSpPr>
        <p:grpSpPr>
          <a:xfrm>
            <a:off x="4040628" y="-298465"/>
            <a:ext cx="161563" cy="1013993"/>
            <a:chOff x="5245196" y="3136513"/>
            <a:chExt cx="121172" cy="760495"/>
          </a:xfrm>
        </p:grpSpPr>
        <p:sp>
          <p:nvSpPr>
            <p:cNvPr id="211" name="Google Shape;211;p11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" name="Google Shape;212;p11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13" name="Google Shape;213;p11"/>
          <p:cNvGrpSpPr/>
          <p:nvPr/>
        </p:nvGrpSpPr>
        <p:grpSpPr>
          <a:xfrm>
            <a:off x="3075057" y="3425629"/>
            <a:ext cx="265649" cy="3771913"/>
            <a:chOff x="1608717" y="1280046"/>
            <a:chExt cx="199237" cy="2828935"/>
          </a:xfrm>
        </p:grpSpPr>
        <p:sp>
          <p:nvSpPr>
            <p:cNvPr id="214" name="Google Shape;214;p11"/>
            <p:cNvSpPr/>
            <p:nvPr/>
          </p:nvSpPr>
          <p:spPr>
            <a:xfrm>
              <a:off x="1608717" y="3909744"/>
              <a:ext cx="199237" cy="199237"/>
            </a:xfrm>
            <a:custGeom>
              <a:avLst/>
              <a:gdLst/>
              <a:ahLst/>
              <a:cxnLst/>
              <a:rect l="l" t="t" r="r" b="b"/>
              <a:pathLst>
                <a:path w="7603" h="7603" extrusionOk="0">
                  <a:moveTo>
                    <a:pt x="0" y="1"/>
                  </a:moveTo>
                  <a:lnTo>
                    <a:pt x="0" y="7602"/>
                  </a:lnTo>
                  <a:lnTo>
                    <a:pt x="7602" y="7602"/>
                  </a:lnTo>
                  <a:lnTo>
                    <a:pt x="7602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" name="Google Shape;215;p11"/>
            <p:cNvSpPr/>
            <p:nvPr/>
          </p:nvSpPr>
          <p:spPr>
            <a:xfrm>
              <a:off x="1656175" y="3269477"/>
              <a:ext cx="104086" cy="104086"/>
            </a:xfrm>
            <a:custGeom>
              <a:avLst/>
              <a:gdLst/>
              <a:ahLst/>
              <a:cxnLst/>
              <a:rect l="l" t="t" r="r" b="b"/>
              <a:pathLst>
                <a:path w="3972" h="3972" extrusionOk="0">
                  <a:moveTo>
                    <a:pt x="0" y="1"/>
                  </a:moveTo>
                  <a:lnTo>
                    <a:pt x="0" y="3972"/>
                  </a:lnTo>
                  <a:lnTo>
                    <a:pt x="3971" y="3972"/>
                  </a:lnTo>
                  <a:lnTo>
                    <a:pt x="3971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" name="Google Shape;216;p11"/>
            <p:cNvSpPr/>
            <p:nvPr/>
          </p:nvSpPr>
          <p:spPr>
            <a:xfrm>
              <a:off x="1704104" y="1280046"/>
              <a:ext cx="8464" cy="1794099"/>
            </a:xfrm>
            <a:custGeom>
              <a:avLst/>
              <a:gdLst/>
              <a:ahLst/>
              <a:cxnLst/>
              <a:rect l="l" t="t" r="r" b="b"/>
              <a:pathLst>
                <a:path w="323" h="68464" extrusionOk="0">
                  <a:moveTo>
                    <a:pt x="157" y="0"/>
                  </a:moveTo>
                  <a:lnTo>
                    <a:pt x="0" y="68464"/>
                  </a:lnTo>
                  <a:lnTo>
                    <a:pt x="322" y="684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1934952771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"/>
          <p:cNvSpPr txBox="1">
            <a:spLocks noGrp="1"/>
          </p:cNvSpPr>
          <p:nvPr>
            <p:ph type="title" hasCustomPrompt="1"/>
          </p:nvPr>
        </p:nvSpPr>
        <p:spPr>
          <a:xfrm>
            <a:off x="2311633" y="1142200"/>
            <a:ext cx="7568800" cy="164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666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219" name="Google Shape;219;p12"/>
          <p:cNvSpPr txBox="1">
            <a:spLocks noGrp="1"/>
          </p:cNvSpPr>
          <p:nvPr>
            <p:ph type="body" idx="1"/>
          </p:nvPr>
        </p:nvSpPr>
        <p:spPr>
          <a:xfrm>
            <a:off x="4277433" y="2782600"/>
            <a:ext cx="3637200" cy="9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20" name="Google Shape;220;p12"/>
          <p:cNvGrpSpPr/>
          <p:nvPr/>
        </p:nvGrpSpPr>
        <p:grpSpPr>
          <a:xfrm>
            <a:off x="963261" y="4550055"/>
            <a:ext cx="10265493" cy="2511284"/>
            <a:chOff x="4558950" y="838825"/>
            <a:chExt cx="2813800" cy="688350"/>
          </a:xfrm>
        </p:grpSpPr>
        <p:sp>
          <p:nvSpPr>
            <p:cNvPr id="221" name="Google Shape;221;p12"/>
            <p:cNvSpPr/>
            <p:nvPr/>
          </p:nvSpPr>
          <p:spPr>
            <a:xfrm>
              <a:off x="6067275" y="838825"/>
              <a:ext cx="46025" cy="39525"/>
            </a:xfrm>
            <a:custGeom>
              <a:avLst/>
              <a:gdLst/>
              <a:ahLst/>
              <a:cxnLst/>
              <a:rect l="l" t="t" r="r" b="b"/>
              <a:pathLst>
                <a:path w="1841" h="1581" extrusionOk="0">
                  <a:moveTo>
                    <a:pt x="1059" y="0"/>
                  </a:moveTo>
                  <a:cubicBezTo>
                    <a:pt x="353" y="0"/>
                    <a:pt x="1" y="857"/>
                    <a:pt x="492" y="1348"/>
                  </a:cubicBezTo>
                  <a:cubicBezTo>
                    <a:pt x="656" y="1508"/>
                    <a:pt x="856" y="1580"/>
                    <a:pt x="1051" y="1580"/>
                  </a:cubicBezTo>
                  <a:cubicBezTo>
                    <a:pt x="1456" y="1580"/>
                    <a:pt x="1840" y="1270"/>
                    <a:pt x="1840" y="794"/>
                  </a:cubicBezTo>
                  <a:cubicBezTo>
                    <a:pt x="1840" y="353"/>
                    <a:pt x="1487" y="0"/>
                    <a:pt x="1059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" name="Google Shape;222;p12"/>
            <p:cNvSpPr/>
            <p:nvPr/>
          </p:nvSpPr>
          <p:spPr>
            <a:xfrm>
              <a:off x="4703850" y="911275"/>
              <a:ext cx="2580700" cy="613375"/>
            </a:xfrm>
            <a:custGeom>
              <a:avLst/>
              <a:gdLst/>
              <a:ahLst/>
              <a:cxnLst/>
              <a:rect l="l" t="t" r="r" b="b"/>
              <a:pathLst>
                <a:path w="103228" h="24535" extrusionOk="0">
                  <a:moveTo>
                    <a:pt x="47431" y="0"/>
                  </a:moveTo>
                  <a:lnTo>
                    <a:pt x="34779" y="13685"/>
                  </a:lnTo>
                  <a:lnTo>
                    <a:pt x="20906" y="18309"/>
                  </a:lnTo>
                  <a:lnTo>
                    <a:pt x="15412" y="16898"/>
                  </a:lnTo>
                  <a:lnTo>
                    <a:pt x="9061" y="9892"/>
                  </a:lnTo>
                  <a:lnTo>
                    <a:pt x="1" y="24459"/>
                  </a:lnTo>
                  <a:lnTo>
                    <a:pt x="127" y="24534"/>
                  </a:lnTo>
                  <a:lnTo>
                    <a:pt x="9086" y="10131"/>
                  </a:lnTo>
                  <a:lnTo>
                    <a:pt x="15336" y="17024"/>
                  </a:lnTo>
                  <a:lnTo>
                    <a:pt x="20893" y="18448"/>
                  </a:lnTo>
                  <a:lnTo>
                    <a:pt x="20918" y="18461"/>
                  </a:lnTo>
                  <a:lnTo>
                    <a:pt x="34855" y="13811"/>
                  </a:lnTo>
                  <a:lnTo>
                    <a:pt x="47431" y="215"/>
                  </a:lnTo>
                  <a:lnTo>
                    <a:pt x="59099" y="12778"/>
                  </a:lnTo>
                  <a:lnTo>
                    <a:pt x="67479" y="19620"/>
                  </a:lnTo>
                  <a:lnTo>
                    <a:pt x="76513" y="18196"/>
                  </a:lnTo>
                  <a:lnTo>
                    <a:pt x="82209" y="19885"/>
                  </a:lnTo>
                  <a:lnTo>
                    <a:pt x="88661" y="9035"/>
                  </a:lnTo>
                  <a:lnTo>
                    <a:pt x="95138" y="5860"/>
                  </a:lnTo>
                  <a:lnTo>
                    <a:pt x="103101" y="24496"/>
                  </a:lnTo>
                  <a:lnTo>
                    <a:pt x="103227" y="24433"/>
                  </a:lnTo>
                  <a:lnTo>
                    <a:pt x="95213" y="5671"/>
                  </a:lnTo>
                  <a:lnTo>
                    <a:pt x="88585" y="8922"/>
                  </a:lnTo>
                  <a:lnTo>
                    <a:pt x="88560" y="8934"/>
                  </a:lnTo>
                  <a:lnTo>
                    <a:pt x="82146" y="19708"/>
                  </a:lnTo>
                  <a:lnTo>
                    <a:pt x="76539" y="18057"/>
                  </a:lnTo>
                  <a:lnTo>
                    <a:pt x="76513" y="18045"/>
                  </a:lnTo>
                  <a:lnTo>
                    <a:pt x="67529" y="19469"/>
                  </a:lnTo>
                  <a:lnTo>
                    <a:pt x="59187" y="12664"/>
                  </a:lnTo>
                  <a:lnTo>
                    <a:pt x="47431" y="0"/>
                  </a:ln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" name="Google Shape;223;p12"/>
            <p:cNvSpPr/>
            <p:nvPr/>
          </p:nvSpPr>
          <p:spPr>
            <a:xfrm>
              <a:off x="4704175" y="930800"/>
              <a:ext cx="2582575" cy="595725"/>
            </a:xfrm>
            <a:custGeom>
              <a:avLst/>
              <a:gdLst/>
              <a:ahLst/>
              <a:cxnLst/>
              <a:rect l="l" t="t" r="r" b="b"/>
              <a:pathLst>
                <a:path w="103303" h="23829" extrusionOk="0">
                  <a:moveTo>
                    <a:pt x="67125" y="1"/>
                  </a:moveTo>
                  <a:lnTo>
                    <a:pt x="58065" y="5948"/>
                  </a:lnTo>
                  <a:lnTo>
                    <a:pt x="47115" y="9817"/>
                  </a:lnTo>
                  <a:lnTo>
                    <a:pt x="41747" y="17995"/>
                  </a:lnTo>
                  <a:lnTo>
                    <a:pt x="26941" y="870"/>
                  </a:lnTo>
                  <a:lnTo>
                    <a:pt x="19822" y="13421"/>
                  </a:lnTo>
                  <a:lnTo>
                    <a:pt x="8758" y="16054"/>
                  </a:lnTo>
                  <a:lnTo>
                    <a:pt x="8733" y="16054"/>
                  </a:lnTo>
                  <a:lnTo>
                    <a:pt x="1" y="23665"/>
                  </a:lnTo>
                  <a:lnTo>
                    <a:pt x="101" y="23766"/>
                  </a:lnTo>
                  <a:lnTo>
                    <a:pt x="8809" y="16180"/>
                  </a:lnTo>
                  <a:lnTo>
                    <a:pt x="19885" y="13547"/>
                  </a:lnTo>
                  <a:lnTo>
                    <a:pt x="19910" y="13547"/>
                  </a:lnTo>
                  <a:lnTo>
                    <a:pt x="26966" y="1122"/>
                  </a:lnTo>
                  <a:lnTo>
                    <a:pt x="41697" y="18158"/>
                  </a:lnTo>
                  <a:lnTo>
                    <a:pt x="41760" y="18234"/>
                  </a:lnTo>
                  <a:lnTo>
                    <a:pt x="47203" y="9930"/>
                  </a:lnTo>
                  <a:lnTo>
                    <a:pt x="58116" y="6087"/>
                  </a:lnTo>
                  <a:lnTo>
                    <a:pt x="67088" y="190"/>
                  </a:lnTo>
                  <a:lnTo>
                    <a:pt x="73224" y="8884"/>
                  </a:lnTo>
                  <a:lnTo>
                    <a:pt x="73262" y="8935"/>
                  </a:lnTo>
                  <a:lnTo>
                    <a:pt x="81125" y="5583"/>
                  </a:lnTo>
                  <a:lnTo>
                    <a:pt x="94091" y="13408"/>
                  </a:lnTo>
                  <a:lnTo>
                    <a:pt x="103189" y="23829"/>
                  </a:lnTo>
                  <a:lnTo>
                    <a:pt x="103303" y="23728"/>
                  </a:lnTo>
                  <a:lnTo>
                    <a:pt x="94192" y="13307"/>
                  </a:lnTo>
                  <a:lnTo>
                    <a:pt x="81138" y="5419"/>
                  </a:lnTo>
                  <a:lnTo>
                    <a:pt x="73312" y="8758"/>
                  </a:lnTo>
                  <a:lnTo>
                    <a:pt x="67125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" name="Google Shape;224;p12"/>
            <p:cNvSpPr/>
            <p:nvPr/>
          </p:nvSpPr>
          <p:spPr>
            <a:xfrm>
              <a:off x="4904225" y="1145950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59" y="1"/>
                  </a:moveTo>
                  <a:cubicBezTo>
                    <a:pt x="353" y="1"/>
                    <a:pt x="0" y="845"/>
                    <a:pt x="504" y="1337"/>
                  </a:cubicBezTo>
                  <a:cubicBezTo>
                    <a:pt x="664" y="1501"/>
                    <a:pt x="861" y="1574"/>
                    <a:pt x="1054" y="1574"/>
                  </a:cubicBezTo>
                  <a:cubicBezTo>
                    <a:pt x="1455" y="1574"/>
                    <a:pt x="1840" y="1258"/>
                    <a:pt x="1840" y="782"/>
                  </a:cubicBezTo>
                  <a:cubicBezTo>
                    <a:pt x="1840" y="354"/>
                    <a:pt x="1487" y="1"/>
                    <a:pt x="1059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" name="Google Shape;225;p12"/>
            <p:cNvSpPr/>
            <p:nvPr/>
          </p:nvSpPr>
          <p:spPr>
            <a:xfrm>
              <a:off x="5062350" y="1316075"/>
              <a:ext cx="46025" cy="39350"/>
            </a:xfrm>
            <a:custGeom>
              <a:avLst/>
              <a:gdLst/>
              <a:ahLst/>
              <a:cxnLst/>
              <a:rect l="l" t="t" r="r" b="b"/>
              <a:pathLst>
                <a:path w="1841" h="1574" extrusionOk="0">
                  <a:moveTo>
                    <a:pt x="1059" y="0"/>
                  </a:moveTo>
                  <a:cubicBezTo>
                    <a:pt x="354" y="0"/>
                    <a:pt x="1" y="845"/>
                    <a:pt x="492" y="1336"/>
                  </a:cubicBezTo>
                  <a:cubicBezTo>
                    <a:pt x="656" y="1500"/>
                    <a:pt x="856" y="1573"/>
                    <a:pt x="1051" y="1573"/>
                  </a:cubicBezTo>
                  <a:cubicBezTo>
                    <a:pt x="1456" y="1573"/>
                    <a:pt x="1841" y="1258"/>
                    <a:pt x="1841" y="782"/>
                  </a:cubicBezTo>
                  <a:cubicBezTo>
                    <a:pt x="1841" y="353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" name="Google Shape;226;p12"/>
            <p:cNvSpPr/>
            <p:nvPr/>
          </p:nvSpPr>
          <p:spPr>
            <a:xfrm>
              <a:off x="5209475" y="1350400"/>
              <a:ext cx="39725" cy="39725"/>
            </a:xfrm>
            <a:custGeom>
              <a:avLst/>
              <a:gdLst/>
              <a:ahLst/>
              <a:cxnLst/>
              <a:rect l="l" t="t" r="r" b="b"/>
              <a:pathLst>
                <a:path w="1589" h="1589" extrusionOk="0">
                  <a:moveTo>
                    <a:pt x="794" y="1"/>
                  </a:moveTo>
                  <a:cubicBezTo>
                    <a:pt x="353" y="1"/>
                    <a:pt x="0" y="354"/>
                    <a:pt x="0" y="795"/>
                  </a:cubicBezTo>
                  <a:cubicBezTo>
                    <a:pt x="0" y="1223"/>
                    <a:pt x="353" y="1589"/>
                    <a:pt x="794" y="1589"/>
                  </a:cubicBezTo>
                  <a:cubicBezTo>
                    <a:pt x="1235" y="1589"/>
                    <a:pt x="1588" y="1223"/>
                    <a:pt x="1588" y="795"/>
                  </a:cubicBezTo>
                  <a:cubicBezTo>
                    <a:pt x="1588" y="354"/>
                    <a:pt x="1235" y="1"/>
                    <a:pt x="794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" name="Google Shape;227;p12"/>
            <p:cNvSpPr/>
            <p:nvPr/>
          </p:nvSpPr>
          <p:spPr>
            <a:xfrm>
              <a:off x="5173875" y="1248975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59" y="0"/>
                  </a:moveTo>
                  <a:cubicBezTo>
                    <a:pt x="353" y="0"/>
                    <a:pt x="0" y="845"/>
                    <a:pt x="505" y="1349"/>
                  </a:cubicBezTo>
                  <a:cubicBezTo>
                    <a:pt x="663" y="1507"/>
                    <a:pt x="858" y="1578"/>
                    <a:pt x="1049" y="1578"/>
                  </a:cubicBezTo>
                  <a:cubicBezTo>
                    <a:pt x="1452" y="1578"/>
                    <a:pt x="1840" y="1264"/>
                    <a:pt x="1840" y="794"/>
                  </a:cubicBezTo>
                  <a:cubicBezTo>
                    <a:pt x="1840" y="353"/>
                    <a:pt x="1487" y="0"/>
                    <a:pt x="1059" y="0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" name="Google Shape;228;p12"/>
            <p:cNvSpPr/>
            <p:nvPr/>
          </p:nvSpPr>
          <p:spPr>
            <a:xfrm>
              <a:off x="5352500" y="938375"/>
              <a:ext cx="46000" cy="39500"/>
            </a:xfrm>
            <a:custGeom>
              <a:avLst/>
              <a:gdLst/>
              <a:ahLst/>
              <a:cxnLst/>
              <a:rect l="l" t="t" r="r" b="b"/>
              <a:pathLst>
                <a:path w="1840" h="1580" extrusionOk="0">
                  <a:moveTo>
                    <a:pt x="1059" y="0"/>
                  </a:moveTo>
                  <a:cubicBezTo>
                    <a:pt x="353" y="0"/>
                    <a:pt x="0" y="857"/>
                    <a:pt x="504" y="1348"/>
                  </a:cubicBezTo>
                  <a:cubicBezTo>
                    <a:pt x="664" y="1508"/>
                    <a:pt x="861" y="1580"/>
                    <a:pt x="1054" y="1580"/>
                  </a:cubicBezTo>
                  <a:cubicBezTo>
                    <a:pt x="1455" y="1580"/>
                    <a:pt x="1840" y="1270"/>
                    <a:pt x="1840" y="794"/>
                  </a:cubicBezTo>
                  <a:cubicBezTo>
                    <a:pt x="1840" y="353"/>
                    <a:pt x="1487" y="0"/>
                    <a:pt x="1059" y="0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" name="Google Shape;229;p12"/>
            <p:cNvSpPr/>
            <p:nvPr/>
          </p:nvSpPr>
          <p:spPr>
            <a:xfrm>
              <a:off x="5722650" y="1358275"/>
              <a:ext cx="46000" cy="39525"/>
            </a:xfrm>
            <a:custGeom>
              <a:avLst/>
              <a:gdLst/>
              <a:ahLst/>
              <a:cxnLst/>
              <a:rect l="l" t="t" r="r" b="b"/>
              <a:pathLst>
                <a:path w="1840" h="1581" extrusionOk="0">
                  <a:moveTo>
                    <a:pt x="1046" y="1"/>
                  </a:moveTo>
                  <a:cubicBezTo>
                    <a:pt x="353" y="1"/>
                    <a:pt x="0" y="858"/>
                    <a:pt x="492" y="1349"/>
                  </a:cubicBezTo>
                  <a:cubicBezTo>
                    <a:pt x="655" y="1509"/>
                    <a:pt x="855" y="1581"/>
                    <a:pt x="1050" y="1581"/>
                  </a:cubicBezTo>
                  <a:cubicBezTo>
                    <a:pt x="1455" y="1581"/>
                    <a:pt x="1840" y="1271"/>
                    <a:pt x="1840" y="795"/>
                  </a:cubicBezTo>
                  <a:cubicBezTo>
                    <a:pt x="1840" y="354"/>
                    <a:pt x="1487" y="1"/>
                    <a:pt x="1046" y="1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" name="Google Shape;230;p12"/>
            <p:cNvSpPr/>
            <p:nvPr/>
          </p:nvSpPr>
          <p:spPr>
            <a:xfrm>
              <a:off x="5859350" y="1157300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59" y="1"/>
                  </a:moveTo>
                  <a:cubicBezTo>
                    <a:pt x="354" y="1"/>
                    <a:pt x="1" y="845"/>
                    <a:pt x="492" y="1349"/>
                  </a:cubicBezTo>
                  <a:cubicBezTo>
                    <a:pt x="655" y="1507"/>
                    <a:pt x="852" y="1578"/>
                    <a:pt x="1046" y="1578"/>
                  </a:cubicBezTo>
                  <a:cubicBezTo>
                    <a:pt x="1453" y="1578"/>
                    <a:pt x="1841" y="1264"/>
                    <a:pt x="1841" y="794"/>
                  </a:cubicBezTo>
                  <a:cubicBezTo>
                    <a:pt x="1841" y="353"/>
                    <a:pt x="1488" y="1"/>
                    <a:pt x="1059" y="1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" name="Google Shape;231;p12"/>
            <p:cNvSpPr/>
            <p:nvPr/>
          </p:nvSpPr>
          <p:spPr>
            <a:xfrm>
              <a:off x="6131225" y="1060900"/>
              <a:ext cx="46025" cy="39350"/>
            </a:xfrm>
            <a:custGeom>
              <a:avLst/>
              <a:gdLst/>
              <a:ahLst/>
              <a:cxnLst/>
              <a:rect l="l" t="t" r="r" b="b"/>
              <a:pathLst>
                <a:path w="1841" h="1574" extrusionOk="0">
                  <a:moveTo>
                    <a:pt x="1059" y="1"/>
                  </a:moveTo>
                  <a:cubicBezTo>
                    <a:pt x="353" y="1"/>
                    <a:pt x="1" y="845"/>
                    <a:pt x="492" y="1336"/>
                  </a:cubicBezTo>
                  <a:cubicBezTo>
                    <a:pt x="656" y="1500"/>
                    <a:pt x="856" y="1574"/>
                    <a:pt x="1051" y="1574"/>
                  </a:cubicBezTo>
                  <a:cubicBezTo>
                    <a:pt x="1456" y="1574"/>
                    <a:pt x="1840" y="1258"/>
                    <a:pt x="1840" y="782"/>
                  </a:cubicBezTo>
                  <a:cubicBezTo>
                    <a:pt x="1840" y="341"/>
                    <a:pt x="1487" y="1"/>
                    <a:pt x="1059" y="1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" name="Google Shape;232;p12"/>
            <p:cNvSpPr/>
            <p:nvPr/>
          </p:nvSpPr>
          <p:spPr>
            <a:xfrm>
              <a:off x="6358050" y="914425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59" y="0"/>
                  </a:moveTo>
                  <a:cubicBezTo>
                    <a:pt x="353" y="0"/>
                    <a:pt x="0" y="845"/>
                    <a:pt x="504" y="1336"/>
                  </a:cubicBezTo>
                  <a:cubicBezTo>
                    <a:pt x="664" y="1500"/>
                    <a:pt x="861" y="1573"/>
                    <a:pt x="1054" y="1573"/>
                  </a:cubicBezTo>
                  <a:cubicBezTo>
                    <a:pt x="1455" y="1573"/>
                    <a:pt x="1840" y="1258"/>
                    <a:pt x="1840" y="782"/>
                  </a:cubicBezTo>
                  <a:cubicBezTo>
                    <a:pt x="1840" y="353"/>
                    <a:pt x="1487" y="0"/>
                    <a:pt x="1059" y="0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" name="Google Shape;233;p12"/>
            <p:cNvSpPr/>
            <p:nvPr/>
          </p:nvSpPr>
          <p:spPr>
            <a:xfrm>
              <a:off x="6510200" y="1128325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46" y="0"/>
                  </a:moveTo>
                  <a:cubicBezTo>
                    <a:pt x="353" y="0"/>
                    <a:pt x="0" y="845"/>
                    <a:pt x="492" y="1349"/>
                  </a:cubicBezTo>
                  <a:cubicBezTo>
                    <a:pt x="650" y="1507"/>
                    <a:pt x="846" y="1578"/>
                    <a:pt x="1039" y="1578"/>
                  </a:cubicBezTo>
                  <a:cubicBezTo>
                    <a:pt x="1446" y="1578"/>
                    <a:pt x="1840" y="1264"/>
                    <a:pt x="1840" y="794"/>
                  </a:cubicBezTo>
                  <a:cubicBezTo>
                    <a:pt x="1840" y="353"/>
                    <a:pt x="1487" y="0"/>
                    <a:pt x="1046" y="0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" name="Google Shape;234;p12"/>
            <p:cNvSpPr/>
            <p:nvPr/>
          </p:nvSpPr>
          <p:spPr>
            <a:xfrm>
              <a:off x="6708025" y="1051150"/>
              <a:ext cx="46025" cy="39425"/>
            </a:xfrm>
            <a:custGeom>
              <a:avLst/>
              <a:gdLst/>
              <a:ahLst/>
              <a:cxnLst/>
              <a:rect l="l" t="t" r="r" b="b"/>
              <a:pathLst>
                <a:path w="1841" h="1577" extrusionOk="0">
                  <a:moveTo>
                    <a:pt x="1059" y="0"/>
                  </a:moveTo>
                  <a:cubicBezTo>
                    <a:pt x="354" y="0"/>
                    <a:pt x="1" y="844"/>
                    <a:pt x="492" y="1348"/>
                  </a:cubicBezTo>
                  <a:cubicBezTo>
                    <a:pt x="654" y="1506"/>
                    <a:pt x="851" y="1577"/>
                    <a:pt x="1044" y="1577"/>
                  </a:cubicBezTo>
                  <a:cubicBezTo>
                    <a:pt x="1451" y="1577"/>
                    <a:pt x="1840" y="1260"/>
                    <a:pt x="1840" y="781"/>
                  </a:cubicBezTo>
                  <a:cubicBezTo>
                    <a:pt x="1840" y="353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" name="Google Shape;235;p12"/>
            <p:cNvSpPr/>
            <p:nvPr/>
          </p:nvSpPr>
          <p:spPr>
            <a:xfrm>
              <a:off x="7033125" y="1244875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47" y="1"/>
                  </a:moveTo>
                  <a:cubicBezTo>
                    <a:pt x="341" y="1"/>
                    <a:pt x="1" y="858"/>
                    <a:pt x="492" y="1349"/>
                  </a:cubicBezTo>
                  <a:cubicBezTo>
                    <a:pt x="651" y="1507"/>
                    <a:pt x="847" y="1578"/>
                    <a:pt x="1040" y="1578"/>
                  </a:cubicBezTo>
                  <a:cubicBezTo>
                    <a:pt x="1447" y="1578"/>
                    <a:pt x="1841" y="1264"/>
                    <a:pt x="1841" y="795"/>
                  </a:cubicBezTo>
                  <a:cubicBezTo>
                    <a:pt x="1841" y="353"/>
                    <a:pt x="1488" y="1"/>
                    <a:pt x="1047" y="1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" name="Google Shape;236;p12"/>
            <p:cNvSpPr/>
            <p:nvPr/>
          </p:nvSpPr>
          <p:spPr>
            <a:xfrm>
              <a:off x="4898850" y="1313550"/>
              <a:ext cx="46025" cy="39350"/>
            </a:xfrm>
            <a:custGeom>
              <a:avLst/>
              <a:gdLst/>
              <a:ahLst/>
              <a:cxnLst/>
              <a:rect l="l" t="t" r="r" b="b"/>
              <a:pathLst>
                <a:path w="1841" h="1574" extrusionOk="0">
                  <a:moveTo>
                    <a:pt x="1059" y="1"/>
                  </a:moveTo>
                  <a:cubicBezTo>
                    <a:pt x="354" y="1"/>
                    <a:pt x="1" y="845"/>
                    <a:pt x="492" y="1336"/>
                  </a:cubicBezTo>
                  <a:cubicBezTo>
                    <a:pt x="656" y="1500"/>
                    <a:pt x="856" y="1574"/>
                    <a:pt x="1051" y="1574"/>
                  </a:cubicBezTo>
                  <a:cubicBezTo>
                    <a:pt x="1456" y="1574"/>
                    <a:pt x="1841" y="1258"/>
                    <a:pt x="1841" y="782"/>
                  </a:cubicBezTo>
                  <a:cubicBezTo>
                    <a:pt x="1841" y="341"/>
                    <a:pt x="1488" y="1"/>
                    <a:pt x="1059" y="1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" name="Google Shape;237;p12"/>
            <p:cNvSpPr/>
            <p:nvPr/>
          </p:nvSpPr>
          <p:spPr>
            <a:xfrm>
              <a:off x="5551575" y="1234800"/>
              <a:ext cx="46025" cy="39350"/>
            </a:xfrm>
            <a:custGeom>
              <a:avLst/>
              <a:gdLst/>
              <a:ahLst/>
              <a:cxnLst/>
              <a:rect l="l" t="t" r="r" b="b"/>
              <a:pathLst>
                <a:path w="1841" h="1574" extrusionOk="0">
                  <a:moveTo>
                    <a:pt x="1059" y="0"/>
                  </a:moveTo>
                  <a:cubicBezTo>
                    <a:pt x="354" y="0"/>
                    <a:pt x="1" y="845"/>
                    <a:pt x="505" y="1336"/>
                  </a:cubicBezTo>
                  <a:cubicBezTo>
                    <a:pt x="665" y="1500"/>
                    <a:pt x="862" y="1573"/>
                    <a:pt x="1055" y="1573"/>
                  </a:cubicBezTo>
                  <a:cubicBezTo>
                    <a:pt x="1456" y="1573"/>
                    <a:pt x="1841" y="1258"/>
                    <a:pt x="1841" y="782"/>
                  </a:cubicBezTo>
                  <a:cubicBezTo>
                    <a:pt x="1841" y="341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" name="Google Shape;238;p12"/>
            <p:cNvSpPr/>
            <p:nvPr/>
          </p:nvSpPr>
          <p:spPr>
            <a:xfrm>
              <a:off x="5887400" y="907725"/>
              <a:ext cx="45075" cy="39575"/>
            </a:xfrm>
            <a:custGeom>
              <a:avLst/>
              <a:gdLst/>
              <a:ahLst/>
              <a:cxnLst/>
              <a:rect l="l" t="t" r="r" b="b"/>
              <a:pathLst>
                <a:path w="1803" h="1583" extrusionOk="0">
                  <a:moveTo>
                    <a:pt x="896" y="1"/>
                  </a:moveTo>
                  <a:cubicBezTo>
                    <a:pt x="589" y="1"/>
                    <a:pt x="299" y="182"/>
                    <a:pt x="177" y="483"/>
                  </a:cubicBezTo>
                  <a:cubicBezTo>
                    <a:pt x="0" y="886"/>
                    <a:pt x="189" y="1352"/>
                    <a:pt x="593" y="1516"/>
                  </a:cubicBezTo>
                  <a:cubicBezTo>
                    <a:pt x="695" y="1561"/>
                    <a:pt x="802" y="1582"/>
                    <a:pt x="907" y="1582"/>
                  </a:cubicBezTo>
                  <a:cubicBezTo>
                    <a:pt x="1215" y="1582"/>
                    <a:pt x="1507" y="1400"/>
                    <a:pt x="1639" y="1100"/>
                  </a:cubicBezTo>
                  <a:cubicBezTo>
                    <a:pt x="1802" y="697"/>
                    <a:pt x="1613" y="231"/>
                    <a:pt x="1210" y="67"/>
                  </a:cubicBezTo>
                  <a:cubicBezTo>
                    <a:pt x="1107" y="22"/>
                    <a:pt x="1001" y="1"/>
                    <a:pt x="896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" name="Google Shape;239;p12"/>
            <p:cNvSpPr/>
            <p:nvPr/>
          </p:nvSpPr>
          <p:spPr>
            <a:xfrm>
              <a:off x="6166200" y="1209275"/>
              <a:ext cx="39700" cy="39725"/>
            </a:xfrm>
            <a:custGeom>
              <a:avLst/>
              <a:gdLst/>
              <a:ahLst/>
              <a:cxnLst/>
              <a:rect l="l" t="t" r="r" b="b"/>
              <a:pathLst>
                <a:path w="1588" h="1589" extrusionOk="0">
                  <a:moveTo>
                    <a:pt x="794" y="1"/>
                  </a:moveTo>
                  <a:cubicBezTo>
                    <a:pt x="366" y="1"/>
                    <a:pt x="0" y="354"/>
                    <a:pt x="0" y="795"/>
                  </a:cubicBezTo>
                  <a:cubicBezTo>
                    <a:pt x="0" y="1223"/>
                    <a:pt x="366" y="1588"/>
                    <a:pt x="794" y="1588"/>
                  </a:cubicBezTo>
                  <a:cubicBezTo>
                    <a:pt x="1235" y="1588"/>
                    <a:pt x="1588" y="1223"/>
                    <a:pt x="1588" y="795"/>
                  </a:cubicBezTo>
                  <a:cubicBezTo>
                    <a:pt x="1588" y="354"/>
                    <a:pt x="1235" y="1"/>
                    <a:pt x="794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" name="Google Shape;240;p12"/>
            <p:cNvSpPr/>
            <p:nvPr/>
          </p:nvSpPr>
          <p:spPr>
            <a:xfrm>
              <a:off x="6373800" y="1380650"/>
              <a:ext cx="39700" cy="39400"/>
            </a:xfrm>
            <a:custGeom>
              <a:avLst/>
              <a:gdLst/>
              <a:ahLst/>
              <a:cxnLst/>
              <a:rect l="l" t="t" r="r" b="b"/>
              <a:pathLst>
                <a:path w="1588" h="1576" extrusionOk="0">
                  <a:moveTo>
                    <a:pt x="794" y="1"/>
                  </a:moveTo>
                  <a:cubicBezTo>
                    <a:pt x="353" y="1"/>
                    <a:pt x="0" y="353"/>
                    <a:pt x="0" y="794"/>
                  </a:cubicBezTo>
                  <a:cubicBezTo>
                    <a:pt x="0" y="1223"/>
                    <a:pt x="353" y="1576"/>
                    <a:pt x="794" y="1576"/>
                  </a:cubicBezTo>
                  <a:cubicBezTo>
                    <a:pt x="1235" y="1576"/>
                    <a:pt x="1588" y="1223"/>
                    <a:pt x="1588" y="794"/>
                  </a:cubicBezTo>
                  <a:cubicBezTo>
                    <a:pt x="1588" y="353"/>
                    <a:pt x="1235" y="1"/>
                    <a:pt x="794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" name="Google Shape;241;p12"/>
            <p:cNvSpPr/>
            <p:nvPr/>
          </p:nvSpPr>
          <p:spPr>
            <a:xfrm>
              <a:off x="6594950" y="1344425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59" y="1"/>
                  </a:moveTo>
                  <a:cubicBezTo>
                    <a:pt x="353" y="1"/>
                    <a:pt x="0" y="845"/>
                    <a:pt x="491" y="1336"/>
                  </a:cubicBezTo>
                  <a:cubicBezTo>
                    <a:pt x="655" y="1500"/>
                    <a:pt x="855" y="1573"/>
                    <a:pt x="1050" y="1573"/>
                  </a:cubicBezTo>
                  <a:cubicBezTo>
                    <a:pt x="1455" y="1573"/>
                    <a:pt x="1840" y="1258"/>
                    <a:pt x="1840" y="782"/>
                  </a:cubicBezTo>
                  <a:cubicBezTo>
                    <a:pt x="1840" y="353"/>
                    <a:pt x="1487" y="1"/>
                    <a:pt x="1059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" name="Google Shape;242;p12"/>
            <p:cNvSpPr/>
            <p:nvPr/>
          </p:nvSpPr>
          <p:spPr>
            <a:xfrm>
              <a:off x="6731025" y="1382850"/>
              <a:ext cx="46025" cy="39475"/>
            </a:xfrm>
            <a:custGeom>
              <a:avLst/>
              <a:gdLst/>
              <a:ahLst/>
              <a:cxnLst/>
              <a:rect l="l" t="t" r="r" b="b"/>
              <a:pathLst>
                <a:path w="1841" h="1579" extrusionOk="0">
                  <a:moveTo>
                    <a:pt x="1059" y="1"/>
                  </a:moveTo>
                  <a:cubicBezTo>
                    <a:pt x="353" y="1"/>
                    <a:pt x="1" y="858"/>
                    <a:pt x="505" y="1349"/>
                  </a:cubicBezTo>
                  <a:cubicBezTo>
                    <a:pt x="663" y="1507"/>
                    <a:pt x="858" y="1578"/>
                    <a:pt x="1049" y="1578"/>
                  </a:cubicBezTo>
                  <a:cubicBezTo>
                    <a:pt x="1452" y="1578"/>
                    <a:pt x="1840" y="1265"/>
                    <a:pt x="1840" y="795"/>
                  </a:cubicBezTo>
                  <a:cubicBezTo>
                    <a:pt x="1840" y="354"/>
                    <a:pt x="1488" y="1"/>
                    <a:pt x="1059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" name="Google Shape;243;p12"/>
            <p:cNvSpPr/>
            <p:nvPr/>
          </p:nvSpPr>
          <p:spPr>
            <a:xfrm>
              <a:off x="6891700" y="1116350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46" y="1"/>
                  </a:moveTo>
                  <a:cubicBezTo>
                    <a:pt x="353" y="1"/>
                    <a:pt x="0" y="845"/>
                    <a:pt x="491" y="1336"/>
                  </a:cubicBezTo>
                  <a:cubicBezTo>
                    <a:pt x="651" y="1500"/>
                    <a:pt x="850" y="1573"/>
                    <a:pt x="1045" y="1573"/>
                  </a:cubicBezTo>
                  <a:cubicBezTo>
                    <a:pt x="1450" y="1573"/>
                    <a:pt x="1840" y="1258"/>
                    <a:pt x="1840" y="782"/>
                  </a:cubicBezTo>
                  <a:cubicBezTo>
                    <a:pt x="1840" y="353"/>
                    <a:pt x="1487" y="1"/>
                    <a:pt x="1046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" name="Google Shape;244;p12"/>
            <p:cNvSpPr/>
            <p:nvPr/>
          </p:nvSpPr>
          <p:spPr>
            <a:xfrm>
              <a:off x="7059275" y="1035400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59" y="0"/>
                  </a:moveTo>
                  <a:cubicBezTo>
                    <a:pt x="354" y="0"/>
                    <a:pt x="1" y="844"/>
                    <a:pt x="505" y="1348"/>
                  </a:cubicBezTo>
                  <a:cubicBezTo>
                    <a:pt x="663" y="1507"/>
                    <a:pt x="858" y="1577"/>
                    <a:pt x="1049" y="1577"/>
                  </a:cubicBezTo>
                  <a:cubicBezTo>
                    <a:pt x="1452" y="1577"/>
                    <a:pt x="1840" y="1264"/>
                    <a:pt x="1840" y="794"/>
                  </a:cubicBezTo>
                  <a:cubicBezTo>
                    <a:pt x="1840" y="353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" name="Google Shape;245;p12"/>
            <p:cNvSpPr/>
            <p:nvPr/>
          </p:nvSpPr>
          <p:spPr>
            <a:xfrm>
              <a:off x="4708275" y="856450"/>
              <a:ext cx="2575650" cy="667875"/>
            </a:xfrm>
            <a:custGeom>
              <a:avLst/>
              <a:gdLst/>
              <a:ahLst/>
              <a:cxnLst/>
              <a:rect l="l" t="t" r="r" b="b"/>
              <a:pathLst>
                <a:path w="103026" h="26715" extrusionOk="0">
                  <a:moveTo>
                    <a:pt x="55432" y="1"/>
                  </a:moveTo>
                  <a:lnTo>
                    <a:pt x="46271" y="7952"/>
                  </a:lnTo>
                  <a:lnTo>
                    <a:pt x="35938" y="5507"/>
                  </a:lnTo>
                  <a:lnTo>
                    <a:pt x="35913" y="5507"/>
                  </a:lnTo>
                  <a:lnTo>
                    <a:pt x="27294" y="11934"/>
                  </a:lnTo>
                  <a:lnTo>
                    <a:pt x="16382" y="6188"/>
                  </a:lnTo>
                  <a:lnTo>
                    <a:pt x="11480" y="23287"/>
                  </a:lnTo>
                  <a:lnTo>
                    <a:pt x="0" y="26526"/>
                  </a:lnTo>
                  <a:lnTo>
                    <a:pt x="38" y="26664"/>
                  </a:lnTo>
                  <a:lnTo>
                    <a:pt x="11593" y="23401"/>
                  </a:lnTo>
                  <a:lnTo>
                    <a:pt x="16470" y="6389"/>
                  </a:lnTo>
                  <a:lnTo>
                    <a:pt x="27306" y="12098"/>
                  </a:lnTo>
                  <a:lnTo>
                    <a:pt x="35938" y="5659"/>
                  </a:lnTo>
                  <a:lnTo>
                    <a:pt x="46309" y="8103"/>
                  </a:lnTo>
                  <a:lnTo>
                    <a:pt x="55419" y="215"/>
                  </a:lnTo>
                  <a:lnTo>
                    <a:pt x="64958" y="12186"/>
                  </a:lnTo>
                  <a:lnTo>
                    <a:pt x="64970" y="12211"/>
                  </a:lnTo>
                  <a:lnTo>
                    <a:pt x="79663" y="15815"/>
                  </a:lnTo>
                  <a:lnTo>
                    <a:pt x="79714" y="15827"/>
                  </a:lnTo>
                  <a:lnTo>
                    <a:pt x="87186" y="5293"/>
                  </a:lnTo>
                  <a:lnTo>
                    <a:pt x="90815" y="19368"/>
                  </a:lnTo>
                  <a:lnTo>
                    <a:pt x="90815" y="19394"/>
                  </a:lnTo>
                  <a:lnTo>
                    <a:pt x="102950" y="26715"/>
                  </a:lnTo>
                  <a:lnTo>
                    <a:pt x="103025" y="26589"/>
                  </a:lnTo>
                  <a:lnTo>
                    <a:pt x="90941" y="19305"/>
                  </a:lnTo>
                  <a:lnTo>
                    <a:pt x="87249" y="4966"/>
                  </a:lnTo>
                  <a:lnTo>
                    <a:pt x="79651" y="15664"/>
                  </a:lnTo>
                  <a:lnTo>
                    <a:pt x="65046" y="12085"/>
                  </a:lnTo>
                  <a:lnTo>
                    <a:pt x="55432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" name="Google Shape;246;p12"/>
            <p:cNvSpPr/>
            <p:nvPr/>
          </p:nvSpPr>
          <p:spPr>
            <a:xfrm>
              <a:off x="4558950" y="1523350"/>
              <a:ext cx="2813800" cy="3825"/>
            </a:xfrm>
            <a:custGeom>
              <a:avLst/>
              <a:gdLst/>
              <a:ahLst/>
              <a:cxnLst/>
              <a:rect l="l" t="t" r="r" b="b"/>
              <a:pathLst>
                <a:path w="112552" h="153" extrusionOk="0">
                  <a:moveTo>
                    <a:pt x="1" y="1"/>
                  </a:moveTo>
                  <a:lnTo>
                    <a:pt x="1" y="152"/>
                  </a:lnTo>
                  <a:lnTo>
                    <a:pt x="112552" y="152"/>
                  </a:lnTo>
                  <a:lnTo>
                    <a:pt x="112552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" name="Google Shape;247;p12"/>
            <p:cNvSpPr/>
            <p:nvPr/>
          </p:nvSpPr>
          <p:spPr>
            <a:xfrm>
              <a:off x="4967225" y="1418775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59" y="0"/>
                  </a:moveTo>
                  <a:cubicBezTo>
                    <a:pt x="353" y="0"/>
                    <a:pt x="0" y="845"/>
                    <a:pt x="492" y="1349"/>
                  </a:cubicBezTo>
                  <a:cubicBezTo>
                    <a:pt x="654" y="1506"/>
                    <a:pt x="850" y="1577"/>
                    <a:pt x="1043" y="1577"/>
                  </a:cubicBezTo>
                  <a:cubicBezTo>
                    <a:pt x="1451" y="1577"/>
                    <a:pt x="1840" y="1261"/>
                    <a:pt x="1840" y="782"/>
                  </a:cubicBezTo>
                  <a:cubicBezTo>
                    <a:pt x="1840" y="353"/>
                    <a:pt x="1487" y="0"/>
                    <a:pt x="1059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" name="Google Shape;248;p12"/>
            <p:cNvSpPr/>
            <p:nvPr/>
          </p:nvSpPr>
          <p:spPr>
            <a:xfrm>
              <a:off x="5101172" y="992325"/>
              <a:ext cx="42875" cy="39850"/>
            </a:xfrm>
            <a:custGeom>
              <a:avLst/>
              <a:gdLst/>
              <a:ahLst/>
              <a:cxnLst/>
              <a:rect l="l" t="t" r="r" b="b"/>
              <a:pathLst>
                <a:path w="1715" h="1594" extrusionOk="0">
                  <a:moveTo>
                    <a:pt x="849" y="1"/>
                  </a:moveTo>
                  <a:cubicBezTo>
                    <a:pt x="810" y="1"/>
                    <a:pt x="771" y="4"/>
                    <a:pt x="731" y="9"/>
                  </a:cubicBezTo>
                  <a:cubicBezTo>
                    <a:pt x="290" y="85"/>
                    <a:pt x="1" y="488"/>
                    <a:pt x="76" y="917"/>
                  </a:cubicBezTo>
                  <a:cubicBezTo>
                    <a:pt x="133" y="1317"/>
                    <a:pt x="482" y="1593"/>
                    <a:pt x="866" y="1593"/>
                  </a:cubicBezTo>
                  <a:cubicBezTo>
                    <a:pt x="905" y="1593"/>
                    <a:pt x="944" y="1590"/>
                    <a:pt x="983" y="1584"/>
                  </a:cubicBezTo>
                  <a:cubicBezTo>
                    <a:pt x="1412" y="1509"/>
                    <a:pt x="1714" y="1106"/>
                    <a:pt x="1639" y="665"/>
                  </a:cubicBezTo>
                  <a:cubicBezTo>
                    <a:pt x="1581" y="276"/>
                    <a:pt x="1233" y="1"/>
                    <a:pt x="849" y="1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" name="Google Shape;249;p12"/>
            <p:cNvSpPr/>
            <p:nvPr/>
          </p:nvSpPr>
          <p:spPr>
            <a:xfrm>
              <a:off x="5364775" y="1136200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46" y="0"/>
                  </a:moveTo>
                  <a:cubicBezTo>
                    <a:pt x="353" y="0"/>
                    <a:pt x="1" y="845"/>
                    <a:pt x="492" y="1349"/>
                  </a:cubicBezTo>
                  <a:cubicBezTo>
                    <a:pt x="654" y="1507"/>
                    <a:pt x="852" y="1578"/>
                    <a:pt x="1045" y="1578"/>
                  </a:cubicBezTo>
                  <a:cubicBezTo>
                    <a:pt x="1452" y="1578"/>
                    <a:pt x="1840" y="1264"/>
                    <a:pt x="1840" y="794"/>
                  </a:cubicBezTo>
                  <a:cubicBezTo>
                    <a:pt x="1840" y="353"/>
                    <a:pt x="1488" y="0"/>
                    <a:pt x="1046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" name="Google Shape;250;p12"/>
            <p:cNvSpPr/>
            <p:nvPr/>
          </p:nvSpPr>
          <p:spPr>
            <a:xfrm>
              <a:off x="5581825" y="976800"/>
              <a:ext cx="46025" cy="39525"/>
            </a:xfrm>
            <a:custGeom>
              <a:avLst/>
              <a:gdLst/>
              <a:ahLst/>
              <a:cxnLst/>
              <a:rect l="l" t="t" r="r" b="b"/>
              <a:pathLst>
                <a:path w="1841" h="1581" extrusionOk="0">
                  <a:moveTo>
                    <a:pt x="1059" y="0"/>
                  </a:moveTo>
                  <a:cubicBezTo>
                    <a:pt x="353" y="0"/>
                    <a:pt x="1" y="857"/>
                    <a:pt x="505" y="1349"/>
                  </a:cubicBezTo>
                  <a:cubicBezTo>
                    <a:pt x="664" y="1508"/>
                    <a:pt x="861" y="1580"/>
                    <a:pt x="1055" y="1580"/>
                  </a:cubicBezTo>
                  <a:cubicBezTo>
                    <a:pt x="1456" y="1580"/>
                    <a:pt x="1840" y="1270"/>
                    <a:pt x="1840" y="794"/>
                  </a:cubicBezTo>
                  <a:cubicBezTo>
                    <a:pt x="1840" y="353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" name="Google Shape;251;p12"/>
            <p:cNvSpPr/>
            <p:nvPr/>
          </p:nvSpPr>
          <p:spPr>
            <a:xfrm>
              <a:off x="5838875" y="1036025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59" y="0"/>
                  </a:moveTo>
                  <a:cubicBezTo>
                    <a:pt x="354" y="0"/>
                    <a:pt x="1" y="845"/>
                    <a:pt x="492" y="1349"/>
                  </a:cubicBezTo>
                  <a:cubicBezTo>
                    <a:pt x="655" y="1507"/>
                    <a:pt x="852" y="1578"/>
                    <a:pt x="1046" y="1578"/>
                  </a:cubicBezTo>
                  <a:cubicBezTo>
                    <a:pt x="1453" y="1578"/>
                    <a:pt x="1841" y="1264"/>
                    <a:pt x="1841" y="794"/>
                  </a:cubicBezTo>
                  <a:cubicBezTo>
                    <a:pt x="1841" y="353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" name="Google Shape;252;p12"/>
            <p:cNvSpPr/>
            <p:nvPr/>
          </p:nvSpPr>
          <p:spPr>
            <a:xfrm>
              <a:off x="6316150" y="1138400"/>
              <a:ext cx="39700" cy="39400"/>
            </a:xfrm>
            <a:custGeom>
              <a:avLst/>
              <a:gdLst/>
              <a:ahLst/>
              <a:cxnLst/>
              <a:rect l="l" t="t" r="r" b="b"/>
              <a:pathLst>
                <a:path w="1588" h="1576" extrusionOk="0">
                  <a:moveTo>
                    <a:pt x="794" y="1"/>
                  </a:moveTo>
                  <a:cubicBezTo>
                    <a:pt x="353" y="1"/>
                    <a:pt x="0" y="353"/>
                    <a:pt x="0" y="782"/>
                  </a:cubicBezTo>
                  <a:cubicBezTo>
                    <a:pt x="0" y="1223"/>
                    <a:pt x="353" y="1576"/>
                    <a:pt x="794" y="1576"/>
                  </a:cubicBezTo>
                  <a:cubicBezTo>
                    <a:pt x="1235" y="1576"/>
                    <a:pt x="1588" y="1223"/>
                    <a:pt x="1588" y="782"/>
                  </a:cubicBezTo>
                  <a:cubicBezTo>
                    <a:pt x="1588" y="353"/>
                    <a:pt x="1235" y="1"/>
                    <a:pt x="794" y="1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" name="Google Shape;253;p12"/>
            <p:cNvSpPr/>
            <p:nvPr/>
          </p:nvSpPr>
          <p:spPr>
            <a:xfrm>
              <a:off x="6675275" y="1230075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46" y="0"/>
                  </a:moveTo>
                  <a:cubicBezTo>
                    <a:pt x="353" y="0"/>
                    <a:pt x="0" y="845"/>
                    <a:pt x="492" y="1336"/>
                  </a:cubicBezTo>
                  <a:cubicBezTo>
                    <a:pt x="656" y="1500"/>
                    <a:pt x="856" y="1573"/>
                    <a:pt x="1051" y="1573"/>
                  </a:cubicBezTo>
                  <a:cubicBezTo>
                    <a:pt x="1456" y="1573"/>
                    <a:pt x="1840" y="1258"/>
                    <a:pt x="1840" y="782"/>
                  </a:cubicBezTo>
                  <a:cubicBezTo>
                    <a:pt x="1840" y="353"/>
                    <a:pt x="1487" y="0"/>
                    <a:pt x="1046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" name="Google Shape;254;p12"/>
            <p:cNvSpPr/>
            <p:nvPr/>
          </p:nvSpPr>
          <p:spPr>
            <a:xfrm>
              <a:off x="6863325" y="967025"/>
              <a:ext cx="46350" cy="39350"/>
            </a:xfrm>
            <a:custGeom>
              <a:avLst/>
              <a:gdLst/>
              <a:ahLst/>
              <a:cxnLst/>
              <a:rect l="l" t="t" r="r" b="b"/>
              <a:pathLst>
                <a:path w="1854" h="1574" extrusionOk="0">
                  <a:moveTo>
                    <a:pt x="1059" y="1"/>
                  </a:moveTo>
                  <a:cubicBezTo>
                    <a:pt x="354" y="1"/>
                    <a:pt x="1" y="845"/>
                    <a:pt x="505" y="1336"/>
                  </a:cubicBezTo>
                  <a:cubicBezTo>
                    <a:pt x="665" y="1500"/>
                    <a:pt x="863" y="1574"/>
                    <a:pt x="1058" y="1574"/>
                  </a:cubicBezTo>
                  <a:cubicBezTo>
                    <a:pt x="1463" y="1574"/>
                    <a:pt x="1853" y="1258"/>
                    <a:pt x="1853" y="782"/>
                  </a:cubicBezTo>
                  <a:cubicBezTo>
                    <a:pt x="1853" y="341"/>
                    <a:pt x="1500" y="1"/>
                    <a:pt x="1059" y="1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" name="Google Shape;255;p12"/>
            <p:cNvSpPr/>
            <p:nvPr/>
          </p:nvSpPr>
          <p:spPr>
            <a:xfrm>
              <a:off x="6956275" y="1323000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59" y="1"/>
                  </a:moveTo>
                  <a:cubicBezTo>
                    <a:pt x="353" y="1"/>
                    <a:pt x="0" y="845"/>
                    <a:pt x="504" y="1336"/>
                  </a:cubicBezTo>
                  <a:cubicBezTo>
                    <a:pt x="664" y="1500"/>
                    <a:pt x="861" y="1574"/>
                    <a:pt x="1055" y="1574"/>
                  </a:cubicBezTo>
                  <a:cubicBezTo>
                    <a:pt x="1456" y="1574"/>
                    <a:pt x="1840" y="1258"/>
                    <a:pt x="1840" y="782"/>
                  </a:cubicBezTo>
                  <a:cubicBezTo>
                    <a:pt x="1840" y="354"/>
                    <a:pt x="1487" y="1"/>
                    <a:pt x="1059" y="1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3638920980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"/>
          <p:cNvSpPr txBox="1">
            <a:spLocks noGrp="1"/>
          </p:cNvSpPr>
          <p:nvPr>
            <p:ph type="subTitle" idx="1"/>
          </p:nvPr>
        </p:nvSpPr>
        <p:spPr>
          <a:xfrm>
            <a:off x="8572036" y="5106240"/>
            <a:ext cx="3237600" cy="7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58" name="Google Shape;258;p13"/>
          <p:cNvSpPr/>
          <p:nvPr/>
        </p:nvSpPr>
        <p:spPr>
          <a:xfrm>
            <a:off x="10196500" y="1266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59" name="Google Shape;259;p13"/>
          <p:cNvSpPr/>
          <p:nvPr/>
        </p:nvSpPr>
        <p:spPr>
          <a:xfrm>
            <a:off x="11981133" y="548900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0" name="Google Shape;260;p13"/>
          <p:cNvSpPr/>
          <p:nvPr/>
        </p:nvSpPr>
        <p:spPr>
          <a:xfrm>
            <a:off x="11145934" y="7411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1" name="Google Shape;261;p13"/>
          <p:cNvSpPr/>
          <p:nvPr/>
        </p:nvSpPr>
        <p:spPr>
          <a:xfrm>
            <a:off x="12162800" y="979000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2" name="Google Shape;262;p13"/>
          <p:cNvSpPr/>
          <p:nvPr/>
        </p:nvSpPr>
        <p:spPr>
          <a:xfrm>
            <a:off x="11731467" y="1451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3" name="Google Shape;263;p13"/>
          <p:cNvSpPr/>
          <p:nvPr/>
        </p:nvSpPr>
        <p:spPr>
          <a:xfrm>
            <a:off x="8132457" y="-200800"/>
            <a:ext cx="128060" cy="127283"/>
          </a:xfrm>
          <a:custGeom>
            <a:avLst/>
            <a:gdLst/>
            <a:ahLst/>
            <a:cxnLst/>
            <a:rect l="l" t="t" r="r" b="b"/>
            <a:pathLst>
              <a:path w="3128" h="3109" extrusionOk="0">
                <a:moveTo>
                  <a:pt x="2678" y="431"/>
                </a:moveTo>
                <a:lnTo>
                  <a:pt x="2678" y="2659"/>
                </a:lnTo>
                <a:lnTo>
                  <a:pt x="450" y="2659"/>
                </a:lnTo>
                <a:lnTo>
                  <a:pt x="450" y="431"/>
                </a:lnTo>
                <a:close/>
                <a:moveTo>
                  <a:pt x="0" y="0"/>
                </a:moveTo>
                <a:lnTo>
                  <a:pt x="0" y="3109"/>
                </a:lnTo>
                <a:lnTo>
                  <a:pt x="3128" y="3109"/>
                </a:lnTo>
                <a:lnTo>
                  <a:pt x="312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4" name="Google Shape;264;p13"/>
          <p:cNvSpPr/>
          <p:nvPr/>
        </p:nvSpPr>
        <p:spPr>
          <a:xfrm>
            <a:off x="8936698" y="592715"/>
            <a:ext cx="127324" cy="127283"/>
          </a:xfrm>
          <a:custGeom>
            <a:avLst/>
            <a:gdLst/>
            <a:ahLst/>
            <a:cxnLst/>
            <a:rect l="l" t="t" r="r" b="b"/>
            <a:pathLst>
              <a:path w="3110" h="3109" extrusionOk="0">
                <a:moveTo>
                  <a:pt x="2678" y="450"/>
                </a:moveTo>
                <a:lnTo>
                  <a:pt x="2678" y="2678"/>
                </a:lnTo>
                <a:lnTo>
                  <a:pt x="450" y="2678"/>
                </a:lnTo>
                <a:lnTo>
                  <a:pt x="450" y="450"/>
                </a:lnTo>
                <a:close/>
                <a:moveTo>
                  <a:pt x="1" y="0"/>
                </a:moveTo>
                <a:lnTo>
                  <a:pt x="1" y="3109"/>
                </a:lnTo>
                <a:lnTo>
                  <a:pt x="3109" y="3109"/>
                </a:lnTo>
                <a:lnTo>
                  <a:pt x="3109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5" name="Google Shape;265;p13"/>
          <p:cNvSpPr/>
          <p:nvPr/>
        </p:nvSpPr>
        <p:spPr>
          <a:xfrm>
            <a:off x="7873301" y="190963"/>
            <a:ext cx="109679" cy="109679"/>
          </a:xfrm>
          <a:custGeom>
            <a:avLst/>
            <a:gdLst/>
            <a:ahLst/>
            <a:cxnLst/>
            <a:rect l="l" t="t" r="r" b="b"/>
            <a:pathLst>
              <a:path w="2679" h="2679" extrusionOk="0">
                <a:moveTo>
                  <a:pt x="1" y="1"/>
                </a:moveTo>
                <a:lnTo>
                  <a:pt x="1" y="2679"/>
                </a:lnTo>
                <a:lnTo>
                  <a:pt x="2679" y="2679"/>
                </a:lnTo>
                <a:lnTo>
                  <a:pt x="2679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6" name="Google Shape;266;p13"/>
          <p:cNvSpPr/>
          <p:nvPr/>
        </p:nvSpPr>
        <p:spPr>
          <a:xfrm>
            <a:off x="381000" y="60568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7" name="Google Shape;267;p13"/>
          <p:cNvSpPr/>
          <p:nvPr/>
        </p:nvSpPr>
        <p:spPr>
          <a:xfrm>
            <a:off x="585534" y="6404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8" name="Google Shape;268;p13"/>
          <p:cNvSpPr txBox="1">
            <a:spLocks noGrp="1"/>
          </p:cNvSpPr>
          <p:nvPr>
            <p:ph type="ctrTitle"/>
          </p:nvPr>
        </p:nvSpPr>
        <p:spPr>
          <a:xfrm>
            <a:off x="1294419" y="4529067"/>
            <a:ext cx="2870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69" name="Google Shape;269;p13"/>
          <p:cNvSpPr txBox="1">
            <a:spLocks noGrp="1"/>
          </p:cNvSpPr>
          <p:nvPr>
            <p:ph type="subTitle" idx="2"/>
          </p:nvPr>
        </p:nvSpPr>
        <p:spPr>
          <a:xfrm>
            <a:off x="1294419" y="5106240"/>
            <a:ext cx="3237600" cy="7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70" name="Google Shape;270;p13"/>
          <p:cNvSpPr txBox="1">
            <a:spLocks noGrp="1"/>
          </p:cNvSpPr>
          <p:nvPr>
            <p:ph type="title" idx="3" hasCustomPrompt="1"/>
          </p:nvPr>
        </p:nvSpPr>
        <p:spPr>
          <a:xfrm>
            <a:off x="1294419" y="3527849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  <p:sp>
        <p:nvSpPr>
          <p:cNvPr id="271" name="Google Shape;271;p13"/>
          <p:cNvSpPr txBox="1">
            <a:spLocks noGrp="1"/>
          </p:cNvSpPr>
          <p:nvPr>
            <p:ph type="ctrTitle" idx="4"/>
          </p:nvPr>
        </p:nvSpPr>
        <p:spPr>
          <a:xfrm>
            <a:off x="4920464" y="4529067"/>
            <a:ext cx="1848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72" name="Google Shape;272;p13"/>
          <p:cNvSpPr txBox="1">
            <a:spLocks noGrp="1"/>
          </p:cNvSpPr>
          <p:nvPr>
            <p:ph type="subTitle" idx="5"/>
          </p:nvPr>
        </p:nvSpPr>
        <p:spPr>
          <a:xfrm>
            <a:off x="4920455" y="5106240"/>
            <a:ext cx="3237600" cy="7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73" name="Google Shape;273;p13"/>
          <p:cNvSpPr txBox="1">
            <a:spLocks noGrp="1"/>
          </p:cNvSpPr>
          <p:nvPr>
            <p:ph type="title" idx="6" hasCustomPrompt="1"/>
          </p:nvPr>
        </p:nvSpPr>
        <p:spPr>
          <a:xfrm>
            <a:off x="4920455" y="3527849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  <p:sp>
        <p:nvSpPr>
          <p:cNvPr id="274" name="Google Shape;274;p13"/>
          <p:cNvSpPr txBox="1">
            <a:spLocks noGrp="1"/>
          </p:cNvSpPr>
          <p:nvPr>
            <p:ph type="ctrTitle" idx="7"/>
          </p:nvPr>
        </p:nvSpPr>
        <p:spPr>
          <a:xfrm>
            <a:off x="825100" y="548900"/>
            <a:ext cx="6101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75" name="Google Shape;275;p13"/>
          <p:cNvSpPr txBox="1">
            <a:spLocks noGrp="1"/>
          </p:cNvSpPr>
          <p:nvPr>
            <p:ph type="ctrTitle" idx="8"/>
          </p:nvPr>
        </p:nvSpPr>
        <p:spPr>
          <a:xfrm>
            <a:off x="8571248" y="4503651"/>
            <a:ext cx="30024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76" name="Google Shape;276;p13"/>
          <p:cNvSpPr txBox="1">
            <a:spLocks noGrp="1"/>
          </p:cNvSpPr>
          <p:nvPr>
            <p:ph type="title" idx="9" hasCustomPrompt="1"/>
          </p:nvPr>
        </p:nvSpPr>
        <p:spPr>
          <a:xfrm>
            <a:off x="8571248" y="3527849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  <p:sp>
        <p:nvSpPr>
          <p:cNvPr id="277" name="Google Shape;277;p13"/>
          <p:cNvSpPr txBox="1">
            <a:spLocks noGrp="1"/>
          </p:cNvSpPr>
          <p:nvPr>
            <p:ph type="ctrTitle" idx="13"/>
          </p:nvPr>
        </p:nvSpPr>
        <p:spPr>
          <a:xfrm>
            <a:off x="8572036" y="4529067"/>
            <a:ext cx="30024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46388352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4"/>
          <p:cNvSpPr txBox="1">
            <a:spLocks noGrp="1"/>
          </p:cNvSpPr>
          <p:nvPr>
            <p:ph type="ctrTitle"/>
          </p:nvPr>
        </p:nvSpPr>
        <p:spPr>
          <a:xfrm>
            <a:off x="6261975" y="1820105"/>
            <a:ext cx="35408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3200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80" name="Google Shape;280;p14"/>
          <p:cNvSpPr txBox="1">
            <a:spLocks noGrp="1"/>
          </p:cNvSpPr>
          <p:nvPr>
            <p:ph type="subTitle" idx="1"/>
          </p:nvPr>
        </p:nvSpPr>
        <p:spPr>
          <a:xfrm>
            <a:off x="6261975" y="2446855"/>
            <a:ext cx="4052400" cy="12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81" name="Google Shape;281;p14"/>
          <p:cNvSpPr txBox="1">
            <a:spLocks noGrp="1"/>
          </p:cNvSpPr>
          <p:nvPr>
            <p:ph type="ctrTitle" idx="2"/>
          </p:nvPr>
        </p:nvSpPr>
        <p:spPr>
          <a:xfrm>
            <a:off x="2533533" y="4170589"/>
            <a:ext cx="32972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3200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82" name="Google Shape;282;p14"/>
          <p:cNvSpPr txBox="1">
            <a:spLocks noGrp="1"/>
          </p:cNvSpPr>
          <p:nvPr>
            <p:ph type="subTitle" idx="3"/>
          </p:nvPr>
        </p:nvSpPr>
        <p:spPr>
          <a:xfrm>
            <a:off x="1778500" y="4797853"/>
            <a:ext cx="4052400" cy="1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83" name="Google Shape;283;p14"/>
          <p:cNvSpPr/>
          <p:nvPr/>
        </p:nvSpPr>
        <p:spPr>
          <a:xfrm>
            <a:off x="9508517" y="487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84" name="Google Shape;284;p14"/>
          <p:cNvSpPr/>
          <p:nvPr/>
        </p:nvSpPr>
        <p:spPr>
          <a:xfrm>
            <a:off x="11204251" y="2911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85" name="Google Shape;285;p14"/>
          <p:cNvSpPr/>
          <p:nvPr/>
        </p:nvSpPr>
        <p:spPr>
          <a:xfrm>
            <a:off x="10369051" y="483434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86" name="Google Shape;286;p14"/>
          <p:cNvSpPr/>
          <p:nvPr/>
        </p:nvSpPr>
        <p:spPr>
          <a:xfrm>
            <a:off x="11385918" y="7212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87" name="Google Shape;287;p14"/>
          <p:cNvGrpSpPr/>
          <p:nvPr/>
        </p:nvGrpSpPr>
        <p:grpSpPr>
          <a:xfrm>
            <a:off x="8834845" y="-219415"/>
            <a:ext cx="161563" cy="1013993"/>
            <a:chOff x="5245196" y="3136513"/>
            <a:chExt cx="121172" cy="760495"/>
          </a:xfrm>
        </p:grpSpPr>
        <p:sp>
          <p:nvSpPr>
            <p:cNvPr id="288" name="Google Shape;288;p14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" name="Google Shape;289;p14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90" name="Google Shape;290;p14"/>
          <p:cNvSpPr/>
          <p:nvPr/>
        </p:nvSpPr>
        <p:spPr>
          <a:xfrm>
            <a:off x="424284" y="58918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91" name="Google Shape;291;p14"/>
          <p:cNvSpPr/>
          <p:nvPr/>
        </p:nvSpPr>
        <p:spPr>
          <a:xfrm>
            <a:off x="605951" y="63219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92" name="Google Shape;292;p14"/>
          <p:cNvSpPr txBox="1">
            <a:spLocks noGrp="1"/>
          </p:cNvSpPr>
          <p:nvPr>
            <p:ph type="ctrTitle" idx="4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14965293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5"/>
          <p:cNvSpPr/>
          <p:nvPr/>
        </p:nvSpPr>
        <p:spPr>
          <a:xfrm>
            <a:off x="9508517" y="487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95" name="Google Shape;295;p15"/>
          <p:cNvSpPr/>
          <p:nvPr/>
        </p:nvSpPr>
        <p:spPr>
          <a:xfrm>
            <a:off x="11204251" y="2911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96" name="Google Shape;296;p15"/>
          <p:cNvSpPr/>
          <p:nvPr/>
        </p:nvSpPr>
        <p:spPr>
          <a:xfrm>
            <a:off x="10369051" y="483434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97" name="Google Shape;297;p15"/>
          <p:cNvSpPr/>
          <p:nvPr/>
        </p:nvSpPr>
        <p:spPr>
          <a:xfrm>
            <a:off x="11385918" y="7212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98" name="Google Shape;298;p15"/>
          <p:cNvGrpSpPr/>
          <p:nvPr/>
        </p:nvGrpSpPr>
        <p:grpSpPr>
          <a:xfrm>
            <a:off x="8834845" y="-219415"/>
            <a:ext cx="161563" cy="1013993"/>
            <a:chOff x="5245196" y="3136513"/>
            <a:chExt cx="121172" cy="760495"/>
          </a:xfrm>
        </p:grpSpPr>
        <p:sp>
          <p:nvSpPr>
            <p:cNvPr id="299" name="Google Shape;299;p15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0" name="Google Shape;300;p15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301" name="Google Shape;301;p15"/>
          <p:cNvSpPr/>
          <p:nvPr/>
        </p:nvSpPr>
        <p:spPr>
          <a:xfrm>
            <a:off x="424284" y="58918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02" name="Google Shape;302;p15"/>
          <p:cNvSpPr/>
          <p:nvPr/>
        </p:nvSpPr>
        <p:spPr>
          <a:xfrm>
            <a:off x="605951" y="63219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03" name="Google Shape;303;p15"/>
          <p:cNvSpPr txBox="1">
            <a:spLocks noGrp="1"/>
          </p:cNvSpPr>
          <p:nvPr>
            <p:ph type="ctrTitle"/>
          </p:nvPr>
        </p:nvSpPr>
        <p:spPr>
          <a:xfrm>
            <a:off x="1188301" y="1689933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4" name="Google Shape;304;p15"/>
          <p:cNvSpPr txBox="1">
            <a:spLocks noGrp="1"/>
          </p:cNvSpPr>
          <p:nvPr>
            <p:ph type="subTitle" idx="1"/>
          </p:nvPr>
        </p:nvSpPr>
        <p:spPr>
          <a:xfrm>
            <a:off x="1188301" y="4654800"/>
            <a:ext cx="2508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05" name="Google Shape;305;p15"/>
          <p:cNvSpPr txBox="1">
            <a:spLocks noGrp="1"/>
          </p:cNvSpPr>
          <p:nvPr>
            <p:ph type="ctrTitle" idx="2"/>
          </p:nvPr>
        </p:nvSpPr>
        <p:spPr>
          <a:xfrm>
            <a:off x="4670897" y="1689933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6" name="Google Shape;306;p15"/>
          <p:cNvSpPr txBox="1">
            <a:spLocks noGrp="1"/>
          </p:cNvSpPr>
          <p:nvPr>
            <p:ph type="subTitle" idx="3"/>
          </p:nvPr>
        </p:nvSpPr>
        <p:spPr>
          <a:xfrm>
            <a:off x="4670897" y="4654800"/>
            <a:ext cx="2508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07" name="Google Shape;307;p15"/>
          <p:cNvSpPr txBox="1">
            <a:spLocks noGrp="1"/>
          </p:cNvSpPr>
          <p:nvPr>
            <p:ph type="ctrTitle" idx="4"/>
          </p:nvPr>
        </p:nvSpPr>
        <p:spPr>
          <a:xfrm>
            <a:off x="8166125" y="1689933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8" name="Google Shape;308;p15"/>
          <p:cNvSpPr txBox="1">
            <a:spLocks noGrp="1"/>
          </p:cNvSpPr>
          <p:nvPr>
            <p:ph type="subTitle" idx="5"/>
          </p:nvPr>
        </p:nvSpPr>
        <p:spPr>
          <a:xfrm>
            <a:off x="8166125" y="4654800"/>
            <a:ext cx="2508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09" name="Google Shape;309;p15"/>
          <p:cNvSpPr txBox="1">
            <a:spLocks noGrp="1"/>
          </p:cNvSpPr>
          <p:nvPr>
            <p:ph type="ctrTitle" idx="6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83306782"/>
      </p:ext>
    </p:extLst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6"/>
          <p:cNvSpPr txBox="1">
            <a:spLocks noGrp="1"/>
          </p:cNvSpPr>
          <p:nvPr>
            <p:ph type="ctrTitle"/>
          </p:nvPr>
        </p:nvSpPr>
        <p:spPr>
          <a:xfrm>
            <a:off x="1495367" y="3069600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2" name="Google Shape;312;p16"/>
          <p:cNvSpPr txBox="1">
            <a:spLocks noGrp="1"/>
          </p:cNvSpPr>
          <p:nvPr>
            <p:ph type="subTitle" idx="1"/>
          </p:nvPr>
        </p:nvSpPr>
        <p:spPr>
          <a:xfrm>
            <a:off x="1282567" y="2191668"/>
            <a:ext cx="29340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3" name="Google Shape;313;p16"/>
          <p:cNvSpPr txBox="1">
            <a:spLocks noGrp="1"/>
          </p:cNvSpPr>
          <p:nvPr>
            <p:ph type="ctrTitle" idx="2"/>
          </p:nvPr>
        </p:nvSpPr>
        <p:spPr>
          <a:xfrm>
            <a:off x="4837684" y="3069600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4" name="Google Shape;314;p16"/>
          <p:cNvSpPr txBox="1">
            <a:spLocks noGrp="1"/>
          </p:cNvSpPr>
          <p:nvPr>
            <p:ph type="subTitle" idx="3"/>
          </p:nvPr>
        </p:nvSpPr>
        <p:spPr>
          <a:xfrm>
            <a:off x="4624884" y="2191679"/>
            <a:ext cx="29340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5" name="Google Shape;315;p16"/>
          <p:cNvSpPr txBox="1">
            <a:spLocks noGrp="1"/>
          </p:cNvSpPr>
          <p:nvPr>
            <p:ph type="ctrTitle" idx="4"/>
          </p:nvPr>
        </p:nvSpPr>
        <p:spPr>
          <a:xfrm>
            <a:off x="8190165" y="3069600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6" name="Google Shape;316;p16"/>
          <p:cNvSpPr txBox="1">
            <a:spLocks noGrp="1"/>
          </p:cNvSpPr>
          <p:nvPr>
            <p:ph type="subTitle" idx="5"/>
          </p:nvPr>
        </p:nvSpPr>
        <p:spPr>
          <a:xfrm>
            <a:off x="7930565" y="2191668"/>
            <a:ext cx="30276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7" name="Google Shape;317;p16"/>
          <p:cNvSpPr txBox="1">
            <a:spLocks noGrp="1"/>
          </p:cNvSpPr>
          <p:nvPr>
            <p:ph type="ctrTitle" idx="6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8" name="Google Shape;318;p16"/>
          <p:cNvSpPr txBox="1">
            <a:spLocks noGrp="1"/>
          </p:cNvSpPr>
          <p:nvPr>
            <p:ph type="ctrTitle" idx="7"/>
          </p:nvPr>
        </p:nvSpPr>
        <p:spPr>
          <a:xfrm>
            <a:off x="1495367" y="5513067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9" name="Google Shape;319;p16"/>
          <p:cNvSpPr txBox="1">
            <a:spLocks noGrp="1"/>
          </p:cNvSpPr>
          <p:nvPr>
            <p:ph type="subTitle" idx="8"/>
          </p:nvPr>
        </p:nvSpPr>
        <p:spPr>
          <a:xfrm>
            <a:off x="1282567" y="4639001"/>
            <a:ext cx="29340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20" name="Google Shape;320;p16"/>
          <p:cNvSpPr txBox="1">
            <a:spLocks noGrp="1"/>
          </p:cNvSpPr>
          <p:nvPr>
            <p:ph type="ctrTitle" idx="9"/>
          </p:nvPr>
        </p:nvSpPr>
        <p:spPr>
          <a:xfrm>
            <a:off x="4837684" y="5513067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21" name="Google Shape;321;p16"/>
          <p:cNvSpPr txBox="1">
            <a:spLocks noGrp="1"/>
          </p:cNvSpPr>
          <p:nvPr>
            <p:ph type="subTitle" idx="13"/>
          </p:nvPr>
        </p:nvSpPr>
        <p:spPr>
          <a:xfrm>
            <a:off x="4711484" y="4639001"/>
            <a:ext cx="27608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22" name="Google Shape;322;p16"/>
          <p:cNvSpPr txBox="1">
            <a:spLocks noGrp="1"/>
          </p:cNvSpPr>
          <p:nvPr>
            <p:ph type="ctrTitle" idx="14"/>
          </p:nvPr>
        </p:nvSpPr>
        <p:spPr>
          <a:xfrm>
            <a:off x="8190165" y="5513067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23" name="Google Shape;323;p16"/>
          <p:cNvSpPr txBox="1">
            <a:spLocks noGrp="1"/>
          </p:cNvSpPr>
          <p:nvPr>
            <p:ph type="subTitle" idx="15"/>
          </p:nvPr>
        </p:nvSpPr>
        <p:spPr>
          <a:xfrm>
            <a:off x="7930565" y="4639001"/>
            <a:ext cx="30276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24" name="Google Shape;324;p16"/>
          <p:cNvSpPr/>
          <p:nvPr/>
        </p:nvSpPr>
        <p:spPr>
          <a:xfrm>
            <a:off x="10097400" y="3698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25" name="Google Shape;325;p16"/>
          <p:cNvSpPr/>
          <p:nvPr/>
        </p:nvSpPr>
        <p:spPr>
          <a:xfrm>
            <a:off x="11981133" y="548900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26" name="Google Shape;326;p16"/>
          <p:cNvSpPr/>
          <p:nvPr/>
        </p:nvSpPr>
        <p:spPr>
          <a:xfrm>
            <a:off x="11145934" y="7411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27" name="Google Shape;327;p16"/>
          <p:cNvSpPr/>
          <p:nvPr/>
        </p:nvSpPr>
        <p:spPr>
          <a:xfrm>
            <a:off x="12162800" y="979000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28" name="Google Shape;328;p16"/>
          <p:cNvSpPr/>
          <p:nvPr/>
        </p:nvSpPr>
        <p:spPr>
          <a:xfrm>
            <a:off x="11731467" y="1451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29" name="Google Shape;329;p16"/>
          <p:cNvSpPr/>
          <p:nvPr/>
        </p:nvSpPr>
        <p:spPr>
          <a:xfrm>
            <a:off x="8936698" y="592715"/>
            <a:ext cx="127324" cy="127283"/>
          </a:xfrm>
          <a:custGeom>
            <a:avLst/>
            <a:gdLst/>
            <a:ahLst/>
            <a:cxnLst/>
            <a:rect l="l" t="t" r="r" b="b"/>
            <a:pathLst>
              <a:path w="3110" h="3109" extrusionOk="0">
                <a:moveTo>
                  <a:pt x="2678" y="450"/>
                </a:moveTo>
                <a:lnTo>
                  <a:pt x="2678" y="2678"/>
                </a:lnTo>
                <a:lnTo>
                  <a:pt x="450" y="2678"/>
                </a:lnTo>
                <a:lnTo>
                  <a:pt x="450" y="450"/>
                </a:lnTo>
                <a:close/>
                <a:moveTo>
                  <a:pt x="1" y="0"/>
                </a:moveTo>
                <a:lnTo>
                  <a:pt x="1" y="3109"/>
                </a:lnTo>
                <a:lnTo>
                  <a:pt x="3109" y="3109"/>
                </a:lnTo>
                <a:lnTo>
                  <a:pt x="3109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30" name="Google Shape;330;p16"/>
          <p:cNvSpPr/>
          <p:nvPr/>
        </p:nvSpPr>
        <p:spPr>
          <a:xfrm>
            <a:off x="7873301" y="190963"/>
            <a:ext cx="109679" cy="109679"/>
          </a:xfrm>
          <a:custGeom>
            <a:avLst/>
            <a:gdLst/>
            <a:ahLst/>
            <a:cxnLst/>
            <a:rect l="l" t="t" r="r" b="b"/>
            <a:pathLst>
              <a:path w="2679" h="2679" extrusionOk="0">
                <a:moveTo>
                  <a:pt x="1" y="1"/>
                </a:moveTo>
                <a:lnTo>
                  <a:pt x="1" y="2679"/>
                </a:lnTo>
                <a:lnTo>
                  <a:pt x="2679" y="2679"/>
                </a:lnTo>
                <a:lnTo>
                  <a:pt x="2679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31" name="Google Shape;331;p16"/>
          <p:cNvSpPr/>
          <p:nvPr/>
        </p:nvSpPr>
        <p:spPr>
          <a:xfrm>
            <a:off x="404800" y="5868967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32" name="Google Shape;332;p16"/>
          <p:cNvSpPr/>
          <p:nvPr/>
        </p:nvSpPr>
        <p:spPr>
          <a:xfrm>
            <a:off x="752101" y="6338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384956365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7"/>
          <p:cNvSpPr txBox="1">
            <a:spLocks noGrp="1"/>
          </p:cNvSpPr>
          <p:nvPr>
            <p:ph type="ctrTitle"/>
          </p:nvPr>
        </p:nvSpPr>
        <p:spPr>
          <a:xfrm>
            <a:off x="1624721" y="1830927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5" name="Google Shape;335;p17"/>
          <p:cNvSpPr txBox="1">
            <a:spLocks noGrp="1"/>
          </p:cNvSpPr>
          <p:nvPr>
            <p:ph type="subTitle" idx="1"/>
          </p:nvPr>
        </p:nvSpPr>
        <p:spPr>
          <a:xfrm>
            <a:off x="1624721" y="2487327"/>
            <a:ext cx="25084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36" name="Google Shape;336;p17"/>
          <p:cNvSpPr txBox="1">
            <a:spLocks noGrp="1"/>
          </p:cNvSpPr>
          <p:nvPr>
            <p:ph type="ctrTitle" idx="2"/>
          </p:nvPr>
        </p:nvSpPr>
        <p:spPr>
          <a:xfrm>
            <a:off x="8072740" y="1830927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7" name="Google Shape;337;p17"/>
          <p:cNvSpPr txBox="1">
            <a:spLocks noGrp="1"/>
          </p:cNvSpPr>
          <p:nvPr>
            <p:ph type="subTitle" idx="3"/>
          </p:nvPr>
        </p:nvSpPr>
        <p:spPr>
          <a:xfrm>
            <a:off x="8072740" y="2487327"/>
            <a:ext cx="25084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38" name="Google Shape;338;p17"/>
          <p:cNvSpPr txBox="1">
            <a:spLocks noGrp="1"/>
          </p:cNvSpPr>
          <p:nvPr>
            <p:ph type="ctrTitle" idx="4"/>
          </p:nvPr>
        </p:nvSpPr>
        <p:spPr>
          <a:xfrm>
            <a:off x="1624721" y="3705075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9" name="Google Shape;339;p17"/>
          <p:cNvSpPr txBox="1">
            <a:spLocks noGrp="1"/>
          </p:cNvSpPr>
          <p:nvPr>
            <p:ph type="subTitle" idx="5"/>
          </p:nvPr>
        </p:nvSpPr>
        <p:spPr>
          <a:xfrm>
            <a:off x="1489121" y="4361475"/>
            <a:ext cx="27796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40" name="Google Shape;340;p17"/>
          <p:cNvSpPr txBox="1">
            <a:spLocks noGrp="1"/>
          </p:cNvSpPr>
          <p:nvPr>
            <p:ph type="ctrTitle" idx="6"/>
          </p:nvPr>
        </p:nvSpPr>
        <p:spPr>
          <a:xfrm>
            <a:off x="8072740" y="3705075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41" name="Google Shape;341;p17"/>
          <p:cNvSpPr txBox="1">
            <a:spLocks noGrp="1"/>
          </p:cNvSpPr>
          <p:nvPr>
            <p:ph type="subTitle" idx="7"/>
          </p:nvPr>
        </p:nvSpPr>
        <p:spPr>
          <a:xfrm>
            <a:off x="8072740" y="4361475"/>
            <a:ext cx="25084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42" name="Google Shape;342;p17"/>
          <p:cNvSpPr txBox="1">
            <a:spLocks noGrp="1"/>
          </p:cNvSpPr>
          <p:nvPr>
            <p:ph type="ctrTitle" idx="8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43" name="Google Shape;343;p17"/>
          <p:cNvSpPr/>
          <p:nvPr/>
        </p:nvSpPr>
        <p:spPr>
          <a:xfrm>
            <a:off x="10196500" y="1266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4" name="Google Shape;344;p17"/>
          <p:cNvSpPr/>
          <p:nvPr/>
        </p:nvSpPr>
        <p:spPr>
          <a:xfrm>
            <a:off x="11981133" y="548900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5" name="Google Shape;345;p17"/>
          <p:cNvSpPr/>
          <p:nvPr/>
        </p:nvSpPr>
        <p:spPr>
          <a:xfrm>
            <a:off x="11145934" y="7411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6" name="Google Shape;346;p17"/>
          <p:cNvSpPr/>
          <p:nvPr/>
        </p:nvSpPr>
        <p:spPr>
          <a:xfrm>
            <a:off x="12162800" y="979000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7" name="Google Shape;347;p17"/>
          <p:cNvSpPr/>
          <p:nvPr/>
        </p:nvSpPr>
        <p:spPr>
          <a:xfrm>
            <a:off x="11731467" y="1451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8" name="Google Shape;348;p17"/>
          <p:cNvSpPr/>
          <p:nvPr/>
        </p:nvSpPr>
        <p:spPr>
          <a:xfrm>
            <a:off x="8132457" y="-200800"/>
            <a:ext cx="128060" cy="127283"/>
          </a:xfrm>
          <a:custGeom>
            <a:avLst/>
            <a:gdLst/>
            <a:ahLst/>
            <a:cxnLst/>
            <a:rect l="l" t="t" r="r" b="b"/>
            <a:pathLst>
              <a:path w="3128" h="3109" extrusionOk="0">
                <a:moveTo>
                  <a:pt x="2678" y="431"/>
                </a:moveTo>
                <a:lnTo>
                  <a:pt x="2678" y="2659"/>
                </a:lnTo>
                <a:lnTo>
                  <a:pt x="450" y="2659"/>
                </a:lnTo>
                <a:lnTo>
                  <a:pt x="450" y="431"/>
                </a:lnTo>
                <a:close/>
                <a:moveTo>
                  <a:pt x="0" y="0"/>
                </a:moveTo>
                <a:lnTo>
                  <a:pt x="0" y="3109"/>
                </a:lnTo>
                <a:lnTo>
                  <a:pt x="3128" y="3109"/>
                </a:lnTo>
                <a:lnTo>
                  <a:pt x="312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9" name="Google Shape;349;p17"/>
          <p:cNvSpPr/>
          <p:nvPr/>
        </p:nvSpPr>
        <p:spPr>
          <a:xfrm>
            <a:off x="8936698" y="592715"/>
            <a:ext cx="127324" cy="127283"/>
          </a:xfrm>
          <a:custGeom>
            <a:avLst/>
            <a:gdLst/>
            <a:ahLst/>
            <a:cxnLst/>
            <a:rect l="l" t="t" r="r" b="b"/>
            <a:pathLst>
              <a:path w="3110" h="3109" extrusionOk="0">
                <a:moveTo>
                  <a:pt x="2678" y="450"/>
                </a:moveTo>
                <a:lnTo>
                  <a:pt x="2678" y="2678"/>
                </a:lnTo>
                <a:lnTo>
                  <a:pt x="450" y="2678"/>
                </a:lnTo>
                <a:lnTo>
                  <a:pt x="450" y="450"/>
                </a:lnTo>
                <a:close/>
                <a:moveTo>
                  <a:pt x="1" y="0"/>
                </a:moveTo>
                <a:lnTo>
                  <a:pt x="1" y="3109"/>
                </a:lnTo>
                <a:lnTo>
                  <a:pt x="3109" y="3109"/>
                </a:lnTo>
                <a:lnTo>
                  <a:pt x="3109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50" name="Google Shape;350;p17"/>
          <p:cNvSpPr/>
          <p:nvPr/>
        </p:nvSpPr>
        <p:spPr>
          <a:xfrm>
            <a:off x="7873301" y="190963"/>
            <a:ext cx="109679" cy="109679"/>
          </a:xfrm>
          <a:custGeom>
            <a:avLst/>
            <a:gdLst/>
            <a:ahLst/>
            <a:cxnLst/>
            <a:rect l="l" t="t" r="r" b="b"/>
            <a:pathLst>
              <a:path w="2679" h="2679" extrusionOk="0">
                <a:moveTo>
                  <a:pt x="1" y="1"/>
                </a:moveTo>
                <a:lnTo>
                  <a:pt x="1" y="2679"/>
                </a:lnTo>
                <a:lnTo>
                  <a:pt x="2679" y="2679"/>
                </a:lnTo>
                <a:lnTo>
                  <a:pt x="2679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51" name="Google Shape;351;p17"/>
          <p:cNvSpPr/>
          <p:nvPr/>
        </p:nvSpPr>
        <p:spPr>
          <a:xfrm>
            <a:off x="404800" y="5868967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52" name="Google Shape;352;p17"/>
          <p:cNvSpPr/>
          <p:nvPr/>
        </p:nvSpPr>
        <p:spPr>
          <a:xfrm>
            <a:off x="1088867" y="61502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3169032529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 and four columns 2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8"/>
          <p:cNvSpPr txBox="1">
            <a:spLocks noGrp="1"/>
          </p:cNvSpPr>
          <p:nvPr>
            <p:ph type="ctrTitle"/>
          </p:nvPr>
        </p:nvSpPr>
        <p:spPr>
          <a:xfrm>
            <a:off x="1220215" y="3066059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5" name="Google Shape;355;p18"/>
          <p:cNvSpPr txBox="1">
            <a:spLocks noGrp="1"/>
          </p:cNvSpPr>
          <p:nvPr>
            <p:ph type="subTitle" idx="1"/>
          </p:nvPr>
        </p:nvSpPr>
        <p:spPr>
          <a:xfrm>
            <a:off x="1172185" y="2369863"/>
            <a:ext cx="2556400" cy="85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56" name="Google Shape;356;p18"/>
          <p:cNvSpPr txBox="1">
            <a:spLocks noGrp="1"/>
          </p:cNvSpPr>
          <p:nvPr>
            <p:ph type="ctrTitle" idx="2"/>
          </p:nvPr>
        </p:nvSpPr>
        <p:spPr>
          <a:xfrm>
            <a:off x="8460691" y="3066059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7" name="Google Shape;357;p18"/>
          <p:cNvSpPr txBox="1">
            <a:spLocks noGrp="1"/>
          </p:cNvSpPr>
          <p:nvPr>
            <p:ph type="subTitle" idx="3"/>
          </p:nvPr>
        </p:nvSpPr>
        <p:spPr>
          <a:xfrm>
            <a:off x="8460691" y="2369863"/>
            <a:ext cx="2508400" cy="85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58" name="Google Shape;358;p18"/>
          <p:cNvSpPr txBox="1">
            <a:spLocks noGrp="1"/>
          </p:cNvSpPr>
          <p:nvPr>
            <p:ph type="ctrTitle" idx="4"/>
          </p:nvPr>
        </p:nvSpPr>
        <p:spPr>
          <a:xfrm>
            <a:off x="1220215" y="3815367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9" name="Google Shape;359;p18"/>
          <p:cNvSpPr txBox="1">
            <a:spLocks noGrp="1"/>
          </p:cNvSpPr>
          <p:nvPr>
            <p:ph type="subTitle" idx="5"/>
          </p:nvPr>
        </p:nvSpPr>
        <p:spPr>
          <a:xfrm>
            <a:off x="1220215" y="4471033"/>
            <a:ext cx="25084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60" name="Google Shape;360;p18"/>
          <p:cNvSpPr txBox="1">
            <a:spLocks noGrp="1"/>
          </p:cNvSpPr>
          <p:nvPr>
            <p:ph type="ctrTitle" idx="6"/>
          </p:nvPr>
        </p:nvSpPr>
        <p:spPr>
          <a:xfrm>
            <a:off x="8460691" y="3815367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61" name="Google Shape;361;p18"/>
          <p:cNvSpPr txBox="1">
            <a:spLocks noGrp="1"/>
          </p:cNvSpPr>
          <p:nvPr>
            <p:ph type="subTitle" idx="7"/>
          </p:nvPr>
        </p:nvSpPr>
        <p:spPr>
          <a:xfrm>
            <a:off x="8460691" y="4471033"/>
            <a:ext cx="22088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ctrTitle" idx="8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63" name="Google Shape;363;p18"/>
          <p:cNvSpPr/>
          <p:nvPr/>
        </p:nvSpPr>
        <p:spPr>
          <a:xfrm>
            <a:off x="10196500" y="1266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4" name="Google Shape;364;p18"/>
          <p:cNvSpPr/>
          <p:nvPr/>
        </p:nvSpPr>
        <p:spPr>
          <a:xfrm>
            <a:off x="11981133" y="548900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5" name="Google Shape;365;p18"/>
          <p:cNvSpPr/>
          <p:nvPr/>
        </p:nvSpPr>
        <p:spPr>
          <a:xfrm>
            <a:off x="11145934" y="7411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6" name="Google Shape;366;p18"/>
          <p:cNvSpPr/>
          <p:nvPr/>
        </p:nvSpPr>
        <p:spPr>
          <a:xfrm>
            <a:off x="12162800" y="979000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7" name="Google Shape;367;p18"/>
          <p:cNvSpPr/>
          <p:nvPr/>
        </p:nvSpPr>
        <p:spPr>
          <a:xfrm>
            <a:off x="11731467" y="1451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8" name="Google Shape;368;p18"/>
          <p:cNvSpPr/>
          <p:nvPr/>
        </p:nvSpPr>
        <p:spPr>
          <a:xfrm>
            <a:off x="8132457" y="-200800"/>
            <a:ext cx="128060" cy="127283"/>
          </a:xfrm>
          <a:custGeom>
            <a:avLst/>
            <a:gdLst/>
            <a:ahLst/>
            <a:cxnLst/>
            <a:rect l="l" t="t" r="r" b="b"/>
            <a:pathLst>
              <a:path w="3128" h="3109" extrusionOk="0">
                <a:moveTo>
                  <a:pt x="2678" y="431"/>
                </a:moveTo>
                <a:lnTo>
                  <a:pt x="2678" y="2659"/>
                </a:lnTo>
                <a:lnTo>
                  <a:pt x="450" y="2659"/>
                </a:lnTo>
                <a:lnTo>
                  <a:pt x="450" y="431"/>
                </a:lnTo>
                <a:close/>
                <a:moveTo>
                  <a:pt x="0" y="0"/>
                </a:moveTo>
                <a:lnTo>
                  <a:pt x="0" y="3109"/>
                </a:lnTo>
                <a:lnTo>
                  <a:pt x="3128" y="3109"/>
                </a:lnTo>
                <a:lnTo>
                  <a:pt x="312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9" name="Google Shape;369;p18"/>
          <p:cNvSpPr/>
          <p:nvPr/>
        </p:nvSpPr>
        <p:spPr>
          <a:xfrm>
            <a:off x="8936698" y="592715"/>
            <a:ext cx="127324" cy="127283"/>
          </a:xfrm>
          <a:custGeom>
            <a:avLst/>
            <a:gdLst/>
            <a:ahLst/>
            <a:cxnLst/>
            <a:rect l="l" t="t" r="r" b="b"/>
            <a:pathLst>
              <a:path w="3110" h="3109" extrusionOk="0">
                <a:moveTo>
                  <a:pt x="2678" y="450"/>
                </a:moveTo>
                <a:lnTo>
                  <a:pt x="2678" y="2678"/>
                </a:lnTo>
                <a:lnTo>
                  <a:pt x="450" y="2678"/>
                </a:lnTo>
                <a:lnTo>
                  <a:pt x="450" y="450"/>
                </a:lnTo>
                <a:close/>
                <a:moveTo>
                  <a:pt x="1" y="0"/>
                </a:moveTo>
                <a:lnTo>
                  <a:pt x="1" y="3109"/>
                </a:lnTo>
                <a:lnTo>
                  <a:pt x="3109" y="3109"/>
                </a:lnTo>
                <a:lnTo>
                  <a:pt x="3109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70" name="Google Shape;370;p18"/>
          <p:cNvSpPr/>
          <p:nvPr/>
        </p:nvSpPr>
        <p:spPr>
          <a:xfrm>
            <a:off x="7873301" y="190963"/>
            <a:ext cx="109679" cy="109679"/>
          </a:xfrm>
          <a:custGeom>
            <a:avLst/>
            <a:gdLst/>
            <a:ahLst/>
            <a:cxnLst/>
            <a:rect l="l" t="t" r="r" b="b"/>
            <a:pathLst>
              <a:path w="2679" h="2679" extrusionOk="0">
                <a:moveTo>
                  <a:pt x="1" y="1"/>
                </a:moveTo>
                <a:lnTo>
                  <a:pt x="1" y="2679"/>
                </a:lnTo>
                <a:lnTo>
                  <a:pt x="2679" y="2679"/>
                </a:lnTo>
                <a:lnTo>
                  <a:pt x="2679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71" name="Google Shape;371;p18"/>
          <p:cNvSpPr/>
          <p:nvPr/>
        </p:nvSpPr>
        <p:spPr>
          <a:xfrm>
            <a:off x="404800" y="5868967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72" name="Google Shape;372;p18"/>
          <p:cNvSpPr/>
          <p:nvPr/>
        </p:nvSpPr>
        <p:spPr>
          <a:xfrm>
            <a:off x="1088867" y="61502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170025911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9"/>
          <p:cNvSpPr txBox="1">
            <a:spLocks noGrp="1"/>
          </p:cNvSpPr>
          <p:nvPr>
            <p:ph type="title"/>
          </p:nvPr>
        </p:nvSpPr>
        <p:spPr>
          <a:xfrm>
            <a:off x="3294867" y="2440100"/>
            <a:ext cx="5097600" cy="149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9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75" name="Google Shape;375;p19"/>
          <p:cNvSpPr txBox="1">
            <a:spLocks noGrp="1"/>
          </p:cNvSpPr>
          <p:nvPr>
            <p:ph type="subTitle" idx="1"/>
          </p:nvPr>
        </p:nvSpPr>
        <p:spPr>
          <a:xfrm>
            <a:off x="3870067" y="720000"/>
            <a:ext cx="3947200" cy="180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76" name="Google Shape;376;p19"/>
          <p:cNvSpPr txBox="1"/>
          <p:nvPr/>
        </p:nvSpPr>
        <p:spPr>
          <a:xfrm>
            <a:off x="3052667" y="4790408"/>
            <a:ext cx="5582000" cy="12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CREDITS: This presentation template was created by </a:t>
            </a:r>
            <a:r>
              <a:rPr lang="en" sz="1333">
                <a:solidFill>
                  <a:schemeClr val="accent1"/>
                </a:solidFill>
                <a:uFill>
                  <a:noFill/>
                </a:uFill>
                <a:latin typeface="Maven Pro"/>
                <a:ea typeface="Maven Pro"/>
                <a:cs typeface="Maven Pro"/>
                <a:sym typeface="Maven Pro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, including icons by </a:t>
            </a:r>
            <a:r>
              <a:rPr lang="en" sz="1333">
                <a:solidFill>
                  <a:schemeClr val="accent2"/>
                </a:solidFill>
                <a:uFill>
                  <a:noFill/>
                </a:uFill>
                <a:latin typeface="Maven Pro"/>
                <a:ea typeface="Maven Pro"/>
                <a:cs typeface="Maven Pro"/>
                <a:sym typeface="Maven Pro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, and infographics &amp; images by </a:t>
            </a:r>
            <a:r>
              <a:rPr lang="en" sz="1333">
                <a:solidFill>
                  <a:schemeClr val="accent3"/>
                </a:solidFill>
                <a:uFill>
                  <a:noFill/>
                </a:uFill>
                <a:latin typeface="Maven Pro"/>
                <a:ea typeface="Maven Pro"/>
                <a:cs typeface="Maven Pro"/>
                <a:sym typeface="Maven Pro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333">
              <a:solidFill>
                <a:schemeClr val="accent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377" name="Google Shape;377;p19"/>
          <p:cNvSpPr/>
          <p:nvPr/>
        </p:nvSpPr>
        <p:spPr>
          <a:xfrm>
            <a:off x="1144329" y="1840893"/>
            <a:ext cx="174347" cy="174687"/>
          </a:xfrm>
          <a:custGeom>
            <a:avLst/>
            <a:gdLst/>
            <a:ahLst/>
            <a:cxnLst/>
            <a:rect l="l" t="t" r="r" b="b"/>
            <a:pathLst>
              <a:path w="4625" h="4634" extrusionOk="0">
                <a:moveTo>
                  <a:pt x="1" y="0"/>
                </a:moveTo>
                <a:lnTo>
                  <a:pt x="1" y="4633"/>
                </a:lnTo>
                <a:lnTo>
                  <a:pt x="4625" y="4633"/>
                </a:lnTo>
                <a:lnTo>
                  <a:pt x="462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78" name="Google Shape;378;p19"/>
          <p:cNvSpPr/>
          <p:nvPr/>
        </p:nvSpPr>
        <p:spPr>
          <a:xfrm>
            <a:off x="2403265" y="5786917"/>
            <a:ext cx="174687" cy="174687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1" y="0"/>
                </a:moveTo>
                <a:lnTo>
                  <a:pt x="1" y="4633"/>
                </a:lnTo>
                <a:lnTo>
                  <a:pt x="4634" y="4633"/>
                </a:lnTo>
                <a:lnTo>
                  <a:pt x="4634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79" name="Google Shape;379;p19"/>
          <p:cNvSpPr/>
          <p:nvPr/>
        </p:nvSpPr>
        <p:spPr>
          <a:xfrm>
            <a:off x="9595495" y="1079389"/>
            <a:ext cx="174687" cy="174687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80" name="Google Shape;380;p19"/>
          <p:cNvSpPr/>
          <p:nvPr/>
        </p:nvSpPr>
        <p:spPr>
          <a:xfrm>
            <a:off x="10435314" y="5340697"/>
            <a:ext cx="141061" cy="141400"/>
          </a:xfrm>
          <a:custGeom>
            <a:avLst/>
            <a:gdLst/>
            <a:ahLst/>
            <a:cxnLst/>
            <a:rect l="l" t="t" r="r" b="b"/>
            <a:pathLst>
              <a:path w="3742" h="3751" fill="none" extrusionOk="0">
                <a:moveTo>
                  <a:pt x="1" y="0"/>
                </a:moveTo>
                <a:lnTo>
                  <a:pt x="3742" y="0"/>
                </a:lnTo>
                <a:lnTo>
                  <a:pt x="3742" y="3750"/>
                </a:lnTo>
                <a:lnTo>
                  <a:pt x="1" y="3750"/>
                </a:lnTo>
                <a:close/>
              </a:path>
            </a:pathLst>
          </a:custGeom>
          <a:noFill/>
          <a:ln w="29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81" name="Google Shape;381;p19"/>
          <p:cNvSpPr/>
          <p:nvPr/>
        </p:nvSpPr>
        <p:spPr>
          <a:xfrm>
            <a:off x="8892997" y="4144609"/>
            <a:ext cx="83196" cy="83196"/>
          </a:xfrm>
          <a:custGeom>
            <a:avLst/>
            <a:gdLst/>
            <a:ahLst/>
            <a:cxnLst/>
            <a:rect l="l" t="t" r="r" b="b"/>
            <a:pathLst>
              <a:path w="2207" h="2207" fill="none" extrusionOk="0">
                <a:moveTo>
                  <a:pt x="0" y="1"/>
                </a:moveTo>
                <a:lnTo>
                  <a:pt x="2206" y="1"/>
                </a:lnTo>
                <a:lnTo>
                  <a:pt x="2206" y="2207"/>
                </a:lnTo>
                <a:lnTo>
                  <a:pt x="0" y="2207"/>
                </a:lnTo>
                <a:close/>
              </a:path>
            </a:pathLst>
          </a:custGeom>
          <a:noFill/>
          <a:ln w="13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82" name="Google Shape;382;p19"/>
          <p:cNvSpPr/>
          <p:nvPr/>
        </p:nvSpPr>
        <p:spPr>
          <a:xfrm>
            <a:off x="2836364" y="3374384"/>
            <a:ext cx="149731" cy="150071"/>
          </a:xfrm>
          <a:custGeom>
            <a:avLst/>
            <a:gdLst/>
            <a:ahLst/>
            <a:cxnLst/>
            <a:rect l="l" t="t" r="r" b="b"/>
            <a:pathLst>
              <a:path w="3972" h="3981" fill="none" extrusionOk="0">
                <a:moveTo>
                  <a:pt x="1" y="1"/>
                </a:moveTo>
                <a:lnTo>
                  <a:pt x="3972" y="1"/>
                </a:lnTo>
                <a:lnTo>
                  <a:pt x="3972" y="3981"/>
                </a:lnTo>
                <a:lnTo>
                  <a:pt x="1" y="3981"/>
                </a:lnTo>
                <a:close/>
              </a:path>
            </a:pathLst>
          </a:custGeom>
          <a:noFill/>
          <a:ln w="2975" cap="flat" cmpd="sng">
            <a:solidFill>
              <a:srgbClr val="00CFC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83" name="Google Shape;383;p19"/>
          <p:cNvSpPr/>
          <p:nvPr/>
        </p:nvSpPr>
        <p:spPr>
          <a:xfrm>
            <a:off x="9891901" y="4320687"/>
            <a:ext cx="149731" cy="150071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84" name="Google Shape;384;p19"/>
          <p:cNvSpPr/>
          <p:nvPr/>
        </p:nvSpPr>
        <p:spPr>
          <a:xfrm>
            <a:off x="10335033" y="1624779"/>
            <a:ext cx="115804" cy="115767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385" name="Google Shape;385;p19"/>
          <p:cNvGrpSpPr/>
          <p:nvPr/>
        </p:nvGrpSpPr>
        <p:grpSpPr>
          <a:xfrm>
            <a:off x="8892996" y="-519579"/>
            <a:ext cx="191688" cy="2808560"/>
            <a:chOff x="6780548" y="337714"/>
            <a:chExt cx="133252" cy="1952377"/>
          </a:xfrm>
        </p:grpSpPr>
        <p:sp>
          <p:nvSpPr>
            <p:cNvPr id="386" name="Google Shape;386;p19"/>
            <p:cNvSpPr/>
            <p:nvPr/>
          </p:nvSpPr>
          <p:spPr>
            <a:xfrm>
              <a:off x="6780548" y="2156839"/>
              <a:ext cx="133252" cy="133252"/>
            </a:xfrm>
            <a:custGeom>
              <a:avLst/>
              <a:gdLst/>
              <a:ahLst/>
              <a:cxnLst/>
              <a:rect l="l" t="t" r="r" b="b"/>
              <a:pathLst>
                <a:path w="5085" h="5085" fill="none" extrusionOk="0">
                  <a:moveTo>
                    <a:pt x="1" y="1"/>
                  </a:moveTo>
                  <a:lnTo>
                    <a:pt x="5084" y="1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7" name="Google Shape;387;p19"/>
            <p:cNvSpPr/>
            <p:nvPr/>
          </p:nvSpPr>
          <p:spPr>
            <a:xfrm>
              <a:off x="6842943" y="337714"/>
              <a:ext cx="8464" cy="1695359"/>
            </a:xfrm>
            <a:custGeom>
              <a:avLst/>
              <a:gdLst/>
              <a:ahLst/>
              <a:cxnLst/>
              <a:rect l="l" t="t" r="r" b="b"/>
              <a:pathLst>
                <a:path w="323" h="64696" extrusionOk="0">
                  <a:moveTo>
                    <a:pt x="157" y="0"/>
                  </a:moveTo>
                  <a:lnTo>
                    <a:pt x="1" y="64695"/>
                  </a:lnTo>
                  <a:lnTo>
                    <a:pt x="322" y="6469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88" name="Google Shape;388;p19"/>
          <p:cNvGrpSpPr/>
          <p:nvPr/>
        </p:nvGrpSpPr>
        <p:grpSpPr>
          <a:xfrm>
            <a:off x="2013372" y="677000"/>
            <a:ext cx="271379" cy="3550809"/>
            <a:chOff x="250617" y="2402301"/>
            <a:chExt cx="188650" cy="2468354"/>
          </a:xfrm>
        </p:grpSpPr>
        <p:sp>
          <p:nvSpPr>
            <p:cNvPr id="389" name="Google Shape;389;p19"/>
            <p:cNvSpPr/>
            <p:nvPr/>
          </p:nvSpPr>
          <p:spPr>
            <a:xfrm>
              <a:off x="250617" y="4681770"/>
              <a:ext cx="188650" cy="188886"/>
            </a:xfrm>
            <a:custGeom>
              <a:avLst/>
              <a:gdLst/>
              <a:ahLst/>
              <a:cxnLst/>
              <a:rect l="l" t="t" r="r" b="b"/>
              <a:pathLst>
                <a:path w="7199" h="7208" fill="none" extrusionOk="0">
                  <a:moveTo>
                    <a:pt x="0" y="1"/>
                  </a:moveTo>
                  <a:lnTo>
                    <a:pt x="7198" y="1"/>
                  </a:lnTo>
                  <a:lnTo>
                    <a:pt x="7198" y="7207"/>
                  </a:lnTo>
                  <a:lnTo>
                    <a:pt x="0" y="7207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0" name="Google Shape;390;p19"/>
            <p:cNvSpPr/>
            <p:nvPr/>
          </p:nvSpPr>
          <p:spPr>
            <a:xfrm>
              <a:off x="278316" y="4166291"/>
              <a:ext cx="133226" cy="133226"/>
            </a:xfrm>
            <a:custGeom>
              <a:avLst/>
              <a:gdLst/>
              <a:ahLst/>
              <a:cxnLst/>
              <a:rect l="l" t="t" r="r" b="b"/>
              <a:pathLst>
                <a:path w="5084" h="5084" fill="none" extrusionOk="0">
                  <a:moveTo>
                    <a:pt x="1" y="0"/>
                  </a:moveTo>
                  <a:lnTo>
                    <a:pt x="5084" y="0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1" name="Google Shape;391;p19"/>
            <p:cNvSpPr/>
            <p:nvPr/>
          </p:nvSpPr>
          <p:spPr>
            <a:xfrm>
              <a:off x="304573" y="3689098"/>
              <a:ext cx="80476" cy="80476"/>
            </a:xfrm>
            <a:custGeom>
              <a:avLst/>
              <a:gdLst/>
              <a:ahLst/>
              <a:cxnLst/>
              <a:rect l="l" t="t" r="r" b="b"/>
              <a:pathLst>
                <a:path w="3071" h="3071" fill="none" extrusionOk="0">
                  <a:moveTo>
                    <a:pt x="1" y="0"/>
                  </a:moveTo>
                  <a:lnTo>
                    <a:pt x="3071" y="0"/>
                  </a:lnTo>
                  <a:lnTo>
                    <a:pt x="3071" y="3071"/>
                  </a:lnTo>
                  <a:lnTo>
                    <a:pt x="1" y="3071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2" name="Google Shape;392;p19"/>
            <p:cNvSpPr/>
            <p:nvPr/>
          </p:nvSpPr>
          <p:spPr>
            <a:xfrm>
              <a:off x="340710" y="2402301"/>
              <a:ext cx="8464" cy="1011487"/>
            </a:xfrm>
            <a:custGeom>
              <a:avLst/>
              <a:gdLst/>
              <a:ahLst/>
              <a:cxnLst/>
              <a:rect l="l" t="t" r="r" b="b"/>
              <a:pathLst>
                <a:path w="323" h="38599" extrusionOk="0">
                  <a:moveTo>
                    <a:pt x="157" y="1"/>
                  </a:moveTo>
                  <a:lnTo>
                    <a:pt x="0" y="38599"/>
                  </a:lnTo>
                  <a:lnTo>
                    <a:pt x="322" y="38599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93" name="Google Shape;393;p19"/>
          <p:cNvGrpSpPr/>
          <p:nvPr/>
        </p:nvGrpSpPr>
        <p:grpSpPr>
          <a:xfrm>
            <a:off x="513808" y="1840896"/>
            <a:ext cx="265649" cy="3771913"/>
            <a:chOff x="1608717" y="1280046"/>
            <a:chExt cx="199237" cy="2828935"/>
          </a:xfrm>
        </p:grpSpPr>
        <p:sp>
          <p:nvSpPr>
            <p:cNvPr id="394" name="Google Shape;394;p19"/>
            <p:cNvSpPr/>
            <p:nvPr/>
          </p:nvSpPr>
          <p:spPr>
            <a:xfrm>
              <a:off x="1608717" y="3909744"/>
              <a:ext cx="199237" cy="199237"/>
            </a:xfrm>
            <a:custGeom>
              <a:avLst/>
              <a:gdLst/>
              <a:ahLst/>
              <a:cxnLst/>
              <a:rect l="l" t="t" r="r" b="b"/>
              <a:pathLst>
                <a:path w="7603" h="7603" extrusionOk="0">
                  <a:moveTo>
                    <a:pt x="0" y="1"/>
                  </a:moveTo>
                  <a:lnTo>
                    <a:pt x="0" y="7602"/>
                  </a:lnTo>
                  <a:lnTo>
                    <a:pt x="7602" y="7602"/>
                  </a:lnTo>
                  <a:lnTo>
                    <a:pt x="7602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5" name="Google Shape;395;p19"/>
            <p:cNvSpPr/>
            <p:nvPr/>
          </p:nvSpPr>
          <p:spPr>
            <a:xfrm>
              <a:off x="1656175" y="3269477"/>
              <a:ext cx="104086" cy="104086"/>
            </a:xfrm>
            <a:custGeom>
              <a:avLst/>
              <a:gdLst/>
              <a:ahLst/>
              <a:cxnLst/>
              <a:rect l="l" t="t" r="r" b="b"/>
              <a:pathLst>
                <a:path w="3972" h="3972" extrusionOk="0">
                  <a:moveTo>
                    <a:pt x="0" y="1"/>
                  </a:moveTo>
                  <a:lnTo>
                    <a:pt x="0" y="3972"/>
                  </a:lnTo>
                  <a:lnTo>
                    <a:pt x="3971" y="3972"/>
                  </a:lnTo>
                  <a:lnTo>
                    <a:pt x="3971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6" name="Google Shape;396;p19"/>
            <p:cNvSpPr/>
            <p:nvPr/>
          </p:nvSpPr>
          <p:spPr>
            <a:xfrm>
              <a:off x="1704104" y="1280046"/>
              <a:ext cx="8464" cy="1794099"/>
            </a:xfrm>
            <a:custGeom>
              <a:avLst/>
              <a:gdLst/>
              <a:ahLst/>
              <a:cxnLst/>
              <a:rect l="l" t="t" r="r" b="b"/>
              <a:pathLst>
                <a:path w="323" h="68464" extrusionOk="0">
                  <a:moveTo>
                    <a:pt x="157" y="0"/>
                  </a:moveTo>
                  <a:lnTo>
                    <a:pt x="0" y="68464"/>
                  </a:lnTo>
                  <a:lnTo>
                    <a:pt x="322" y="684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397" name="Google Shape;397;p19"/>
          <p:cNvSpPr/>
          <p:nvPr/>
        </p:nvSpPr>
        <p:spPr>
          <a:xfrm>
            <a:off x="1400789" y="4279529"/>
            <a:ext cx="12176" cy="3624609"/>
          </a:xfrm>
          <a:custGeom>
            <a:avLst/>
            <a:gdLst/>
            <a:ahLst/>
            <a:cxnLst/>
            <a:rect l="l" t="t" r="r" b="b"/>
            <a:pathLst>
              <a:path w="323" h="96152" extrusionOk="0">
                <a:moveTo>
                  <a:pt x="166" y="1"/>
                </a:moveTo>
                <a:lnTo>
                  <a:pt x="1" y="96151"/>
                </a:lnTo>
                <a:lnTo>
                  <a:pt x="322" y="96151"/>
                </a:lnTo>
                <a:lnTo>
                  <a:pt x="166" y="1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98" name="Google Shape;398;p19"/>
          <p:cNvSpPr/>
          <p:nvPr/>
        </p:nvSpPr>
        <p:spPr>
          <a:xfrm>
            <a:off x="9453768" y="3454413"/>
            <a:ext cx="12176" cy="2429815"/>
          </a:xfrm>
          <a:custGeom>
            <a:avLst/>
            <a:gdLst/>
            <a:ahLst/>
            <a:cxnLst/>
            <a:rect l="l" t="t" r="r" b="b"/>
            <a:pathLst>
              <a:path w="323" h="64457" extrusionOk="0">
                <a:moveTo>
                  <a:pt x="157" y="1"/>
                </a:moveTo>
                <a:lnTo>
                  <a:pt x="0" y="64456"/>
                </a:lnTo>
                <a:lnTo>
                  <a:pt x="322" y="64456"/>
                </a:lnTo>
                <a:lnTo>
                  <a:pt x="157" y="1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399" name="Google Shape;399;p19"/>
          <p:cNvGrpSpPr/>
          <p:nvPr/>
        </p:nvGrpSpPr>
        <p:grpSpPr>
          <a:xfrm>
            <a:off x="1318674" y="-519555"/>
            <a:ext cx="82857" cy="1196571"/>
            <a:chOff x="2038689" y="173907"/>
            <a:chExt cx="57599" cy="831799"/>
          </a:xfrm>
        </p:grpSpPr>
        <p:sp>
          <p:nvSpPr>
            <p:cNvPr id="400" name="Google Shape;400;p19"/>
            <p:cNvSpPr/>
            <p:nvPr/>
          </p:nvSpPr>
          <p:spPr>
            <a:xfrm>
              <a:off x="2038689" y="947872"/>
              <a:ext cx="57599" cy="57834"/>
            </a:xfrm>
            <a:custGeom>
              <a:avLst/>
              <a:gdLst/>
              <a:ahLst/>
              <a:cxnLst/>
              <a:rect l="l" t="t" r="r" b="b"/>
              <a:pathLst>
                <a:path w="2198" h="2207" fill="none" extrusionOk="0">
                  <a:moveTo>
                    <a:pt x="1" y="0"/>
                  </a:moveTo>
                  <a:lnTo>
                    <a:pt x="2197" y="0"/>
                  </a:lnTo>
                  <a:lnTo>
                    <a:pt x="2197" y="2206"/>
                  </a:lnTo>
                  <a:lnTo>
                    <a:pt x="1" y="2206"/>
                  </a:lnTo>
                  <a:close/>
                </a:path>
              </a:pathLst>
            </a:custGeom>
            <a:noFill/>
            <a:ln w="2975" cap="flat" cmpd="sng">
              <a:solidFill>
                <a:srgbClr val="00CFC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1" name="Google Shape;401;p19"/>
            <p:cNvSpPr/>
            <p:nvPr/>
          </p:nvSpPr>
          <p:spPr>
            <a:xfrm>
              <a:off x="2063269" y="173907"/>
              <a:ext cx="8438" cy="692074"/>
            </a:xfrm>
            <a:custGeom>
              <a:avLst/>
              <a:gdLst/>
              <a:ahLst/>
              <a:cxnLst/>
              <a:rect l="l" t="t" r="r" b="b"/>
              <a:pathLst>
                <a:path w="322" h="26410" extrusionOk="0">
                  <a:moveTo>
                    <a:pt x="166" y="1"/>
                  </a:moveTo>
                  <a:lnTo>
                    <a:pt x="0" y="26410"/>
                  </a:lnTo>
                  <a:lnTo>
                    <a:pt x="322" y="26410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402" name="Google Shape;402;p19"/>
          <p:cNvGrpSpPr/>
          <p:nvPr/>
        </p:nvGrpSpPr>
        <p:grpSpPr>
          <a:xfrm>
            <a:off x="11424964" y="2913080"/>
            <a:ext cx="286269" cy="3078129"/>
            <a:chOff x="8008096" y="2108910"/>
            <a:chExt cx="199001" cy="2139769"/>
          </a:xfrm>
        </p:grpSpPr>
        <p:sp>
          <p:nvSpPr>
            <p:cNvPr id="403" name="Google Shape;403;p19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4" name="Google Shape;404;p19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05" name="Google Shape;405;p19"/>
          <p:cNvSpPr/>
          <p:nvPr/>
        </p:nvSpPr>
        <p:spPr>
          <a:xfrm>
            <a:off x="8564282" y="4256879"/>
            <a:ext cx="115804" cy="115767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06" name="Google Shape;406;p19"/>
          <p:cNvGrpSpPr/>
          <p:nvPr/>
        </p:nvGrpSpPr>
        <p:grpSpPr>
          <a:xfrm>
            <a:off x="10961631" y="13"/>
            <a:ext cx="286269" cy="3078129"/>
            <a:chOff x="8008096" y="2108910"/>
            <a:chExt cx="199001" cy="2139769"/>
          </a:xfrm>
        </p:grpSpPr>
        <p:sp>
          <p:nvSpPr>
            <p:cNvPr id="407" name="Google Shape;407;p19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8" name="Google Shape;408;p19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1630107557"/>
      </p:ext>
    </p:extLst>
  </p:cSld>
  <p:clrMapOvr>
    <a:masterClrMapping/>
  </p:clrMapOvr>
  <p:transition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Title and list"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0"/>
          <p:cNvSpPr txBox="1">
            <a:spLocks noGrp="1"/>
          </p:cNvSpPr>
          <p:nvPr>
            <p:ph type="body" idx="1"/>
          </p:nvPr>
        </p:nvSpPr>
        <p:spPr>
          <a:xfrm>
            <a:off x="796500" y="1418033"/>
            <a:ext cx="5211600" cy="50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8945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Livvic"/>
              <a:buChar char="●"/>
              <a:defRPr sz="1600"/>
            </a:lvl1pPr>
            <a:lvl2pPr marL="1219170" lvl="1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○"/>
              <a:defRPr/>
            </a:lvl2pPr>
            <a:lvl3pPr marL="1828754" lvl="2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■"/>
              <a:defRPr/>
            </a:lvl3pPr>
            <a:lvl4pPr marL="2438339" lvl="3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●"/>
              <a:defRPr/>
            </a:lvl4pPr>
            <a:lvl5pPr marL="3047924" lvl="4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○"/>
              <a:defRPr/>
            </a:lvl5pPr>
            <a:lvl6pPr marL="3657509" lvl="5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■"/>
              <a:defRPr/>
            </a:lvl6pPr>
            <a:lvl7pPr marL="4267093" lvl="6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●"/>
              <a:defRPr/>
            </a:lvl7pPr>
            <a:lvl8pPr marL="4876678" lvl="7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○"/>
              <a:defRPr/>
            </a:lvl8pPr>
            <a:lvl9pPr marL="5486263" lvl="8" indent="-389457" rtl="0">
              <a:spcBef>
                <a:spcPts val="2133"/>
              </a:spcBef>
              <a:spcAft>
                <a:spcPts val="2133"/>
              </a:spcAft>
              <a:buSzPts val="1000"/>
              <a:buFont typeface="Nunito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1" name="Google Shape;411;p20"/>
          <p:cNvSpPr txBox="1">
            <a:spLocks noGrp="1"/>
          </p:cNvSpPr>
          <p:nvPr>
            <p:ph type="ctrTitle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12" name="Google Shape;412;p20"/>
          <p:cNvSpPr txBox="1">
            <a:spLocks noGrp="1"/>
          </p:cNvSpPr>
          <p:nvPr>
            <p:ph type="body" idx="2"/>
          </p:nvPr>
        </p:nvSpPr>
        <p:spPr>
          <a:xfrm>
            <a:off x="6253500" y="1418033"/>
            <a:ext cx="5211600" cy="50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8945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5D37"/>
              </a:buClr>
              <a:buSzPts val="1000"/>
              <a:buFont typeface="Livvic"/>
              <a:buChar char="●"/>
              <a:defRPr sz="1600"/>
            </a:lvl1pPr>
            <a:lvl2pPr marL="1219170" lvl="1" indent="-389457" rtl="0">
              <a:spcBef>
                <a:spcPts val="2133"/>
              </a:spcBef>
              <a:spcAft>
                <a:spcPts val="0"/>
              </a:spcAft>
              <a:buClr>
                <a:srgbClr val="FFC800"/>
              </a:buClr>
              <a:buSzPts val="1000"/>
              <a:buFont typeface="Nunito"/>
              <a:buChar char="○"/>
              <a:defRPr/>
            </a:lvl2pPr>
            <a:lvl3pPr marL="1828754" lvl="2" indent="-389457" rtl="0">
              <a:spcBef>
                <a:spcPts val="2133"/>
              </a:spcBef>
              <a:spcAft>
                <a:spcPts val="0"/>
              </a:spcAft>
              <a:buClr>
                <a:srgbClr val="FFC800"/>
              </a:buClr>
              <a:buSzPts val="1000"/>
              <a:buFont typeface="Nunito"/>
              <a:buChar char="■"/>
              <a:defRPr/>
            </a:lvl3pPr>
            <a:lvl4pPr marL="2438339" lvl="3" indent="-389457" rtl="0">
              <a:spcBef>
                <a:spcPts val="2133"/>
              </a:spcBef>
              <a:spcAft>
                <a:spcPts val="0"/>
              </a:spcAft>
              <a:buClr>
                <a:srgbClr val="FFC800"/>
              </a:buClr>
              <a:buSzPts val="1000"/>
              <a:buFont typeface="Nunito"/>
              <a:buChar char="●"/>
              <a:defRPr/>
            </a:lvl4pPr>
            <a:lvl5pPr marL="3047924" lvl="4" indent="-389457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Nunito"/>
              <a:buChar char="○"/>
              <a:defRPr/>
            </a:lvl5pPr>
            <a:lvl6pPr marL="3657509" lvl="5" indent="-389457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Nunito"/>
              <a:buChar char="■"/>
              <a:defRPr/>
            </a:lvl6pPr>
            <a:lvl7pPr marL="4267093" lvl="6" indent="-389457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Nunito"/>
              <a:buChar char="●"/>
              <a:defRPr/>
            </a:lvl7pPr>
            <a:lvl8pPr marL="4876678" lvl="7" indent="-389457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Nunito"/>
              <a:buChar char="○"/>
              <a:defRPr/>
            </a:lvl8pPr>
            <a:lvl9pPr marL="5486263" lvl="8" indent="-389457" rtl="0"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000"/>
              <a:buFont typeface="Nunito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3" name="Google Shape;413;p20"/>
          <p:cNvSpPr/>
          <p:nvPr/>
        </p:nvSpPr>
        <p:spPr>
          <a:xfrm>
            <a:off x="11773233" y="1498268"/>
            <a:ext cx="144867" cy="144833"/>
          </a:xfrm>
          <a:custGeom>
            <a:avLst/>
            <a:gdLst/>
            <a:ahLst/>
            <a:cxnLst/>
            <a:rect l="l" t="t" r="r" b="b"/>
            <a:pathLst>
              <a:path w="4346" h="4345" extrusionOk="0">
                <a:moveTo>
                  <a:pt x="4027" y="337"/>
                </a:moveTo>
                <a:lnTo>
                  <a:pt x="4027" y="4008"/>
                </a:lnTo>
                <a:lnTo>
                  <a:pt x="338" y="4008"/>
                </a:lnTo>
                <a:lnTo>
                  <a:pt x="338" y="337"/>
                </a:lnTo>
                <a:close/>
                <a:moveTo>
                  <a:pt x="1" y="0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4" name="Google Shape;414;p20"/>
          <p:cNvSpPr/>
          <p:nvPr/>
        </p:nvSpPr>
        <p:spPr>
          <a:xfrm>
            <a:off x="12208333" y="1787267"/>
            <a:ext cx="148600" cy="147967"/>
          </a:xfrm>
          <a:custGeom>
            <a:avLst/>
            <a:gdLst/>
            <a:ahLst/>
            <a:cxnLst/>
            <a:rect l="l" t="t" r="r" b="b"/>
            <a:pathLst>
              <a:path w="4458" h="4439" extrusionOk="0">
                <a:moveTo>
                  <a:pt x="4008" y="431"/>
                </a:moveTo>
                <a:lnTo>
                  <a:pt x="4008" y="4008"/>
                </a:lnTo>
                <a:lnTo>
                  <a:pt x="431" y="4008"/>
                </a:lnTo>
                <a:lnTo>
                  <a:pt x="431" y="431"/>
                </a:lnTo>
                <a:close/>
                <a:moveTo>
                  <a:pt x="0" y="1"/>
                </a:moveTo>
                <a:lnTo>
                  <a:pt x="0" y="4439"/>
                </a:lnTo>
                <a:lnTo>
                  <a:pt x="4457" y="4439"/>
                </a:lnTo>
                <a:lnTo>
                  <a:pt x="4457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5" name="Google Shape;415;p20"/>
          <p:cNvSpPr/>
          <p:nvPr/>
        </p:nvSpPr>
        <p:spPr>
          <a:xfrm>
            <a:off x="7746468" y="285868"/>
            <a:ext cx="144833" cy="144833"/>
          </a:xfrm>
          <a:custGeom>
            <a:avLst/>
            <a:gdLst/>
            <a:ahLst/>
            <a:cxnLst/>
            <a:rect l="l" t="t" r="r" b="b"/>
            <a:pathLst>
              <a:path w="4345" h="4345" extrusionOk="0">
                <a:moveTo>
                  <a:pt x="4008" y="337"/>
                </a:moveTo>
                <a:lnTo>
                  <a:pt x="4008" y="4008"/>
                </a:lnTo>
                <a:lnTo>
                  <a:pt x="337" y="4008"/>
                </a:lnTo>
                <a:lnTo>
                  <a:pt x="337" y="337"/>
                </a:lnTo>
                <a:close/>
                <a:moveTo>
                  <a:pt x="0" y="0"/>
                </a:moveTo>
                <a:lnTo>
                  <a:pt x="0" y="4345"/>
                </a:lnTo>
                <a:lnTo>
                  <a:pt x="4345" y="4345"/>
                </a:lnTo>
                <a:lnTo>
                  <a:pt x="434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6" name="Google Shape;416;p20"/>
          <p:cNvSpPr/>
          <p:nvPr/>
        </p:nvSpPr>
        <p:spPr>
          <a:xfrm>
            <a:off x="9439734" y="560118"/>
            <a:ext cx="219767" cy="219167"/>
          </a:xfrm>
          <a:custGeom>
            <a:avLst/>
            <a:gdLst/>
            <a:ahLst/>
            <a:cxnLst/>
            <a:rect l="l" t="t" r="r" b="b"/>
            <a:pathLst>
              <a:path w="6593" h="6575" extrusionOk="0">
                <a:moveTo>
                  <a:pt x="6256" y="338"/>
                </a:moveTo>
                <a:lnTo>
                  <a:pt x="6256" y="6237"/>
                </a:lnTo>
                <a:lnTo>
                  <a:pt x="338" y="6237"/>
                </a:lnTo>
                <a:lnTo>
                  <a:pt x="338" y="338"/>
                </a:lnTo>
                <a:close/>
                <a:moveTo>
                  <a:pt x="1" y="1"/>
                </a:moveTo>
                <a:lnTo>
                  <a:pt x="1" y="6574"/>
                </a:lnTo>
                <a:lnTo>
                  <a:pt x="6593" y="6574"/>
                </a:lnTo>
                <a:lnTo>
                  <a:pt x="6593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7" name="Google Shape;417;p20"/>
          <p:cNvSpPr/>
          <p:nvPr/>
        </p:nvSpPr>
        <p:spPr>
          <a:xfrm>
            <a:off x="10603601" y="371351"/>
            <a:ext cx="59967" cy="59333"/>
          </a:xfrm>
          <a:custGeom>
            <a:avLst/>
            <a:gdLst/>
            <a:ahLst/>
            <a:cxnLst/>
            <a:rect l="l" t="t" r="r" b="b"/>
            <a:pathLst>
              <a:path w="1799" h="1780" extrusionOk="0">
                <a:moveTo>
                  <a:pt x="1" y="1"/>
                </a:moveTo>
                <a:lnTo>
                  <a:pt x="1" y="1780"/>
                </a:lnTo>
                <a:lnTo>
                  <a:pt x="1798" y="1780"/>
                </a:lnTo>
                <a:lnTo>
                  <a:pt x="1798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8" name="Google Shape;418;p20"/>
          <p:cNvSpPr/>
          <p:nvPr/>
        </p:nvSpPr>
        <p:spPr>
          <a:xfrm>
            <a:off x="9829934" y="-92433"/>
            <a:ext cx="207900" cy="207900"/>
          </a:xfrm>
          <a:custGeom>
            <a:avLst/>
            <a:gdLst/>
            <a:ahLst/>
            <a:cxnLst/>
            <a:rect l="l" t="t" r="r" b="b"/>
            <a:pathLst>
              <a:path w="6237" h="6237" extrusionOk="0">
                <a:moveTo>
                  <a:pt x="0" y="0"/>
                </a:moveTo>
                <a:lnTo>
                  <a:pt x="0" y="6236"/>
                </a:lnTo>
                <a:lnTo>
                  <a:pt x="6236" y="6236"/>
                </a:lnTo>
                <a:lnTo>
                  <a:pt x="6236" y="0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9" name="Google Shape;419;p20"/>
          <p:cNvSpPr/>
          <p:nvPr/>
        </p:nvSpPr>
        <p:spPr>
          <a:xfrm>
            <a:off x="11285701" y="473400"/>
            <a:ext cx="207900" cy="208533"/>
          </a:xfrm>
          <a:custGeom>
            <a:avLst/>
            <a:gdLst/>
            <a:ahLst/>
            <a:cxnLst/>
            <a:rect l="l" t="t" r="r" b="b"/>
            <a:pathLst>
              <a:path w="6237" h="6256" extrusionOk="0">
                <a:moveTo>
                  <a:pt x="1" y="1"/>
                </a:moveTo>
                <a:lnTo>
                  <a:pt x="1" y="6256"/>
                </a:lnTo>
                <a:lnTo>
                  <a:pt x="6237" y="6256"/>
                </a:lnTo>
                <a:lnTo>
                  <a:pt x="6237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20" name="Google Shape;420;p20"/>
          <p:cNvSpPr/>
          <p:nvPr/>
        </p:nvSpPr>
        <p:spPr>
          <a:xfrm>
            <a:off x="9685701" y="809818"/>
            <a:ext cx="163567" cy="163567"/>
          </a:xfrm>
          <a:custGeom>
            <a:avLst/>
            <a:gdLst/>
            <a:ahLst/>
            <a:cxnLst/>
            <a:rect l="l" t="t" r="r" b="b"/>
            <a:pathLst>
              <a:path w="4907" h="4907" extrusionOk="0">
                <a:moveTo>
                  <a:pt x="0" y="1"/>
                </a:moveTo>
                <a:lnTo>
                  <a:pt x="0" y="4907"/>
                </a:lnTo>
                <a:lnTo>
                  <a:pt x="4907" y="4907"/>
                </a:lnTo>
                <a:lnTo>
                  <a:pt x="4907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21" name="Google Shape;421;p20"/>
          <p:cNvSpPr/>
          <p:nvPr/>
        </p:nvSpPr>
        <p:spPr>
          <a:xfrm>
            <a:off x="8398467" y="1210167"/>
            <a:ext cx="207900" cy="207867"/>
          </a:xfrm>
          <a:custGeom>
            <a:avLst/>
            <a:gdLst/>
            <a:ahLst/>
            <a:cxnLst/>
            <a:rect l="l" t="t" r="r" b="b"/>
            <a:pathLst>
              <a:path w="6237" h="6236" extrusionOk="0">
                <a:moveTo>
                  <a:pt x="1" y="0"/>
                </a:moveTo>
                <a:lnTo>
                  <a:pt x="1" y="6236"/>
                </a:lnTo>
                <a:lnTo>
                  <a:pt x="6237" y="6236"/>
                </a:lnTo>
                <a:lnTo>
                  <a:pt x="6237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22" name="Google Shape;422;p20"/>
          <p:cNvSpPr/>
          <p:nvPr/>
        </p:nvSpPr>
        <p:spPr>
          <a:xfrm>
            <a:off x="-110666" y="6053951"/>
            <a:ext cx="219767" cy="219167"/>
          </a:xfrm>
          <a:custGeom>
            <a:avLst/>
            <a:gdLst/>
            <a:ahLst/>
            <a:cxnLst/>
            <a:rect l="l" t="t" r="r" b="b"/>
            <a:pathLst>
              <a:path w="6593" h="6575" extrusionOk="0">
                <a:moveTo>
                  <a:pt x="6256" y="338"/>
                </a:moveTo>
                <a:lnTo>
                  <a:pt x="6256" y="6237"/>
                </a:lnTo>
                <a:lnTo>
                  <a:pt x="338" y="6237"/>
                </a:lnTo>
                <a:lnTo>
                  <a:pt x="338" y="338"/>
                </a:lnTo>
                <a:close/>
                <a:moveTo>
                  <a:pt x="1" y="1"/>
                </a:moveTo>
                <a:lnTo>
                  <a:pt x="1" y="6574"/>
                </a:lnTo>
                <a:lnTo>
                  <a:pt x="6593" y="6574"/>
                </a:lnTo>
                <a:lnTo>
                  <a:pt x="6593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23" name="Google Shape;423;p20"/>
          <p:cNvSpPr/>
          <p:nvPr/>
        </p:nvSpPr>
        <p:spPr>
          <a:xfrm>
            <a:off x="135301" y="6303651"/>
            <a:ext cx="163567" cy="163567"/>
          </a:xfrm>
          <a:custGeom>
            <a:avLst/>
            <a:gdLst/>
            <a:ahLst/>
            <a:cxnLst/>
            <a:rect l="l" t="t" r="r" b="b"/>
            <a:pathLst>
              <a:path w="4907" h="4907" extrusionOk="0">
                <a:moveTo>
                  <a:pt x="0" y="1"/>
                </a:moveTo>
                <a:lnTo>
                  <a:pt x="0" y="4907"/>
                </a:lnTo>
                <a:lnTo>
                  <a:pt x="4907" y="4907"/>
                </a:lnTo>
                <a:lnTo>
                  <a:pt x="4907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1939001975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/>
          <p:nvPr/>
        </p:nvSpPr>
        <p:spPr>
          <a:xfrm>
            <a:off x="9603187" y="1221412"/>
            <a:ext cx="161912" cy="161912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0" name="Google Shape;40;p3"/>
          <p:cNvSpPr/>
          <p:nvPr/>
        </p:nvSpPr>
        <p:spPr>
          <a:xfrm>
            <a:off x="11018231" y="393824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1" name="Google Shape;41;p3"/>
          <p:cNvGrpSpPr/>
          <p:nvPr/>
        </p:nvGrpSpPr>
        <p:grpSpPr>
          <a:xfrm>
            <a:off x="11018243" y="-579154"/>
            <a:ext cx="251848" cy="1575375"/>
            <a:chOff x="2877432" y="975334"/>
            <a:chExt cx="188886" cy="1181531"/>
          </a:xfrm>
        </p:grpSpPr>
        <p:sp>
          <p:nvSpPr>
            <p:cNvPr id="42" name="Google Shape;42;p3"/>
            <p:cNvSpPr/>
            <p:nvPr/>
          </p:nvSpPr>
          <p:spPr>
            <a:xfrm>
              <a:off x="2877432" y="1968242"/>
              <a:ext cx="188886" cy="188624"/>
            </a:xfrm>
            <a:custGeom>
              <a:avLst/>
              <a:gdLst/>
              <a:ahLst/>
              <a:cxnLst/>
              <a:rect l="l" t="t" r="r" b="b"/>
              <a:pathLst>
                <a:path w="7208" h="7198" fill="none" extrusionOk="0">
                  <a:moveTo>
                    <a:pt x="1" y="0"/>
                  </a:moveTo>
                  <a:lnTo>
                    <a:pt x="7208" y="0"/>
                  </a:lnTo>
                  <a:lnTo>
                    <a:pt x="7208" y="7198"/>
                  </a:lnTo>
                  <a:lnTo>
                    <a:pt x="1" y="7198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2905393" y="1452501"/>
              <a:ext cx="133226" cy="133252"/>
            </a:xfrm>
            <a:custGeom>
              <a:avLst/>
              <a:gdLst/>
              <a:ahLst/>
              <a:cxnLst/>
              <a:rect l="l" t="t" r="r" b="b"/>
              <a:pathLst>
                <a:path w="5084" h="5085" fill="none" extrusionOk="0">
                  <a:moveTo>
                    <a:pt x="0" y="1"/>
                  </a:moveTo>
                  <a:lnTo>
                    <a:pt x="5083" y="1"/>
                  </a:lnTo>
                  <a:lnTo>
                    <a:pt x="5083" y="5084"/>
                  </a:lnTo>
                  <a:lnTo>
                    <a:pt x="0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931651" y="975334"/>
              <a:ext cx="80476" cy="80711"/>
            </a:xfrm>
            <a:custGeom>
              <a:avLst/>
              <a:gdLst/>
              <a:ahLst/>
              <a:cxnLst/>
              <a:rect l="l" t="t" r="r" b="b"/>
              <a:pathLst>
                <a:path w="3071" h="3080" fill="none" extrusionOk="0">
                  <a:moveTo>
                    <a:pt x="0" y="0"/>
                  </a:moveTo>
                  <a:lnTo>
                    <a:pt x="3070" y="0"/>
                  </a:lnTo>
                  <a:lnTo>
                    <a:pt x="3070" y="3080"/>
                  </a:lnTo>
                  <a:lnTo>
                    <a:pt x="0" y="3080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5" name="Google Shape;45;p3"/>
          <p:cNvSpPr/>
          <p:nvPr/>
        </p:nvSpPr>
        <p:spPr>
          <a:xfrm>
            <a:off x="11314661" y="2152843"/>
            <a:ext cx="107336" cy="107301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6" name="Google Shape;46;p3"/>
          <p:cNvGrpSpPr/>
          <p:nvPr/>
        </p:nvGrpSpPr>
        <p:grpSpPr>
          <a:xfrm>
            <a:off x="4858531" y="-581597"/>
            <a:ext cx="177669" cy="2603169"/>
            <a:chOff x="6780548" y="337714"/>
            <a:chExt cx="133252" cy="1952377"/>
          </a:xfrm>
        </p:grpSpPr>
        <p:sp>
          <p:nvSpPr>
            <p:cNvPr id="47" name="Google Shape;47;p3"/>
            <p:cNvSpPr/>
            <p:nvPr/>
          </p:nvSpPr>
          <p:spPr>
            <a:xfrm>
              <a:off x="6780548" y="2156839"/>
              <a:ext cx="133252" cy="133252"/>
            </a:xfrm>
            <a:custGeom>
              <a:avLst/>
              <a:gdLst/>
              <a:ahLst/>
              <a:cxnLst/>
              <a:rect l="l" t="t" r="r" b="b"/>
              <a:pathLst>
                <a:path w="5085" h="5085" fill="none" extrusionOk="0">
                  <a:moveTo>
                    <a:pt x="1" y="1"/>
                  </a:moveTo>
                  <a:lnTo>
                    <a:pt x="5084" y="1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6842943" y="337714"/>
              <a:ext cx="8464" cy="1695359"/>
            </a:xfrm>
            <a:custGeom>
              <a:avLst/>
              <a:gdLst/>
              <a:ahLst/>
              <a:cxnLst/>
              <a:rect l="l" t="t" r="r" b="b"/>
              <a:pathLst>
                <a:path w="323" h="64696" extrusionOk="0">
                  <a:moveTo>
                    <a:pt x="157" y="0"/>
                  </a:moveTo>
                  <a:lnTo>
                    <a:pt x="1" y="64695"/>
                  </a:lnTo>
                  <a:lnTo>
                    <a:pt x="322" y="6469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9" name="Google Shape;49;p3"/>
          <p:cNvSpPr/>
          <p:nvPr/>
        </p:nvSpPr>
        <p:spPr>
          <a:xfrm>
            <a:off x="11914302" y="14"/>
            <a:ext cx="11285" cy="3359516"/>
          </a:xfrm>
          <a:custGeom>
            <a:avLst/>
            <a:gdLst/>
            <a:ahLst/>
            <a:cxnLst/>
            <a:rect l="l" t="t" r="r" b="b"/>
            <a:pathLst>
              <a:path w="323" h="96151" extrusionOk="0">
                <a:moveTo>
                  <a:pt x="166" y="0"/>
                </a:moveTo>
                <a:lnTo>
                  <a:pt x="1" y="96150"/>
                </a:lnTo>
                <a:lnTo>
                  <a:pt x="323" y="96150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50" name="Google Shape;50;p3"/>
          <p:cNvGrpSpPr/>
          <p:nvPr/>
        </p:nvGrpSpPr>
        <p:grpSpPr>
          <a:xfrm>
            <a:off x="10677462" y="2811881"/>
            <a:ext cx="265335" cy="2853025"/>
            <a:chOff x="8008096" y="2108910"/>
            <a:chExt cx="199001" cy="2139769"/>
          </a:xfrm>
        </p:grpSpPr>
        <p:sp>
          <p:nvSpPr>
            <p:cNvPr id="51" name="Google Shape;51;p3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694662" y="1455398"/>
            <a:ext cx="265335" cy="2853025"/>
            <a:chOff x="8008096" y="2108910"/>
            <a:chExt cx="199001" cy="2139769"/>
          </a:xfrm>
        </p:grpSpPr>
        <p:sp>
          <p:nvSpPr>
            <p:cNvPr id="54" name="Google Shape;54;p3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56" name="Google Shape;56;p3"/>
          <p:cNvSpPr txBox="1">
            <a:spLocks noGrp="1"/>
          </p:cNvSpPr>
          <p:nvPr>
            <p:ph type="ctrTitle"/>
          </p:nvPr>
        </p:nvSpPr>
        <p:spPr>
          <a:xfrm>
            <a:off x="2708383" y="2323700"/>
            <a:ext cx="3496000" cy="111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7" name="Google Shape;57;p3"/>
          <p:cNvSpPr txBox="1">
            <a:spLocks noGrp="1"/>
          </p:cNvSpPr>
          <p:nvPr>
            <p:ph type="subTitle" idx="1"/>
          </p:nvPr>
        </p:nvSpPr>
        <p:spPr>
          <a:xfrm>
            <a:off x="2388783" y="3223267"/>
            <a:ext cx="4135200" cy="13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8" name="Google Shape;58;p3"/>
          <p:cNvSpPr txBox="1">
            <a:spLocks noGrp="1"/>
          </p:cNvSpPr>
          <p:nvPr>
            <p:ph type="title" idx="2" hasCustomPrompt="1"/>
          </p:nvPr>
        </p:nvSpPr>
        <p:spPr>
          <a:xfrm>
            <a:off x="7779867" y="2829633"/>
            <a:ext cx="1308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88084509"/>
      </p:ext>
    </p:extLst>
  </p:cSld>
  <p:clrMapOvr>
    <a:masterClrMapping/>
  </p:clrMapOvr>
  <p:transition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899229"/>
      </p:ext>
    </p:extLst>
  </p:cSld>
  <p:clrMapOvr>
    <a:masterClrMapping/>
  </p:clrMapOvr>
  <p:transition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761544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7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7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2" name="Google Shape;32;p37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292D79C-F872-4E91-AE3F-BB5C5A9A8751}" type="datetime1">
              <a:rPr lang="en-US" smtClean="0"/>
              <a:t>5/17/2022</a:t>
            </a:fld>
            <a:endParaRPr/>
          </a:p>
        </p:txBody>
      </p:sp>
      <p:sp>
        <p:nvSpPr>
          <p:cNvPr id="33" name="Google Shape;33;p37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Project 6-Mainteance of IT Audit Datatabase</a:t>
            </a:r>
            <a:endParaRPr/>
          </a:p>
        </p:txBody>
      </p:sp>
      <p:sp>
        <p:nvSpPr>
          <p:cNvPr id="34" name="Google Shape;34;p37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081484"/>
      </p:ext>
    </p:extLst>
  </p:cSld>
  <p:clrMapOvr>
    <a:masterClrMapping/>
  </p:clrMapOvr>
  <p:transition spd="slow"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824320"/>
      </p:ext>
    </p:extLst>
  </p:cSld>
  <p:clrMapOvr>
    <a:masterClrMapping/>
  </p:clrMapOvr>
  <p:transition spd="slow"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DA33-6D8A-48A1-9D14-82141D09270E}" type="datetime1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53785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oogle Shape;105;p1"/>
          <p:cNvGrpSpPr/>
          <p:nvPr userDrawn="1"/>
        </p:nvGrpSpPr>
        <p:grpSpPr>
          <a:xfrm>
            <a:off x="177837" y="89559"/>
            <a:ext cx="1320725" cy="1358736"/>
            <a:chOff x="4947229" y="3574504"/>
            <a:chExt cx="2238704" cy="2280744"/>
          </a:xfrm>
        </p:grpSpPr>
        <p:sp>
          <p:nvSpPr>
            <p:cNvPr id="9" name="Google Shape;106;p1"/>
            <p:cNvSpPr/>
            <p:nvPr/>
          </p:nvSpPr>
          <p:spPr>
            <a:xfrm>
              <a:off x="4981574" y="3663963"/>
              <a:ext cx="2125490" cy="2125490"/>
            </a:xfrm>
            <a:prstGeom prst="ellipse">
              <a:avLst/>
            </a:prstGeom>
            <a:solidFill>
              <a:schemeClr val="l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7;p1"/>
            <p:cNvPicPr preferRelativeResize="0"/>
            <p:nvPr/>
          </p:nvPicPr>
          <p:blipFill rotWithShape="1">
            <a:blip r:embed="rId2">
              <a:alphaModFix/>
            </a:blip>
            <a:srcRect l="3750" t="1934" r="2596" b="3027"/>
            <a:stretch/>
          </p:blipFill>
          <p:spPr>
            <a:xfrm>
              <a:off x="4947229" y="3574504"/>
              <a:ext cx="2238704" cy="228074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913146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A668-52E3-4096-8DB0-96A8CA0F64E2}" type="datetime1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12192000" cy="100583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289"/>
            <a:ext cx="3357563" cy="97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209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C225-DCE6-449B-9530-C81B6DF684B8}" type="datetime1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94196"/>
      </p:ext>
    </p:extLst>
  </p:cSld>
  <p:clrMapOvr>
    <a:masterClrMapping/>
  </p:clrMapOvr>
  <p:transition spd="slow"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307-F414-4B9D-ACBB-1A93934F6389}" type="datetime1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0141"/>
      </p:ext>
    </p:extLst>
  </p:cSld>
  <p:clrMapOvr>
    <a:masterClrMapping/>
  </p:clrMapOvr>
  <p:transition spd="slow"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0D99-F2B9-4D25-9B4F-1287E4624014}" type="datetime1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27841"/>
      </p:ext>
    </p:extLst>
  </p:cSld>
  <p:clrMapOvr>
    <a:masterClrMapping/>
  </p:clrMapOvr>
  <p:transition spd="slow"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A571-625A-4898-8C0C-2A8448CF15B7}" type="datetime1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2494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"/>
          <p:cNvSpPr txBox="1">
            <a:spLocks noGrp="1"/>
          </p:cNvSpPr>
          <p:nvPr>
            <p:ph type="body" idx="1"/>
          </p:nvPr>
        </p:nvSpPr>
        <p:spPr>
          <a:xfrm>
            <a:off x="825100" y="2238900"/>
            <a:ext cx="4712400" cy="27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Google Shape;61;p4"/>
          <p:cNvSpPr txBox="1">
            <a:spLocks noGrp="1"/>
          </p:cNvSpPr>
          <p:nvPr>
            <p:ph type="ctrTitle"/>
          </p:nvPr>
        </p:nvSpPr>
        <p:spPr>
          <a:xfrm>
            <a:off x="825100" y="548900"/>
            <a:ext cx="3582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960000" y="6253500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3" name="Google Shape;63;p4"/>
          <p:cNvSpPr/>
          <p:nvPr/>
        </p:nvSpPr>
        <p:spPr>
          <a:xfrm>
            <a:off x="2744633" y="55362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4" name="Google Shape;64;p4"/>
          <p:cNvSpPr/>
          <p:nvPr/>
        </p:nvSpPr>
        <p:spPr>
          <a:xfrm>
            <a:off x="1909434" y="5728534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5" name="Google Shape;65;p4"/>
          <p:cNvSpPr/>
          <p:nvPr/>
        </p:nvSpPr>
        <p:spPr>
          <a:xfrm>
            <a:off x="2926300" y="59663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6" name="Google Shape;66;p4"/>
          <p:cNvSpPr/>
          <p:nvPr/>
        </p:nvSpPr>
        <p:spPr>
          <a:xfrm>
            <a:off x="2113967" y="6260685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67" name="Google Shape;67;p4"/>
          <p:cNvGrpSpPr/>
          <p:nvPr/>
        </p:nvGrpSpPr>
        <p:grpSpPr>
          <a:xfrm>
            <a:off x="10864696" y="4006124"/>
            <a:ext cx="130745" cy="1530128"/>
            <a:chOff x="3347921" y="16006"/>
            <a:chExt cx="98059" cy="1147596"/>
          </a:xfrm>
        </p:grpSpPr>
        <p:sp>
          <p:nvSpPr>
            <p:cNvPr id="68" name="Google Shape;68;p4"/>
            <p:cNvSpPr/>
            <p:nvPr/>
          </p:nvSpPr>
          <p:spPr>
            <a:xfrm>
              <a:off x="3347921" y="1065280"/>
              <a:ext cx="98059" cy="98321"/>
            </a:xfrm>
            <a:custGeom>
              <a:avLst/>
              <a:gdLst/>
              <a:ahLst/>
              <a:cxnLst/>
              <a:rect l="l" t="t" r="r" b="b"/>
              <a:pathLst>
                <a:path w="3742" h="3752" fill="none" extrusionOk="0">
                  <a:moveTo>
                    <a:pt x="0" y="1"/>
                  </a:moveTo>
                  <a:lnTo>
                    <a:pt x="3741" y="1"/>
                  </a:lnTo>
                  <a:lnTo>
                    <a:pt x="3741" y="3751"/>
                  </a:lnTo>
                  <a:lnTo>
                    <a:pt x="0" y="3751"/>
                  </a:lnTo>
                  <a:close/>
                </a:path>
              </a:pathLst>
            </a:custGeom>
            <a:noFill/>
            <a:ln w="2975" cap="flat" cmpd="sng">
              <a:solidFill>
                <a:srgbClr val="E898A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3392705" y="16006"/>
              <a:ext cx="8464" cy="894665"/>
            </a:xfrm>
            <a:custGeom>
              <a:avLst/>
              <a:gdLst/>
              <a:ahLst/>
              <a:cxnLst/>
              <a:rect l="l" t="t" r="r" b="b"/>
              <a:pathLst>
                <a:path w="323" h="34141" extrusionOk="0">
                  <a:moveTo>
                    <a:pt x="157" y="1"/>
                  </a:moveTo>
                  <a:lnTo>
                    <a:pt x="1" y="34141"/>
                  </a:lnTo>
                  <a:lnTo>
                    <a:pt x="323" y="34141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0" name="Google Shape;70;p4"/>
          <p:cNvGrpSpPr/>
          <p:nvPr/>
        </p:nvGrpSpPr>
        <p:grpSpPr>
          <a:xfrm>
            <a:off x="375228" y="5025685"/>
            <a:ext cx="161563" cy="1013993"/>
            <a:chOff x="5245196" y="3136513"/>
            <a:chExt cx="121172" cy="760495"/>
          </a:xfrm>
        </p:grpSpPr>
        <p:sp>
          <p:nvSpPr>
            <p:cNvPr id="71" name="Google Shape;71;p4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3" name="Google Shape;73;p4"/>
          <p:cNvGrpSpPr/>
          <p:nvPr/>
        </p:nvGrpSpPr>
        <p:grpSpPr>
          <a:xfrm>
            <a:off x="11379653" y="5426177"/>
            <a:ext cx="76799" cy="1109065"/>
            <a:chOff x="2038689" y="173907"/>
            <a:chExt cx="57599" cy="831799"/>
          </a:xfrm>
        </p:grpSpPr>
        <p:sp>
          <p:nvSpPr>
            <p:cNvPr id="74" name="Google Shape;74;p4"/>
            <p:cNvSpPr/>
            <p:nvPr/>
          </p:nvSpPr>
          <p:spPr>
            <a:xfrm>
              <a:off x="2038689" y="947872"/>
              <a:ext cx="57599" cy="57834"/>
            </a:xfrm>
            <a:custGeom>
              <a:avLst/>
              <a:gdLst/>
              <a:ahLst/>
              <a:cxnLst/>
              <a:rect l="l" t="t" r="r" b="b"/>
              <a:pathLst>
                <a:path w="2198" h="2207" fill="none" extrusionOk="0">
                  <a:moveTo>
                    <a:pt x="1" y="0"/>
                  </a:moveTo>
                  <a:lnTo>
                    <a:pt x="2197" y="0"/>
                  </a:lnTo>
                  <a:lnTo>
                    <a:pt x="2197" y="2206"/>
                  </a:lnTo>
                  <a:lnTo>
                    <a:pt x="1" y="2206"/>
                  </a:lnTo>
                  <a:close/>
                </a:path>
              </a:pathLst>
            </a:custGeom>
            <a:noFill/>
            <a:ln w="2975" cap="flat" cmpd="sng">
              <a:solidFill>
                <a:srgbClr val="00CFC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2063269" y="173907"/>
              <a:ext cx="8438" cy="692074"/>
            </a:xfrm>
            <a:custGeom>
              <a:avLst/>
              <a:gdLst/>
              <a:ahLst/>
              <a:cxnLst/>
              <a:rect l="l" t="t" r="r" b="b"/>
              <a:pathLst>
                <a:path w="322" h="26410" extrusionOk="0">
                  <a:moveTo>
                    <a:pt x="166" y="1"/>
                  </a:moveTo>
                  <a:lnTo>
                    <a:pt x="0" y="26410"/>
                  </a:lnTo>
                  <a:lnTo>
                    <a:pt x="322" y="26410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76" name="Google Shape;76;p4"/>
          <p:cNvSpPr/>
          <p:nvPr/>
        </p:nvSpPr>
        <p:spPr>
          <a:xfrm>
            <a:off x="10248134" y="6091834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7" name="Google Shape;77;p4"/>
          <p:cNvSpPr/>
          <p:nvPr/>
        </p:nvSpPr>
        <p:spPr>
          <a:xfrm>
            <a:off x="11824167" y="5025685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280238465"/>
      </p:ext>
    </p:extLst>
  </p:cSld>
  <p:clrMapOvr>
    <a:masterClrMapping/>
  </p:clrMapOvr>
  <p:transition spd="slow"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F09-40BB-4B68-8564-3A7EB1EFDCD5}" type="datetime1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133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3B0-426C-4C19-8AF5-26CA4B5D9DA7}" type="datetime1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3992"/>
      </p:ext>
    </p:extLst>
  </p:cSld>
  <p:clrMapOvr>
    <a:masterClrMapping/>
  </p:clrMapOvr>
  <p:transition spd="slow"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1DA1-F68E-4157-A746-8B762357C69A}" type="datetime1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3239"/>
      </p:ext>
    </p:extLst>
  </p:cSld>
  <p:clrMapOvr>
    <a:masterClrMapping/>
  </p:clrMapOvr>
  <p:transition spd="slow"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AC91-D36C-48FC-A422-54BC8152AE70}" type="datetime1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55104"/>
      </p:ext>
    </p:extLst>
  </p:cSld>
  <p:clrMapOvr>
    <a:masterClrMapping/>
  </p:clrMapOvr>
  <p:transition spd="slow"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B0F-E3A2-4EC8-9212-9A1899F83E70}" type="datetime1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3052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1231500" y="1594701"/>
            <a:ext cx="1309600" cy="77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3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ubTitle" idx="1"/>
          </p:nvPr>
        </p:nvSpPr>
        <p:spPr>
          <a:xfrm>
            <a:off x="1231516" y="2245457"/>
            <a:ext cx="3494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ctrTitle" idx="2"/>
          </p:nvPr>
        </p:nvSpPr>
        <p:spPr>
          <a:xfrm>
            <a:off x="9400505" y="1594700"/>
            <a:ext cx="1516400" cy="77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3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2" name="Google Shape;82;p5"/>
          <p:cNvSpPr txBox="1">
            <a:spLocks noGrp="1"/>
          </p:cNvSpPr>
          <p:nvPr>
            <p:ph type="subTitle" idx="3"/>
          </p:nvPr>
        </p:nvSpPr>
        <p:spPr>
          <a:xfrm>
            <a:off x="7266888" y="2245457"/>
            <a:ext cx="3650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ctrTitle" idx="4"/>
          </p:nvPr>
        </p:nvSpPr>
        <p:spPr>
          <a:xfrm>
            <a:off x="825100" y="548900"/>
            <a:ext cx="6157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4" name="Google Shape;84;p5"/>
          <p:cNvSpPr/>
          <p:nvPr/>
        </p:nvSpPr>
        <p:spPr>
          <a:xfrm>
            <a:off x="9508517" y="487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5" name="Google Shape;85;p5"/>
          <p:cNvSpPr/>
          <p:nvPr/>
        </p:nvSpPr>
        <p:spPr>
          <a:xfrm>
            <a:off x="11204251" y="2911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6" name="Google Shape;86;p5"/>
          <p:cNvSpPr/>
          <p:nvPr/>
        </p:nvSpPr>
        <p:spPr>
          <a:xfrm>
            <a:off x="10369051" y="483434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7" name="Google Shape;87;p5"/>
          <p:cNvSpPr/>
          <p:nvPr/>
        </p:nvSpPr>
        <p:spPr>
          <a:xfrm>
            <a:off x="11385918" y="7212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88" name="Google Shape;88;p5"/>
          <p:cNvGrpSpPr/>
          <p:nvPr/>
        </p:nvGrpSpPr>
        <p:grpSpPr>
          <a:xfrm>
            <a:off x="8834845" y="-219415"/>
            <a:ext cx="161563" cy="1013993"/>
            <a:chOff x="5245196" y="3136513"/>
            <a:chExt cx="121172" cy="760495"/>
          </a:xfrm>
        </p:grpSpPr>
        <p:sp>
          <p:nvSpPr>
            <p:cNvPr id="89" name="Google Shape;89;p5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" name="Google Shape;90;p5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91" name="Google Shape;91;p5"/>
          <p:cNvSpPr/>
          <p:nvPr/>
        </p:nvSpPr>
        <p:spPr>
          <a:xfrm>
            <a:off x="424284" y="58918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92" name="Google Shape;92;p5"/>
          <p:cNvSpPr/>
          <p:nvPr/>
        </p:nvSpPr>
        <p:spPr>
          <a:xfrm>
            <a:off x="605951" y="63219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872834802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5" name="Google Shape;95;p6"/>
          <p:cNvSpPr/>
          <p:nvPr/>
        </p:nvSpPr>
        <p:spPr>
          <a:xfrm>
            <a:off x="10097400" y="3698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96" name="Google Shape;96;p6"/>
          <p:cNvSpPr/>
          <p:nvPr/>
        </p:nvSpPr>
        <p:spPr>
          <a:xfrm>
            <a:off x="11981133" y="548900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97" name="Google Shape;97;p6"/>
          <p:cNvSpPr/>
          <p:nvPr/>
        </p:nvSpPr>
        <p:spPr>
          <a:xfrm>
            <a:off x="11145934" y="7411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98" name="Google Shape;98;p6"/>
          <p:cNvSpPr/>
          <p:nvPr/>
        </p:nvSpPr>
        <p:spPr>
          <a:xfrm>
            <a:off x="12162800" y="979000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99" name="Google Shape;99;p6"/>
          <p:cNvSpPr/>
          <p:nvPr/>
        </p:nvSpPr>
        <p:spPr>
          <a:xfrm>
            <a:off x="11731467" y="1451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0" name="Google Shape;100;p6"/>
          <p:cNvSpPr/>
          <p:nvPr/>
        </p:nvSpPr>
        <p:spPr>
          <a:xfrm>
            <a:off x="8132457" y="-200800"/>
            <a:ext cx="128060" cy="127283"/>
          </a:xfrm>
          <a:custGeom>
            <a:avLst/>
            <a:gdLst/>
            <a:ahLst/>
            <a:cxnLst/>
            <a:rect l="l" t="t" r="r" b="b"/>
            <a:pathLst>
              <a:path w="3128" h="3109" extrusionOk="0">
                <a:moveTo>
                  <a:pt x="2678" y="431"/>
                </a:moveTo>
                <a:lnTo>
                  <a:pt x="2678" y="2659"/>
                </a:lnTo>
                <a:lnTo>
                  <a:pt x="450" y="2659"/>
                </a:lnTo>
                <a:lnTo>
                  <a:pt x="450" y="431"/>
                </a:lnTo>
                <a:close/>
                <a:moveTo>
                  <a:pt x="0" y="0"/>
                </a:moveTo>
                <a:lnTo>
                  <a:pt x="0" y="3109"/>
                </a:lnTo>
                <a:lnTo>
                  <a:pt x="3128" y="3109"/>
                </a:lnTo>
                <a:lnTo>
                  <a:pt x="312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1" name="Google Shape;101;p6"/>
          <p:cNvSpPr/>
          <p:nvPr/>
        </p:nvSpPr>
        <p:spPr>
          <a:xfrm>
            <a:off x="8936698" y="592715"/>
            <a:ext cx="127324" cy="127283"/>
          </a:xfrm>
          <a:custGeom>
            <a:avLst/>
            <a:gdLst/>
            <a:ahLst/>
            <a:cxnLst/>
            <a:rect l="l" t="t" r="r" b="b"/>
            <a:pathLst>
              <a:path w="3110" h="3109" extrusionOk="0">
                <a:moveTo>
                  <a:pt x="2678" y="450"/>
                </a:moveTo>
                <a:lnTo>
                  <a:pt x="2678" y="2678"/>
                </a:lnTo>
                <a:lnTo>
                  <a:pt x="450" y="2678"/>
                </a:lnTo>
                <a:lnTo>
                  <a:pt x="450" y="450"/>
                </a:lnTo>
                <a:close/>
                <a:moveTo>
                  <a:pt x="1" y="0"/>
                </a:moveTo>
                <a:lnTo>
                  <a:pt x="1" y="3109"/>
                </a:lnTo>
                <a:lnTo>
                  <a:pt x="3109" y="3109"/>
                </a:lnTo>
                <a:lnTo>
                  <a:pt x="3109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2" name="Google Shape;102;p6"/>
          <p:cNvSpPr/>
          <p:nvPr/>
        </p:nvSpPr>
        <p:spPr>
          <a:xfrm>
            <a:off x="7873301" y="190963"/>
            <a:ext cx="109679" cy="109679"/>
          </a:xfrm>
          <a:custGeom>
            <a:avLst/>
            <a:gdLst/>
            <a:ahLst/>
            <a:cxnLst/>
            <a:rect l="l" t="t" r="r" b="b"/>
            <a:pathLst>
              <a:path w="2679" h="2679" extrusionOk="0">
                <a:moveTo>
                  <a:pt x="1" y="1"/>
                </a:moveTo>
                <a:lnTo>
                  <a:pt x="1" y="2679"/>
                </a:lnTo>
                <a:lnTo>
                  <a:pt x="2679" y="2679"/>
                </a:lnTo>
                <a:lnTo>
                  <a:pt x="2679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3" name="Google Shape;103;p6"/>
          <p:cNvSpPr/>
          <p:nvPr/>
        </p:nvSpPr>
        <p:spPr>
          <a:xfrm>
            <a:off x="404800" y="5868967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4" name="Google Shape;104;p6"/>
          <p:cNvSpPr/>
          <p:nvPr/>
        </p:nvSpPr>
        <p:spPr>
          <a:xfrm>
            <a:off x="752101" y="6338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5801517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"/>
          <p:cNvSpPr txBox="1">
            <a:spLocks noGrp="1"/>
          </p:cNvSpPr>
          <p:nvPr>
            <p:ph type="body" idx="1"/>
          </p:nvPr>
        </p:nvSpPr>
        <p:spPr>
          <a:xfrm>
            <a:off x="824408" y="2932033"/>
            <a:ext cx="2541200" cy="17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7" name="Google Shape;107;p7"/>
          <p:cNvSpPr txBox="1">
            <a:spLocks noGrp="1"/>
          </p:cNvSpPr>
          <p:nvPr>
            <p:ph type="ctrTitle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9508517" y="487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9" name="Google Shape;109;p7"/>
          <p:cNvSpPr/>
          <p:nvPr/>
        </p:nvSpPr>
        <p:spPr>
          <a:xfrm>
            <a:off x="11204251" y="2911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0" name="Google Shape;110;p7"/>
          <p:cNvSpPr/>
          <p:nvPr/>
        </p:nvSpPr>
        <p:spPr>
          <a:xfrm>
            <a:off x="10369051" y="483434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1" name="Google Shape;111;p7"/>
          <p:cNvSpPr/>
          <p:nvPr/>
        </p:nvSpPr>
        <p:spPr>
          <a:xfrm>
            <a:off x="11385918" y="7212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12" name="Google Shape;112;p7"/>
          <p:cNvGrpSpPr/>
          <p:nvPr/>
        </p:nvGrpSpPr>
        <p:grpSpPr>
          <a:xfrm>
            <a:off x="8834845" y="-219415"/>
            <a:ext cx="161563" cy="1013993"/>
            <a:chOff x="5245196" y="3136513"/>
            <a:chExt cx="121172" cy="760495"/>
          </a:xfrm>
        </p:grpSpPr>
        <p:sp>
          <p:nvSpPr>
            <p:cNvPr id="113" name="Google Shape;113;p7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5" name="Google Shape;115;p7"/>
          <p:cNvSpPr/>
          <p:nvPr/>
        </p:nvSpPr>
        <p:spPr>
          <a:xfrm>
            <a:off x="424284" y="58918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6" name="Google Shape;116;p7"/>
          <p:cNvSpPr/>
          <p:nvPr/>
        </p:nvSpPr>
        <p:spPr>
          <a:xfrm>
            <a:off x="605951" y="63219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4049919119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 txBox="1">
            <a:spLocks noGrp="1"/>
          </p:cNvSpPr>
          <p:nvPr>
            <p:ph type="title"/>
          </p:nvPr>
        </p:nvSpPr>
        <p:spPr>
          <a:xfrm>
            <a:off x="2716000" y="1995200"/>
            <a:ext cx="6760000" cy="286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9" name="Google Shape;119;p8"/>
          <p:cNvSpPr/>
          <p:nvPr/>
        </p:nvSpPr>
        <p:spPr>
          <a:xfrm>
            <a:off x="1413942" y="1544851"/>
            <a:ext cx="161597" cy="161912"/>
          </a:xfrm>
          <a:custGeom>
            <a:avLst/>
            <a:gdLst/>
            <a:ahLst/>
            <a:cxnLst/>
            <a:rect l="l" t="t" r="r" b="b"/>
            <a:pathLst>
              <a:path w="4625" h="4634" extrusionOk="0">
                <a:moveTo>
                  <a:pt x="1" y="0"/>
                </a:moveTo>
                <a:lnTo>
                  <a:pt x="1" y="4633"/>
                </a:lnTo>
                <a:lnTo>
                  <a:pt x="4625" y="4633"/>
                </a:lnTo>
                <a:lnTo>
                  <a:pt x="462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0" name="Google Shape;120;p8"/>
          <p:cNvSpPr/>
          <p:nvPr/>
        </p:nvSpPr>
        <p:spPr>
          <a:xfrm>
            <a:off x="10399653" y="1221412"/>
            <a:ext cx="161912" cy="161912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1" name="Google Shape;121;p8"/>
          <p:cNvSpPr/>
          <p:nvPr/>
        </p:nvSpPr>
        <p:spPr>
          <a:xfrm>
            <a:off x="7010578" y="3269874"/>
            <a:ext cx="76799" cy="76799"/>
          </a:xfrm>
          <a:custGeom>
            <a:avLst/>
            <a:gdLst/>
            <a:ahLst/>
            <a:cxnLst/>
            <a:rect l="l" t="t" r="r" b="b"/>
            <a:pathLst>
              <a:path w="2198" h="2198" fill="none" extrusionOk="0">
                <a:moveTo>
                  <a:pt x="1" y="1"/>
                </a:moveTo>
                <a:lnTo>
                  <a:pt x="2198" y="1"/>
                </a:lnTo>
                <a:lnTo>
                  <a:pt x="2198" y="2198"/>
                </a:lnTo>
                <a:lnTo>
                  <a:pt x="1" y="2198"/>
                </a:lnTo>
                <a:close/>
              </a:path>
            </a:pathLst>
          </a:custGeom>
          <a:noFill/>
          <a:ln w="13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2" name="Google Shape;122;p8"/>
          <p:cNvSpPr/>
          <p:nvPr/>
        </p:nvSpPr>
        <p:spPr>
          <a:xfrm>
            <a:off x="367559" y="2076079"/>
            <a:ext cx="77112" cy="76799"/>
          </a:xfrm>
          <a:custGeom>
            <a:avLst/>
            <a:gdLst/>
            <a:ahLst/>
            <a:cxnLst/>
            <a:rect l="l" t="t" r="r" b="b"/>
            <a:pathLst>
              <a:path w="2207" h="2198" fill="none" extrusionOk="0">
                <a:moveTo>
                  <a:pt x="0" y="0"/>
                </a:moveTo>
                <a:lnTo>
                  <a:pt x="2207" y="0"/>
                </a:lnTo>
                <a:lnTo>
                  <a:pt x="2207" y="2197"/>
                </a:lnTo>
                <a:lnTo>
                  <a:pt x="0" y="2197"/>
                </a:lnTo>
                <a:close/>
              </a:path>
            </a:pathLst>
          </a:custGeom>
          <a:noFill/>
          <a:ln w="2975" cap="flat" cmpd="sng">
            <a:solidFill>
              <a:srgbClr val="00CFC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3" name="Google Shape;123;p8"/>
          <p:cNvSpPr/>
          <p:nvPr/>
        </p:nvSpPr>
        <p:spPr>
          <a:xfrm>
            <a:off x="3077176" y="400318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fill="none" extrusionOk="0">
                <a:moveTo>
                  <a:pt x="1" y="1"/>
                </a:moveTo>
                <a:lnTo>
                  <a:pt x="3972" y="1"/>
                </a:lnTo>
                <a:lnTo>
                  <a:pt x="3972" y="3981"/>
                </a:lnTo>
                <a:lnTo>
                  <a:pt x="1" y="3981"/>
                </a:lnTo>
                <a:close/>
              </a:path>
            </a:pathLst>
          </a:custGeom>
          <a:noFill/>
          <a:ln w="2975" cap="flat" cmpd="sng">
            <a:solidFill>
              <a:srgbClr val="00CFC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4" name="Google Shape;124;p8"/>
          <p:cNvSpPr/>
          <p:nvPr/>
        </p:nvSpPr>
        <p:spPr>
          <a:xfrm>
            <a:off x="11018231" y="393824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25" name="Google Shape;125;p8"/>
          <p:cNvGrpSpPr/>
          <p:nvPr/>
        </p:nvGrpSpPr>
        <p:grpSpPr>
          <a:xfrm>
            <a:off x="11018243" y="-579154"/>
            <a:ext cx="251848" cy="1575375"/>
            <a:chOff x="2877432" y="975334"/>
            <a:chExt cx="188886" cy="1181531"/>
          </a:xfrm>
        </p:grpSpPr>
        <p:sp>
          <p:nvSpPr>
            <p:cNvPr id="126" name="Google Shape;126;p8"/>
            <p:cNvSpPr/>
            <p:nvPr/>
          </p:nvSpPr>
          <p:spPr>
            <a:xfrm>
              <a:off x="2877432" y="1968242"/>
              <a:ext cx="188886" cy="188624"/>
            </a:xfrm>
            <a:custGeom>
              <a:avLst/>
              <a:gdLst/>
              <a:ahLst/>
              <a:cxnLst/>
              <a:rect l="l" t="t" r="r" b="b"/>
              <a:pathLst>
                <a:path w="7208" h="7198" fill="none" extrusionOk="0">
                  <a:moveTo>
                    <a:pt x="1" y="0"/>
                  </a:moveTo>
                  <a:lnTo>
                    <a:pt x="7208" y="0"/>
                  </a:lnTo>
                  <a:lnTo>
                    <a:pt x="7208" y="7198"/>
                  </a:lnTo>
                  <a:lnTo>
                    <a:pt x="1" y="7198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" name="Google Shape;127;p8"/>
            <p:cNvSpPr/>
            <p:nvPr/>
          </p:nvSpPr>
          <p:spPr>
            <a:xfrm>
              <a:off x="2905393" y="1452501"/>
              <a:ext cx="133226" cy="133252"/>
            </a:xfrm>
            <a:custGeom>
              <a:avLst/>
              <a:gdLst/>
              <a:ahLst/>
              <a:cxnLst/>
              <a:rect l="l" t="t" r="r" b="b"/>
              <a:pathLst>
                <a:path w="5084" h="5085" fill="none" extrusionOk="0">
                  <a:moveTo>
                    <a:pt x="0" y="1"/>
                  </a:moveTo>
                  <a:lnTo>
                    <a:pt x="5083" y="1"/>
                  </a:lnTo>
                  <a:lnTo>
                    <a:pt x="5083" y="5084"/>
                  </a:lnTo>
                  <a:lnTo>
                    <a:pt x="0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" name="Google Shape;128;p8"/>
            <p:cNvSpPr/>
            <p:nvPr/>
          </p:nvSpPr>
          <p:spPr>
            <a:xfrm>
              <a:off x="2931651" y="975334"/>
              <a:ext cx="80476" cy="80711"/>
            </a:xfrm>
            <a:custGeom>
              <a:avLst/>
              <a:gdLst/>
              <a:ahLst/>
              <a:cxnLst/>
              <a:rect l="l" t="t" r="r" b="b"/>
              <a:pathLst>
                <a:path w="3071" h="3080" fill="none" extrusionOk="0">
                  <a:moveTo>
                    <a:pt x="0" y="0"/>
                  </a:moveTo>
                  <a:lnTo>
                    <a:pt x="3070" y="0"/>
                  </a:lnTo>
                  <a:lnTo>
                    <a:pt x="3070" y="3080"/>
                  </a:lnTo>
                  <a:lnTo>
                    <a:pt x="0" y="3080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9" name="Google Shape;129;p8"/>
          <p:cNvSpPr/>
          <p:nvPr/>
        </p:nvSpPr>
        <p:spPr>
          <a:xfrm>
            <a:off x="11314661" y="2152843"/>
            <a:ext cx="107336" cy="107301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30" name="Google Shape;130;p8"/>
          <p:cNvSpPr/>
          <p:nvPr/>
        </p:nvSpPr>
        <p:spPr>
          <a:xfrm>
            <a:off x="8390672" y="1114146"/>
            <a:ext cx="107301" cy="107301"/>
          </a:xfrm>
          <a:custGeom>
            <a:avLst/>
            <a:gdLst/>
            <a:ahLst/>
            <a:cxnLst/>
            <a:rect l="l" t="t" r="r" b="b"/>
            <a:pathLst>
              <a:path w="3071" h="3071" extrusionOk="0">
                <a:moveTo>
                  <a:pt x="1" y="1"/>
                </a:moveTo>
                <a:lnTo>
                  <a:pt x="1" y="3071"/>
                </a:lnTo>
                <a:lnTo>
                  <a:pt x="3071" y="3071"/>
                </a:lnTo>
                <a:lnTo>
                  <a:pt x="3071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31" name="Google Shape;131;p8"/>
          <p:cNvSpPr/>
          <p:nvPr/>
        </p:nvSpPr>
        <p:spPr>
          <a:xfrm>
            <a:off x="2371339" y="2875704"/>
            <a:ext cx="159991" cy="159955"/>
          </a:xfrm>
          <a:custGeom>
            <a:avLst/>
            <a:gdLst/>
            <a:ahLst/>
            <a:cxnLst/>
            <a:rect l="l" t="t" r="r" b="b"/>
            <a:pathLst>
              <a:path w="4579" h="4578" extrusionOk="0">
                <a:moveTo>
                  <a:pt x="1" y="0"/>
                </a:moveTo>
                <a:lnTo>
                  <a:pt x="1" y="4578"/>
                </a:lnTo>
                <a:lnTo>
                  <a:pt x="4578" y="4578"/>
                </a:lnTo>
                <a:lnTo>
                  <a:pt x="457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32" name="Google Shape;132;p8"/>
          <p:cNvGrpSpPr/>
          <p:nvPr/>
        </p:nvGrpSpPr>
        <p:grpSpPr>
          <a:xfrm>
            <a:off x="4120995" y="-711543"/>
            <a:ext cx="130745" cy="1530128"/>
            <a:chOff x="3347921" y="16006"/>
            <a:chExt cx="98059" cy="1147596"/>
          </a:xfrm>
        </p:grpSpPr>
        <p:sp>
          <p:nvSpPr>
            <p:cNvPr id="133" name="Google Shape;133;p8"/>
            <p:cNvSpPr/>
            <p:nvPr/>
          </p:nvSpPr>
          <p:spPr>
            <a:xfrm>
              <a:off x="3347921" y="1065280"/>
              <a:ext cx="98059" cy="98321"/>
            </a:xfrm>
            <a:custGeom>
              <a:avLst/>
              <a:gdLst/>
              <a:ahLst/>
              <a:cxnLst/>
              <a:rect l="l" t="t" r="r" b="b"/>
              <a:pathLst>
                <a:path w="3742" h="3752" fill="none" extrusionOk="0">
                  <a:moveTo>
                    <a:pt x="0" y="1"/>
                  </a:moveTo>
                  <a:lnTo>
                    <a:pt x="3741" y="1"/>
                  </a:lnTo>
                  <a:lnTo>
                    <a:pt x="3741" y="3751"/>
                  </a:lnTo>
                  <a:lnTo>
                    <a:pt x="0" y="3751"/>
                  </a:lnTo>
                  <a:close/>
                </a:path>
              </a:pathLst>
            </a:custGeom>
            <a:noFill/>
            <a:ln w="2975" cap="flat" cmpd="sng">
              <a:solidFill>
                <a:srgbClr val="E898A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3392705" y="16006"/>
              <a:ext cx="8464" cy="894665"/>
            </a:xfrm>
            <a:custGeom>
              <a:avLst/>
              <a:gdLst/>
              <a:ahLst/>
              <a:cxnLst/>
              <a:rect l="l" t="t" r="r" b="b"/>
              <a:pathLst>
                <a:path w="323" h="34141" extrusionOk="0">
                  <a:moveTo>
                    <a:pt x="157" y="1"/>
                  </a:moveTo>
                  <a:lnTo>
                    <a:pt x="1" y="34141"/>
                  </a:lnTo>
                  <a:lnTo>
                    <a:pt x="323" y="34141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35" name="Google Shape;135;p8"/>
          <p:cNvGrpSpPr/>
          <p:nvPr/>
        </p:nvGrpSpPr>
        <p:grpSpPr>
          <a:xfrm>
            <a:off x="6523695" y="-453482"/>
            <a:ext cx="161563" cy="1013993"/>
            <a:chOff x="5245196" y="3136513"/>
            <a:chExt cx="121172" cy="760495"/>
          </a:xfrm>
        </p:grpSpPr>
        <p:sp>
          <p:nvSpPr>
            <p:cNvPr id="136" name="Google Shape;136;p8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38" name="Google Shape;138;p8"/>
          <p:cNvGrpSpPr/>
          <p:nvPr/>
        </p:nvGrpSpPr>
        <p:grpSpPr>
          <a:xfrm>
            <a:off x="9290448" y="113920"/>
            <a:ext cx="177669" cy="2603169"/>
            <a:chOff x="6780548" y="337714"/>
            <a:chExt cx="133252" cy="1952377"/>
          </a:xfrm>
        </p:grpSpPr>
        <p:sp>
          <p:nvSpPr>
            <p:cNvPr id="139" name="Google Shape;139;p8"/>
            <p:cNvSpPr/>
            <p:nvPr/>
          </p:nvSpPr>
          <p:spPr>
            <a:xfrm>
              <a:off x="6780548" y="2156839"/>
              <a:ext cx="133252" cy="133252"/>
            </a:xfrm>
            <a:custGeom>
              <a:avLst/>
              <a:gdLst/>
              <a:ahLst/>
              <a:cxnLst/>
              <a:rect l="l" t="t" r="r" b="b"/>
              <a:pathLst>
                <a:path w="5085" h="5085" fill="none" extrusionOk="0">
                  <a:moveTo>
                    <a:pt x="1" y="1"/>
                  </a:moveTo>
                  <a:lnTo>
                    <a:pt x="5084" y="1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" name="Google Shape;140;p8"/>
            <p:cNvSpPr/>
            <p:nvPr/>
          </p:nvSpPr>
          <p:spPr>
            <a:xfrm>
              <a:off x="6842943" y="337714"/>
              <a:ext cx="8464" cy="1695359"/>
            </a:xfrm>
            <a:custGeom>
              <a:avLst/>
              <a:gdLst/>
              <a:ahLst/>
              <a:cxnLst/>
              <a:rect l="l" t="t" r="r" b="b"/>
              <a:pathLst>
                <a:path w="323" h="64696" extrusionOk="0">
                  <a:moveTo>
                    <a:pt x="157" y="0"/>
                  </a:moveTo>
                  <a:lnTo>
                    <a:pt x="1" y="64695"/>
                  </a:lnTo>
                  <a:lnTo>
                    <a:pt x="322" y="6469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1" name="Google Shape;141;p8"/>
          <p:cNvGrpSpPr/>
          <p:nvPr/>
        </p:nvGrpSpPr>
        <p:grpSpPr>
          <a:xfrm>
            <a:off x="334156" y="3203068"/>
            <a:ext cx="251533" cy="3291139"/>
            <a:chOff x="250617" y="2402301"/>
            <a:chExt cx="188650" cy="2468354"/>
          </a:xfrm>
        </p:grpSpPr>
        <p:sp>
          <p:nvSpPr>
            <p:cNvPr id="142" name="Google Shape;142;p8"/>
            <p:cNvSpPr/>
            <p:nvPr/>
          </p:nvSpPr>
          <p:spPr>
            <a:xfrm>
              <a:off x="250617" y="4681770"/>
              <a:ext cx="188650" cy="188886"/>
            </a:xfrm>
            <a:custGeom>
              <a:avLst/>
              <a:gdLst/>
              <a:ahLst/>
              <a:cxnLst/>
              <a:rect l="l" t="t" r="r" b="b"/>
              <a:pathLst>
                <a:path w="7199" h="7208" fill="none" extrusionOk="0">
                  <a:moveTo>
                    <a:pt x="0" y="1"/>
                  </a:moveTo>
                  <a:lnTo>
                    <a:pt x="7198" y="1"/>
                  </a:lnTo>
                  <a:lnTo>
                    <a:pt x="7198" y="7207"/>
                  </a:lnTo>
                  <a:lnTo>
                    <a:pt x="0" y="7207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278316" y="4166291"/>
              <a:ext cx="133226" cy="133226"/>
            </a:xfrm>
            <a:custGeom>
              <a:avLst/>
              <a:gdLst/>
              <a:ahLst/>
              <a:cxnLst/>
              <a:rect l="l" t="t" r="r" b="b"/>
              <a:pathLst>
                <a:path w="5084" h="5084" fill="none" extrusionOk="0">
                  <a:moveTo>
                    <a:pt x="1" y="0"/>
                  </a:moveTo>
                  <a:lnTo>
                    <a:pt x="5084" y="0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" name="Google Shape;144;p8"/>
            <p:cNvSpPr/>
            <p:nvPr/>
          </p:nvSpPr>
          <p:spPr>
            <a:xfrm>
              <a:off x="304573" y="3689098"/>
              <a:ext cx="80476" cy="80476"/>
            </a:xfrm>
            <a:custGeom>
              <a:avLst/>
              <a:gdLst/>
              <a:ahLst/>
              <a:cxnLst/>
              <a:rect l="l" t="t" r="r" b="b"/>
              <a:pathLst>
                <a:path w="3071" h="3071" fill="none" extrusionOk="0">
                  <a:moveTo>
                    <a:pt x="1" y="0"/>
                  </a:moveTo>
                  <a:lnTo>
                    <a:pt x="3071" y="0"/>
                  </a:lnTo>
                  <a:lnTo>
                    <a:pt x="3071" y="3071"/>
                  </a:lnTo>
                  <a:lnTo>
                    <a:pt x="1" y="3071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340710" y="2402301"/>
              <a:ext cx="8464" cy="1011487"/>
            </a:xfrm>
            <a:custGeom>
              <a:avLst/>
              <a:gdLst/>
              <a:ahLst/>
              <a:cxnLst/>
              <a:rect l="l" t="t" r="r" b="b"/>
              <a:pathLst>
                <a:path w="323" h="38599" extrusionOk="0">
                  <a:moveTo>
                    <a:pt x="157" y="1"/>
                  </a:moveTo>
                  <a:lnTo>
                    <a:pt x="0" y="38599"/>
                  </a:lnTo>
                  <a:lnTo>
                    <a:pt x="322" y="38599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6" name="Google Shape;146;p8"/>
          <p:cNvGrpSpPr/>
          <p:nvPr/>
        </p:nvGrpSpPr>
        <p:grpSpPr>
          <a:xfrm>
            <a:off x="1309890" y="2260129"/>
            <a:ext cx="265649" cy="3771913"/>
            <a:chOff x="1608717" y="1280046"/>
            <a:chExt cx="199237" cy="2828935"/>
          </a:xfrm>
        </p:grpSpPr>
        <p:sp>
          <p:nvSpPr>
            <p:cNvPr id="147" name="Google Shape;147;p8"/>
            <p:cNvSpPr/>
            <p:nvPr/>
          </p:nvSpPr>
          <p:spPr>
            <a:xfrm>
              <a:off x="1608717" y="3909744"/>
              <a:ext cx="199237" cy="199237"/>
            </a:xfrm>
            <a:custGeom>
              <a:avLst/>
              <a:gdLst/>
              <a:ahLst/>
              <a:cxnLst/>
              <a:rect l="l" t="t" r="r" b="b"/>
              <a:pathLst>
                <a:path w="7603" h="7603" extrusionOk="0">
                  <a:moveTo>
                    <a:pt x="0" y="1"/>
                  </a:moveTo>
                  <a:lnTo>
                    <a:pt x="0" y="7602"/>
                  </a:lnTo>
                  <a:lnTo>
                    <a:pt x="7602" y="7602"/>
                  </a:lnTo>
                  <a:lnTo>
                    <a:pt x="7602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1656175" y="3269477"/>
              <a:ext cx="104086" cy="104086"/>
            </a:xfrm>
            <a:custGeom>
              <a:avLst/>
              <a:gdLst/>
              <a:ahLst/>
              <a:cxnLst/>
              <a:rect l="l" t="t" r="r" b="b"/>
              <a:pathLst>
                <a:path w="3972" h="3972" extrusionOk="0">
                  <a:moveTo>
                    <a:pt x="0" y="1"/>
                  </a:moveTo>
                  <a:lnTo>
                    <a:pt x="0" y="3972"/>
                  </a:lnTo>
                  <a:lnTo>
                    <a:pt x="3971" y="3972"/>
                  </a:lnTo>
                  <a:lnTo>
                    <a:pt x="3971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1704104" y="1280046"/>
              <a:ext cx="8464" cy="1794099"/>
            </a:xfrm>
            <a:custGeom>
              <a:avLst/>
              <a:gdLst/>
              <a:ahLst/>
              <a:cxnLst/>
              <a:rect l="l" t="t" r="r" b="b"/>
              <a:pathLst>
                <a:path w="323" h="68464" extrusionOk="0">
                  <a:moveTo>
                    <a:pt x="157" y="0"/>
                  </a:moveTo>
                  <a:lnTo>
                    <a:pt x="0" y="68464"/>
                  </a:lnTo>
                  <a:lnTo>
                    <a:pt x="322" y="684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0" name="Google Shape;150;p8"/>
          <p:cNvSpPr/>
          <p:nvPr/>
        </p:nvSpPr>
        <p:spPr>
          <a:xfrm>
            <a:off x="862484" y="28595"/>
            <a:ext cx="11285" cy="2252092"/>
          </a:xfrm>
          <a:custGeom>
            <a:avLst/>
            <a:gdLst/>
            <a:ahLst/>
            <a:cxnLst/>
            <a:rect l="l" t="t" r="r" b="b"/>
            <a:pathLst>
              <a:path w="323" h="64456" extrusionOk="0">
                <a:moveTo>
                  <a:pt x="166" y="0"/>
                </a:moveTo>
                <a:lnTo>
                  <a:pt x="1" y="64456"/>
                </a:lnTo>
                <a:lnTo>
                  <a:pt x="322" y="64456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51" name="Google Shape;151;p8"/>
          <p:cNvGrpSpPr/>
          <p:nvPr/>
        </p:nvGrpSpPr>
        <p:grpSpPr>
          <a:xfrm>
            <a:off x="2718253" y="231877"/>
            <a:ext cx="76799" cy="1109065"/>
            <a:chOff x="2038689" y="173907"/>
            <a:chExt cx="57599" cy="831799"/>
          </a:xfrm>
        </p:grpSpPr>
        <p:sp>
          <p:nvSpPr>
            <p:cNvPr id="152" name="Google Shape;152;p8"/>
            <p:cNvSpPr/>
            <p:nvPr/>
          </p:nvSpPr>
          <p:spPr>
            <a:xfrm>
              <a:off x="2038689" y="947872"/>
              <a:ext cx="57599" cy="57834"/>
            </a:xfrm>
            <a:custGeom>
              <a:avLst/>
              <a:gdLst/>
              <a:ahLst/>
              <a:cxnLst/>
              <a:rect l="l" t="t" r="r" b="b"/>
              <a:pathLst>
                <a:path w="2198" h="2207" fill="none" extrusionOk="0">
                  <a:moveTo>
                    <a:pt x="1" y="0"/>
                  </a:moveTo>
                  <a:lnTo>
                    <a:pt x="2197" y="0"/>
                  </a:lnTo>
                  <a:lnTo>
                    <a:pt x="2197" y="2206"/>
                  </a:lnTo>
                  <a:lnTo>
                    <a:pt x="1" y="2206"/>
                  </a:lnTo>
                  <a:close/>
                </a:path>
              </a:pathLst>
            </a:custGeom>
            <a:noFill/>
            <a:ln w="2975" cap="flat" cmpd="sng">
              <a:solidFill>
                <a:srgbClr val="00CFC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" name="Google Shape;153;p8"/>
            <p:cNvSpPr/>
            <p:nvPr/>
          </p:nvSpPr>
          <p:spPr>
            <a:xfrm>
              <a:off x="2063269" y="173907"/>
              <a:ext cx="8438" cy="692074"/>
            </a:xfrm>
            <a:custGeom>
              <a:avLst/>
              <a:gdLst/>
              <a:ahLst/>
              <a:cxnLst/>
              <a:rect l="l" t="t" r="r" b="b"/>
              <a:pathLst>
                <a:path w="322" h="26410" extrusionOk="0">
                  <a:moveTo>
                    <a:pt x="166" y="1"/>
                  </a:moveTo>
                  <a:lnTo>
                    <a:pt x="0" y="26410"/>
                  </a:lnTo>
                  <a:lnTo>
                    <a:pt x="322" y="26410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54" name="Google Shape;154;p8"/>
          <p:cNvGrpSpPr/>
          <p:nvPr/>
        </p:nvGrpSpPr>
        <p:grpSpPr>
          <a:xfrm>
            <a:off x="10677462" y="2811881"/>
            <a:ext cx="265335" cy="2853025"/>
            <a:chOff x="8008096" y="2108910"/>
            <a:chExt cx="199001" cy="2139769"/>
          </a:xfrm>
        </p:grpSpPr>
        <p:sp>
          <p:nvSpPr>
            <p:cNvPr id="155" name="Google Shape;155;p8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7" name="Google Shape;157;p8"/>
          <p:cNvSpPr/>
          <p:nvPr/>
        </p:nvSpPr>
        <p:spPr>
          <a:xfrm>
            <a:off x="3602692" y="1544868"/>
            <a:ext cx="161597" cy="161912"/>
          </a:xfrm>
          <a:custGeom>
            <a:avLst/>
            <a:gdLst/>
            <a:ahLst/>
            <a:cxnLst/>
            <a:rect l="l" t="t" r="r" b="b"/>
            <a:pathLst>
              <a:path w="4625" h="4634" extrusionOk="0">
                <a:moveTo>
                  <a:pt x="1" y="0"/>
                </a:moveTo>
                <a:lnTo>
                  <a:pt x="1" y="4633"/>
                </a:lnTo>
                <a:lnTo>
                  <a:pt x="4625" y="4633"/>
                </a:lnTo>
                <a:lnTo>
                  <a:pt x="462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58" name="Google Shape;158;p8"/>
          <p:cNvGrpSpPr/>
          <p:nvPr/>
        </p:nvGrpSpPr>
        <p:grpSpPr>
          <a:xfrm>
            <a:off x="5460195" y="-1146253"/>
            <a:ext cx="265335" cy="2853025"/>
            <a:chOff x="8008096" y="2108910"/>
            <a:chExt cx="199001" cy="2139769"/>
          </a:xfrm>
        </p:grpSpPr>
        <p:sp>
          <p:nvSpPr>
            <p:cNvPr id="159" name="Google Shape;159;p8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" name="Google Shape;160;p8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1" name="Google Shape;161;p8"/>
          <p:cNvGrpSpPr/>
          <p:nvPr/>
        </p:nvGrpSpPr>
        <p:grpSpPr>
          <a:xfrm>
            <a:off x="8444382" y="4939920"/>
            <a:ext cx="177669" cy="2603169"/>
            <a:chOff x="6780548" y="337714"/>
            <a:chExt cx="133252" cy="1952377"/>
          </a:xfrm>
        </p:grpSpPr>
        <p:sp>
          <p:nvSpPr>
            <p:cNvPr id="162" name="Google Shape;162;p8"/>
            <p:cNvSpPr/>
            <p:nvPr/>
          </p:nvSpPr>
          <p:spPr>
            <a:xfrm>
              <a:off x="6780548" y="2156839"/>
              <a:ext cx="133252" cy="133252"/>
            </a:xfrm>
            <a:custGeom>
              <a:avLst/>
              <a:gdLst/>
              <a:ahLst/>
              <a:cxnLst/>
              <a:rect l="l" t="t" r="r" b="b"/>
              <a:pathLst>
                <a:path w="5085" h="5085" fill="none" extrusionOk="0">
                  <a:moveTo>
                    <a:pt x="1" y="1"/>
                  </a:moveTo>
                  <a:lnTo>
                    <a:pt x="5084" y="1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" name="Google Shape;163;p8"/>
            <p:cNvSpPr/>
            <p:nvPr/>
          </p:nvSpPr>
          <p:spPr>
            <a:xfrm>
              <a:off x="6842943" y="337714"/>
              <a:ext cx="8464" cy="1695359"/>
            </a:xfrm>
            <a:custGeom>
              <a:avLst/>
              <a:gdLst/>
              <a:ahLst/>
              <a:cxnLst/>
              <a:rect l="l" t="t" r="r" b="b"/>
              <a:pathLst>
                <a:path w="323" h="64696" extrusionOk="0">
                  <a:moveTo>
                    <a:pt x="157" y="0"/>
                  </a:moveTo>
                  <a:lnTo>
                    <a:pt x="1" y="64695"/>
                  </a:lnTo>
                  <a:lnTo>
                    <a:pt x="322" y="6469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4" name="Google Shape;164;p8"/>
          <p:cNvGrpSpPr/>
          <p:nvPr/>
        </p:nvGrpSpPr>
        <p:grpSpPr>
          <a:xfrm>
            <a:off x="3602695" y="4817018"/>
            <a:ext cx="161563" cy="1013993"/>
            <a:chOff x="5245196" y="3136513"/>
            <a:chExt cx="121172" cy="760495"/>
          </a:xfrm>
        </p:grpSpPr>
        <p:sp>
          <p:nvSpPr>
            <p:cNvPr id="165" name="Google Shape;165;p8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" name="Google Shape;166;p8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7" name="Google Shape;167;p8"/>
          <p:cNvSpPr/>
          <p:nvPr/>
        </p:nvSpPr>
        <p:spPr>
          <a:xfrm>
            <a:off x="7386031" y="602229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68" name="Google Shape;168;p8"/>
          <p:cNvSpPr/>
          <p:nvPr/>
        </p:nvSpPr>
        <p:spPr>
          <a:xfrm>
            <a:off x="9325623" y="4505046"/>
            <a:ext cx="107301" cy="107301"/>
          </a:xfrm>
          <a:custGeom>
            <a:avLst/>
            <a:gdLst/>
            <a:ahLst/>
            <a:cxnLst/>
            <a:rect l="l" t="t" r="r" b="b"/>
            <a:pathLst>
              <a:path w="3071" h="3071" extrusionOk="0">
                <a:moveTo>
                  <a:pt x="1" y="1"/>
                </a:moveTo>
                <a:lnTo>
                  <a:pt x="1" y="3071"/>
                </a:lnTo>
                <a:lnTo>
                  <a:pt x="3071" y="3071"/>
                </a:lnTo>
                <a:lnTo>
                  <a:pt x="3071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03884810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1" name="Google Shape;171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72" name="Google Shape;172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6486238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"/>
          <p:cNvSpPr txBox="1">
            <a:spLocks noGrp="1"/>
          </p:cNvSpPr>
          <p:nvPr>
            <p:ph type="title"/>
          </p:nvPr>
        </p:nvSpPr>
        <p:spPr>
          <a:xfrm>
            <a:off x="775900" y="4522195"/>
            <a:ext cx="5502000" cy="176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63015768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aven Pro"/>
              <a:buChar char="●"/>
              <a:defRPr sz="18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○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■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●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○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■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●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○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Maven Pro"/>
              <a:buChar char="■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511861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ransition spd="slow">
    <p:push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3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28" name="Google Shape;428;p23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76881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</p:sldLayoutIdLst>
  <p:transition spd="slow">
    <p:push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28BBD-9779-4AEC-89CB-0F780233FB27}" type="datetime1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push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"/>
          <p:cNvGrpSpPr/>
          <p:nvPr/>
        </p:nvGrpSpPr>
        <p:grpSpPr>
          <a:xfrm>
            <a:off x="179901" y="120891"/>
            <a:ext cx="11955602" cy="6600253"/>
            <a:chOff x="179901" y="120891"/>
            <a:chExt cx="11955602" cy="6600253"/>
          </a:xfrm>
        </p:grpSpPr>
        <p:pic>
          <p:nvPicPr>
            <p:cNvPr id="93" name="Google Shape;93;p1"/>
            <p:cNvPicPr preferRelativeResize="0"/>
            <p:nvPr/>
          </p:nvPicPr>
          <p:blipFill rotWithShape="1">
            <a:blip r:embed="rId4">
              <a:alphaModFix/>
            </a:blip>
            <a:srcRect t="26077" r="44492"/>
            <a:stretch/>
          </p:blipFill>
          <p:spPr>
            <a:xfrm>
              <a:off x="9321277" y="242602"/>
              <a:ext cx="2693446" cy="21360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"/>
            <p:cNvPicPr preferRelativeResize="0"/>
            <p:nvPr/>
          </p:nvPicPr>
          <p:blipFill rotWithShape="1">
            <a:blip r:embed="rId4">
              <a:alphaModFix/>
            </a:blip>
            <a:srcRect l="57601" t="16701"/>
            <a:stretch/>
          </p:blipFill>
          <p:spPr>
            <a:xfrm>
              <a:off x="9957324" y="4261274"/>
              <a:ext cx="2057399" cy="240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1841853" y="121964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"/>
            <p:cNvPicPr preferRelativeResize="0"/>
            <p:nvPr/>
          </p:nvPicPr>
          <p:blipFill rotWithShape="1">
            <a:blip r:embed="rId4">
              <a:alphaModFix/>
            </a:blip>
            <a:srcRect t="26077" r="44492"/>
            <a:stretch/>
          </p:blipFill>
          <p:spPr>
            <a:xfrm rot="10800000">
              <a:off x="210618" y="4555067"/>
              <a:ext cx="2693446" cy="21360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l="57601" t="16701"/>
            <a:stretch/>
          </p:blipFill>
          <p:spPr>
            <a:xfrm rot="10800000">
              <a:off x="209604" y="262179"/>
              <a:ext cx="2057399" cy="240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Google Shape;98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5074003" y="120891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 rot="5400000">
              <a:off x="-927254" y="3269330"/>
              <a:ext cx="2686050" cy="4717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 rot="5400000">
              <a:off x="9467182" y="3269080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1956153" y="6235448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5333082" y="6236947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" name="Google Shape;104;p1"/>
          <p:cNvSpPr txBox="1"/>
          <p:nvPr/>
        </p:nvSpPr>
        <p:spPr>
          <a:xfrm>
            <a:off x="1841853" y="3300413"/>
            <a:ext cx="8883885" cy="2389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6000" b="1" i="0" u="none" strike="noStrike" cap="none" dirty="0" smtClean="0">
                <a:solidFill>
                  <a:schemeClr val="lt1"/>
                </a:solidFill>
                <a:latin typeface="Arial Rounded MT Bold" panose="020F0704030504030204" pitchFamily="34" charset="0"/>
                <a:sym typeface="Arial"/>
              </a:rPr>
              <a:t>Project 6:Creation and Maintenance of Global IT Audit Database on INTOSAI Community Portal</a:t>
            </a:r>
            <a:endParaRPr sz="1800" b="0" i="0" u="none" strike="noStrike" cap="none" dirty="0">
              <a:solidFill>
                <a:schemeClr val="dk1"/>
              </a:solidFill>
              <a:latin typeface="Arial Rounded MT Bold" panose="020F0704030504030204" pitchFamily="34" charset="0"/>
              <a:sym typeface="Arial"/>
            </a:endParaRPr>
          </a:p>
        </p:txBody>
      </p:sp>
      <p:grpSp>
        <p:nvGrpSpPr>
          <p:cNvPr id="105" name="Google Shape;105;p1"/>
          <p:cNvGrpSpPr/>
          <p:nvPr/>
        </p:nvGrpSpPr>
        <p:grpSpPr>
          <a:xfrm>
            <a:off x="880300" y="671456"/>
            <a:ext cx="1974016" cy="1932364"/>
            <a:chOff x="4947229" y="3574504"/>
            <a:chExt cx="2238704" cy="2280744"/>
          </a:xfrm>
        </p:grpSpPr>
        <p:sp>
          <p:nvSpPr>
            <p:cNvPr id="106" name="Google Shape;106;p1"/>
            <p:cNvSpPr/>
            <p:nvPr/>
          </p:nvSpPr>
          <p:spPr>
            <a:xfrm>
              <a:off x="4981574" y="3663963"/>
              <a:ext cx="2125490" cy="2125490"/>
            </a:xfrm>
            <a:prstGeom prst="ellipse">
              <a:avLst/>
            </a:prstGeom>
            <a:solidFill>
              <a:schemeClr val="l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7" name="Google Shape;107;p1"/>
            <p:cNvPicPr preferRelativeResize="0"/>
            <p:nvPr/>
          </p:nvPicPr>
          <p:blipFill rotWithShape="1">
            <a:blip r:embed="rId6">
              <a:alphaModFix/>
            </a:blip>
            <a:srcRect l="3750" t="1934" r="2596" b="3027"/>
            <a:stretch/>
          </p:blipFill>
          <p:spPr>
            <a:xfrm>
              <a:off x="4947229" y="3574504"/>
              <a:ext cx="2238704" cy="22807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9291" y="754111"/>
            <a:ext cx="5210760" cy="163975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>
            <a:spLocks noGrp="1"/>
          </p:cNvSpPr>
          <p:nvPr>
            <p:ph type="title"/>
          </p:nvPr>
        </p:nvSpPr>
        <p:spPr>
          <a:xfrm>
            <a:off x="1641793" y="-157289"/>
            <a:ext cx="1014476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Project Objective</a:t>
            </a:r>
            <a:endParaRPr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  <p:sp>
        <p:nvSpPr>
          <p:cNvPr id="129" name="Google Shape;129;p4"/>
          <p:cNvSpPr txBox="1">
            <a:spLocks noGrp="1"/>
          </p:cNvSpPr>
          <p:nvPr>
            <p:ph type="ftr" sz="quarter" idx="11"/>
          </p:nvPr>
        </p:nvSpPr>
        <p:spPr>
          <a:xfrm>
            <a:off x="431800" y="629891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Project 6-Mainteance of IT Audit Datatabase</a:t>
            </a:r>
            <a:endParaRPr dirty="0"/>
          </a:p>
        </p:txBody>
      </p:sp>
      <p:sp>
        <p:nvSpPr>
          <p:cNvPr id="23" name="Google Shape;127;p4"/>
          <p:cNvSpPr txBox="1">
            <a:spLocks/>
          </p:cNvSpPr>
          <p:nvPr/>
        </p:nvSpPr>
        <p:spPr>
          <a:xfrm>
            <a:off x="1313180" y="1809751"/>
            <a:ext cx="10245408" cy="36512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70000"/>
              </a:lnSpc>
              <a:spcBef>
                <a:spcPts val="0"/>
              </a:spcBef>
              <a:buClr>
                <a:srgbClr val="FFFFFF"/>
              </a:buClr>
              <a:buSzPts val="3600"/>
              <a:buFontTx/>
            </a:pPr>
            <a:r>
              <a:rPr lang="en-GB" sz="660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The project is one of the knowledge sharing activities identified under the Work Plan 20-22. The main aim of the project is to share knowledge and disseminate information on IT audits conducted by member SAIs.</a:t>
            </a:r>
            <a:endParaRPr lang="en-GB" sz="65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26" name="Google Shape;1409;p24"/>
          <p:cNvSpPr txBox="1"/>
          <p:nvPr/>
        </p:nvSpPr>
        <p:spPr>
          <a:xfrm>
            <a:off x="172573" y="4248613"/>
            <a:ext cx="2205438" cy="1159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Royal Audit Authority, SAI Bhutan</a:t>
            </a:r>
            <a:endParaRPr sz="2500" b="1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7" name="Google Shape;1410;p24"/>
          <p:cNvSpPr txBox="1"/>
          <p:nvPr/>
        </p:nvSpPr>
        <p:spPr>
          <a:xfrm>
            <a:off x="2375290" y="4248613"/>
            <a:ext cx="2439598" cy="1908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Comptroller &amp; Auditor General of India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S</a:t>
            </a: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AI India</a:t>
            </a:r>
            <a:endParaRPr sz="2500" b="1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8" name="Google Shape;1411;p24"/>
          <p:cNvSpPr txBox="1"/>
          <p:nvPr/>
        </p:nvSpPr>
        <p:spPr>
          <a:xfrm>
            <a:off x="9449909" y="4166098"/>
            <a:ext cx="2433238" cy="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SAI Poland</a:t>
            </a:r>
            <a:endParaRPr sz="2500" b="1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9" name="Google Shape;1412;p24"/>
          <p:cNvSpPr txBox="1"/>
          <p:nvPr/>
        </p:nvSpPr>
        <p:spPr>
          <a:xfrm>
            <a:off x="5225491" y="4320120"/>
            <a:ext cx="2090600" cy="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SAI Mexico</a:t>
            </a:r>
            <a:endParaRPr sz="2500" b="1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6" name="Google Shape;1411;p24"/>
          <p:cNvSpPr txBox="1"/>
          <p:nvPr/>
        </p:nvSpPr>
        <p:spPr>
          <a:xfrm>
            <a:off x="7205602" y="4206621"/>
            <a:ext cx="2433238" cy="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SAI Peru</a:t>
            </a:r>
            <a:endParaRPr sz="2500" b="1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2817808" y="1674654"/>
            <a:ext cx="1795883" cy="2175991"/>
            <a:chOff x="3888320" y="1674563"/>
            <a:chExt cx="1795883" cy="2175991"/>
          </a:xfrm>
        </p:grpSpPr>
        <p:grpSp>
          <p:nvGrpSpPr>
            <p:cNvPr id="7" name="Google Shape;1389;p24"/>
            <p:cNvGrpSpPr/>
            <p:nvPr/>
          </p:nvGrpSpPr>
          <p:grpSpPr>
            <a:xfrm rot="311534">
              <a:off x="4244809" y="1674563"/>
              <a:ext cx="929473" cy="2175991"/>
              <a:chOff x="3678749" y="1350125"/>
              <a:chExt cx="785389" cy="1838520"/>
            </a:xfrm>
          </p:grpSpPr>
          <p:sp>
            <p:nvSpPr>
              <p:cNvPr id="9" name="Google Shape;1391;p24"/>
              <p:cNvSpPr/>
              <p:nvPr/>
            </p:nvSpPr>
            <p:spPr>
              <a:xfrm>
                <a:off x="3692714" y="2977475"/>
                <a:ext cx="50481" cy="47857"/>
              </a:xfrm>
              <a:custGeom>
                <a:avLst/>
                <a:gdLst/>
                <a:ahLst/>
                <a:cxnLst/>
                <a:rect l="l" t="t" r="r" b="b"/>
                <a:pathLst>
                  <a:path w="1652" h="1566" extrusionOk="0">
                    <a:moveTo>
                      <a:pt x="955" y="1"/>
                    </a:moveTo>
                    <a:cubicBezTo>
                      <a:pt x="911" y="45"/>
                      <a:pt x="843" y="68"/>
                      <a:pt x="788" y="68"/>
                    </a:cubicBezTo>
                    <a:cubicBezTo>
                      <a:pt x="769" y="68"/>
                      <a:pt x="751" y="65"/>
                      <a:pt x="737" y="60"/>
                    </a:cubicBezTo>
                    <a:cubicBezTo>
                      <a:pt x="398" y="180"/>
                      <a:pt x="100" y="359"/>
                      <a:pt x="60" y="776"/>
                    </a:cubicBezTo>
                    <a:cubicBezTo>
                      <a:pt x="1" y="1174"/>
                      <a:pt x="339" y="1473"/>
                      <a:pt x="697" y="1552"/>
                    </a:cubicBezTo>
                    <a:cubicBezTo>
                      <a:pt x="747" y="1561"/>
                      <a:pt x="796" y="1565"/>
                      <a:pt x="843" y="1565"/>
                    </a:cubicBezTo>
                    <a:cubicBezTo>
                      <a:pt x="1237" y="1565"/>
                      <a:pt x="1556" y="1284"/>
                      <a:pt x="1592" y="876"/>
                    </a:cubicBezTo>
                    <a:cubicBezTo>
                      <a:pt x="1652" y="458"/>
                      <a:pt x="1333" y="140"/>
                      <a:pt x="9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1392;p24"/>
              <p:cNvSpPr/>
              <p:nvPr/>
            </p:nvSpPr>
            <p:spPr>
              <a:xfrm>
                <a:off x="3731615" y="2358628"/>
                <a:ext cx="265575" cy="228375"/>
              </a:xfrm>
              <a:custGeom>
                <a:avLst/>
                <a:gdLst/>
                <a:ahLst/>
                <a:cxnLst/>
                <a:rect l="l" t="t" r="r" b="b"/>
                <a:pathLst>
                  <a:path w="8691" h="7473" extrusionOk="0">
                    <a:moveTo>
                      <a:pt x="5193" y="1"/>
                    </a:moveTo>
                    <a:cubicBezTo>
                      <a:pt x="5173" y="1"/>
                      <a:pt x="5133" y="21"/>
                      <a:pt x="5113" y="21"/>
                    </a:cubicBezTo>
                    <a:cubicBezTo>
                      <a:pt x="2945" y="240"/>
                      <a:pt x="1" y="717"/>
                      <a:pt x="160" y="3522"/>
                    </a:cubicBezTo>
                    <a:cubicBezTo>
                      <a:pt x="259" y="5611"/>
                      <a:pt x="2050" y="7301"/>
                      <a:pt x="4079" y="7461"/>
                    </a:cubicBezTo>
                    <a:cubicBezTo>
                      <a:pt x="4191" y="7468"/>
                      <a:pt x="4304" y="7472"/>
                      <a:pt x="4416" y="7472"/>
                    </a:cubicBezTo>
                    <a:cubicBezTo>
                      <a:pt x="6639" y="7472"/>
                      <a:pt x="8691" y="5985"/>
                      <a:pt x="8236" y="3542"/>
                    </a:cubicBezTo>
                    <a:cubicBezTo>
                      <a:pt x="7918" y="1811"/>
                      <a:pt x="6844" y="498"/>
                      <a:pt x="51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393;p24"/>
              <p:cNvSpPr/>
              <p:nvPr/>
            </p:nvSpPr>
            <p:spPr>
              <a:xfrm>
                <a:off x="3760310" y="2408958"/>
                <a:ext cx="43269" cy="41653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363" extrusionOk="0">
                    <a:moveTo>
                      <a:pt x="1243" y="0"/>
                    </a:moveTo>
                    <a:cubicBezTo>
                      <a:pt x="1233" y="0"/>
                      <a:pt x="1222" y="2"/>
                      <a:pt x="1210" y="5"/>
                    </a:cubicBezTo>
                    <a:cubicBezTo>
                      <a:pt x="633" y="144"/>
                      <a:pt x="156" y="582"/>
                      <a:pt x="36" y="1159"/>
                    </a:cubicBezTo>
                    <a:cubicBezTo>
                      <a:pt x="1" y="1278"/>
                      <a:pt x="109" y="1362"/>
                      <a:pt x="209" y="1362"/>
                    </a:cubicBezTo>
                    <a:cubicBezTo>
                      <a:pt x="276" y="1362"/>
                      <a:pt x="339" y="1325"/>
                      <a:pt x="355" y="1238"/>
                    </a:cubicBezTo>
                    <a:cubicBezTo>
                      <a:pt x="454" y="761"/>
                      <a:pt x="812" y="363"/>
                      <a:pt x="1270" y="244"/>
                    </a:cubicBezTo>
                    <a:cubicBezTo>
                      <a:pt x="1416" y="189"/>
                      <a:pt x="1361" y="0"/>
                      <a:pt x="124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394;p24"/>
              <p:cNvSpPr/>
              <p:nvPr/>
            </p:nvSpPr>
            <p:spPr>
              <a:xfrm>
                <a:off x="3762388" y="2389645"/>
                <a:ext cx="53751" cy="28390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929" extrusionOk="0">
                    <a:moveTo>
                      <a:pt x="1600" y="0"/>
                    </a:moveTo>
                    <a:cubicBezTo>
                      <a:pt x="1043" y="20"/>
                      <a:pt x="506" y="219"/>
                      <a:pt x="108" y="637"/>
                    </a:cubicBezTo>
                    <a:cubicBezTo>
                      <a:pt x="1" y="759"/>
                      <a:pt x="105" y="928"/>
                      <a:pt x="231" y="928"/>
                    </a:cubicBezTo>
                    <a:cubicBezTo>
                      <a:pt x="269" y="928"/>
                      <a:pt x="309" y="913"/>
                      <a:pt x="346" y="876"/>
                    </a:cubicBezTo>
                    <a:cubicBezTo>
                      <a:pt x="685" y="518"/>
                      <a:pt x="1102" y="279"/>
                      <a:pt x="1600" y="219"/>
                    </a:cubicBezTo>
                    <a:cubicBezTo>
                      <a:pt x="1759" y="199"/>
                      <a:pt x="1759" y="0"/>
                      <a:pt x="1600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95;p24"/>
              <p:cNvSpPr/>
              <p:nvPr/>
            </p:nvSpPr>
            <p:spPr>
              <a:xfrm>
                <a:off x="3785735" y="2632954"/>
                <a:ext cx="326446" cy="5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3" h="17679" extrusionOk="0">
                    <a:moveTo>
                      <a:pt x="4026" y="0"/>
                    </a:moveTo>
                    <a:cubicBezTo>
                      <a:pt x="2765" y="0"/>
                      <a:pt x="1393" y="373"/>
                      <a:pt x="179" y="632"/>
                    </a:cubicBezTo>
                    <a:cubicBezTo>
                      <a:pt x="0" y="3357"/>
                      <a:pt x="696" y="6083"/>
                      <a:pt x="895" y="8768"/>
                    </a:cubicBezTo>
                    <a:cubicBezTo>
                      <a:pt x="1114" y="11633"/>
                      <a:pt x="1114" y="14517"/>
                      <a:pt x="955" y="17382"/>
                    </a:cubicBezTo>
                    <a:cubicBezTo>
                      <a:pt x="1421" y="17591"/>
                      <a:pt x="1901" y="17678"/>
                      <a:pt x="2390" y="17678"/>
                    </a:cubicBezTo>
                    <a:cubicBezTo>
                      <a:pt x="2736" y="17678"/>
                      <a:pt x="3087" y="17635"/>
                      <a:pt x="3442" y="17561"/>
                    </a:cubicBezTo>
                    <a:lnTo>
                      <a:pt x="3442" y="17501"/>
                    </a:lnTo>
                    <a:cubicBezTo>
                      <a:pt x="3382" y="16307"/>
                      <a:pt x="3362" y="15094"/>
                      <a:pt x="3342" y="13900"/>
                    </a:cubicBezTo>
                    <a:cubicBezTo>
                      <a:pt x="3342" y="13164"/>
                      <a:pt x="3004" y="11852"/>
                      <a:pt x="3402" y="11215"/>
                    </a:cubicBezTo>
                    <a:cubicBezTo>
                      <a:pt x="3727" y="10687"/>
                      <a:pt x="4573" y="10527"/>
                      <a:pt x="5455" y="10527"/>
                    </a:cubicBezTo>
                    <a:cubicBezTo>
                      <a:pt x="6136" y="10527"/>
                      <a:pt x="6838" y="10622"/>
                      <a:pt x="7341" y="10718"/>
                    </a:cubicBezTo>
                    <a:cubicBezTo>
                      <a:pt x="7390" y="10678"/>
                      <a:pt x="7445" y="10653"/>
                      <a:pt x="7500" y="10653"/>
                    </a:cubicBezTo>
                    <a:cubicBezTo>
                      <a:pt x="7554" y="10653"/>
                      <a:pt x="7609" y="10678"/>
                      <a:pt x="7659" y="10738"/>
                    </a:cubicBezTo>
                    <a:cubicBezTo>
                      <a:pt x="7659" y="10757"/>
                      <a:pt x="7659" y="10757"/>
                      <a:pt x="7679" y="10797"/>
                    </a:cubicBezTo>
                    <a:lnTo>
                      <a:pt x="7699" y="10797"/>
                    </a:lnTo>
                    <a:cubicBezTo>
                      <a:pt x="7798" y="10817"/>
                      <a:pt x="7838" y="10917"/>
                      <a:pt x="7798" y="10996"/>
                    </a:cubicBezTo>
                    <a:cubicBezTo>
                      <a:pt x="8256" y="11812"/>
                      <a:pt x="8037" y="12926"/>
                      <a:pt x="8037" y="13821"/>
                    </a:cubicBezTo>
                    <a:cubicBezTo>
                      <a:pt x="8037" y="14497"/>
                      <a:pt x="7878" y="15412"/>
                      <a:pt x="8057" y="16069"/>
                    </a:cubicBezTo>
                    <a:cubicBezTo>
                      <a:pt x="8410" y="17335"/>
                      <a:pt x="9183" y="17503"/>
                      <a:pt x="10243" y="17503"/>
                    </a:cubicBezTo>
                    <a:cubicBezTo>
                      <a:pt x="10315" y="17503"/>
                      <a:pt x="10389" y="17502"/>
                      <a:pt x="10464" y="17501"/>
                    </a:cubicBezTo>
                    <a:cubicBezTo>
                      <a:pt x="10444" y="17481"/>
                      <a:pt x="10444" y="17461"/>
                      <a:pt x="10444" y="17402"/>
                    </a:cubicBezTo>
                    <a:cubicBezTo>
                      <a:pt x="10682" y="13702"/>
                      <a:pt x="10583" y="10121"/>
                      <a:pt x="9449" y="6560"/>
                    </a:cubicBezTo>
                    <a:cubicBezTo>
                      <a:pt x="8892" y="4849"/>
                      <a:pt x="8176" y="3119"/>
                      <a:pt x="7201" y="1607"/>
                    </a:cubicBezTo>
                    <a:cubicBezTo>
                      <a:pt x="6435" y="373"/>
                      <a:pt x="5287" y="0"/>
                      <a:pt x="40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396;p24"/>
              <p:cNvSpPr/>
              <p:nvPr/>
            </p:nvSpPr>
            <p:spPr>
              <a:xfrm>
                <a:off x="3678749" y="1350125"/>
                <a:ext cx="785389" cy="1838520"/>
              </a:xfrm>
              <a:custGeom>
                <a:avLst/>
                <a:gdLst/>
                <a:ahLst/>
                <a:cxnLst/>
                <a:rect l="l" t="t" r="r" b="b"/>
                <a:pathLst>
                  <a:path w="25702" h="60161" extrusionOk="0">
                    <a:moveTo>
                      <a:pt x="13964" y="32124"/>
                    </a:moveTo>
                    <a:cubicBezTo>
                      <a:pt x="14030" y="32124"/>
                      <a:pt x="14097" y="32131"/>
                      <a:pt x="14164" y="32147"/>
                    </a:cubicBezTo>
                    <a:cubicBezTo>
                      <a:pt x="14581" y="32227"/>
                      <a:pt x="14880" y="32565"/>
                      <a:pt x="14860" y="33003"/>
                    </a:cubicBezTo>
                    <a:cubicBezTo>
                      <a:pt x="14860" y="33202"/>
                      <a:pt x="14780" y="33401"/>
                      <a:pt x="14661" y="33540"/>
                    </a:cubicBezTo>
                    <a:cubicBezTo>
                      <a:pt x="14621" y="33600"/>
                      <a:pt x="14442" y="33799"/>
                      <a:pt x="14283" y="33838"/>
                    </a:cubicBezTo>
                    <a:cubicBezTo>
                      <a:pt x="14243" y="33838"/>
                      <a:pt x="14183" y="33818"/>
                      <a:pt x="14144" y="33818"/>
                    </a:cubicBezTo>
                    <a:cubicBezTo>
                      <a:pt x="14114" y="33808"/>
                      <a:pt x="14089" y="33804"/>
                      <a:pt x="14064" y="33804"/>
                    </a:cubicBezTo>
                    <a:cubicBezTo>
                      <a:pt x="14039" y="33804"/>
                      <a:pt x="14014" y="33808"/>
                      <a:pt x="13985" y="33818"/>
                    </a:cubicBezTo>
                    <a:cubicBezTo>
                      <a:pt x="13825" y="33799"/>
                      <a:pt x="13646" y="33739"/>
                      <a:pt x="13487" y="33659"/>
                    </a:cubicBezTo>
                    <a:cubicBezTo>
                      <a:pt x="13249" y="33421"/>
                      <a:pt x="13089" y="33063"/>
                      <a:pt x="13189" y="32704"/>
                    </a:cubicBezTo>
                    <a:cubicBezTo>
                      <a:pt x="13306" y="32337"/>
                      <a:pt x="13619" y="32124"/>
                      <a:pt x="13964" y="32124"/>
                    </a:cubicBezTo>
                    <a:close/>
                    <a:moveTo>
                      <a:pt x="6923" y="33102"/>
                    </a:moveTo>
                    <a:cubicBezTo>
                      <a:pt x="8514" y="33560"/>
                      <a:pt x="9568" y="34893"/>
                      <a:pt x="9887" y="36544"/>
                    </a:cubicBezTo>
                    <a:cubicBezTo>
                      <a:pt x="10282" y="38894"/>
                      <a:pt x="8330" y="40338"/>
                      <a:pt x="6184" y="40338"/>
                    </a:cubicBezTo>
                    <a:cubicBezTo>
                      <a:pt x="6059" y="40338"/>
                      <a:pt x="5934" y="40333"/>
                      <a:pt x="5809" y="40323"/>
                    </a:cubicBezTo>
                    <a:cubicBezTo>
                      <a:pt x="3819" y="40184"/>
                      <a:pt x="2089" y="38533"/>
                      <a:pt x="1989" y="36524"/>
                    </a:cubicBezTo>
                    <a:cubicBezTo>
                      <a:pt x="1830" y="33799"/>
                      <a:pt x="4695" y="33321"/>
                      <a:pt x="6803" y="33122"/>
                    </a:cubicBezTo>
                    <a:cubicBezTo>
                      <a:pt x="6863" y="33122"/>
                      <a:pt x="6883" y="33102"/>
                      <a:pt x="6923" y="33102"/>
                    </a:cubicBezTo>
                    <a:close/>
                    <a:moveTo>
                      <a:pt x="1393" y="53234"/>
                    </a:moveTo>
                    <a:cubicBezTo>
                      <a:pt x="1751" y="53353"/>
                      <a:pt x="2049" y="53691"/>
                      <a:pt x="2029" y="54109"/>
                    </a:cubicBezTo>
                    <a:cubicBezTo>
                      <a:pt x="1994" y="54525"/>
                      <a:pt x="1689" y="54804"/>
                      <a:pt x="1308" y="54804"/>
                    </a:cubicBezTo>
                    <a:cubicBezTo>
                      <a:pt x="1252" y="54804"/>
                      <a:pt x="1193" y="54798"/>
                      <a:pt x="1134" y="54785"/>
                    </a:cubicBezTo>
                    <a:cubicBezTo>
                      <a:pt x="796" y="54726"/>
                      <a:pt x="497" y="54427"/>
                      <a:pt x="517" y="54029"/>
                    </a:cubicBezTo>
                    <a:cubicBezTo>
                      <a:pt x="557" y="53612"/>
                      <a:pt x="836" y="53472"/>
                      <a:pt x="1154" y="53293"/>
                    </a:cubicBezTo>
                    <a:cubicBezTo>
                      <a:pt x="1174" y="53298"/>
                      <a:pt x="1194" y="53301"/>
                      <a:pt x="1213" y="53301"/>
                    </a:cubicBezTo>
                    <a:cubicBezTo>
                      <a:pt x="1273" y="53301"/>
                      <a:pt x="1333" y="53278"/>
                      <a:pt x="1393" y="53234"/>
                    </a:cubicBezTo>
                    <a:close/>
                    <a:moveTo>
                      <a:pt x="7522" y="41974"/>
                    </a:moveTo>
                    <a:cubicBezTo>
                      <a:pt x="8778" y="41974"/>
                      <a:pt x="9926" y="42342"/>
                      <a:pt x="10702" y="43566"/>
                    </a:cubicBezTo>
                    <a:cubicBezTo>
                      <a:pt x="11677" y="45078"/>
                      <a:pt x="12393" y="46788"/>
                      <a:pt x="12950" y="48519"/>
                    </a:cubicBezTo>
                    <a:cubicBezTo>
                      <a:pt x="14084" y="52060"/>
                      <a:pt x="14183" y="55641"/>
                      <a:pt x="13945" y="59361"/>
                    </a:cubicBezTo>
                    <a:cubicBezTo>
                      <a:pt x="13945" y="59400"/>
                      <a:pt x="13945" y="59420"/>
                      <a:pt x="13965" y="59460"/>
                    </a:cubicBezTo>
                    <a:cubicBezTo>
                      <a:pt x="13890" y="59461"/>
                      <a:pt x="13816" y="59462"/>
                      <a:pt x="13744" y="59462"/>
                    </a:cubicBezTo>
                    <a:cubicBezTo>
                      <a:pt x="12684" y="59462"/>
                      <a:pt x="11912" y="59293"/>
                      <a:pt x="11558" y="58008"/>
                    </a:cubicBezTo>
                    <a:cubicBezTo>
                      <a:pt x="11379" y="57371"/>
                      <a:pt x="11538" y="56456"/>
                      <a:pt x="11538" y="55780"/>
                    </a:cubicBezTo>
                    <a:cubicBezTo>
                      <a:pt x="11538" y="54885"/>
                      <a:pt x="11757" y="53751"/>
                      <a:pt x="11299" y="52935"/>
                    </a:cubicBezTo>
                    <a:cubicBezTo>
                      <a:pt x="11339" y="52876"/>
                      <a:pt x="11299" y="52756"/>
                      <a:pt x="11200" y="52736"/>
                    </a:cubicBezTo>
                    <a:lnTo>
                      <a:pt x="11180" y="52736"/>
                    </a:lnTo>
                    <a:cubicBezTo>
                      <a:pt x="11160" y="52717"/>
                      <a:pt x="11160" y="52717"/>
                      <a:pt x="11160" y="52697"/>
                    </a:cubicBezTo>
                    <a:cubicBezTo>
                      <a:pt x="11107" y="52634"/>
                      <a:pt x="11049" y="52609"/>
                      <a:pt x="10991" y="52609"/>
                    </a:cubicBezTo>
                    <a:cubicBezTo>
                      <a:pt x="10940" y="52609"/>
                      <a:pt x="10888" y="52629"/>
                      <a:pt x="10842" y="52657"/>
                    </a:cubicBezTo>
                    <a:cubicBezTo>
                      <a:pt x="10346" y="52563"/>
                      <a:pt x="9656" y="52473"/>
                      <a:pt x="8985" y="52473"/>
                    </a:cubicBezTo>
                    <a:cubicBezTo>
                      <a:pt x="8092" y="52473"/>
                      <a:pt x="7232" y="52632"/>
                      <a:pt x="6903" y="53154"/>
                    </a:cubicBezTo>
                    <a:cubicBezTo>
                      <a:pt x="6505" y="53811"/>
                      <a:pt x="6843" y="55124"/>
                      <a:pt x="6843" y="55840"/>
                    </a:cubicBezTo>
                    <a:cubicBezTo>
                      <a:pt x="6863" y="57033"/>
                      <a:pt x="6883" y="58267"/>
                      <a:pt x="6943" y="59460"/>
                    </a:cubicBezTo>
                    <a:lnTo>
                      <a:pt x="6943" y="59500"/>
                    </a:lnTo>
                    <a:cubicBezTo>
                      <a:pt x="6583" y="59584"/>
                      <a:pt x="6227" y="59632"/>
                      <a:pt x="5876" y="59632"/>
                    </a:cubicBezTo>
                    <a:cubicBezTo>
                      <a:pt x="5392" y="59632"/>
                      <a:pt x="4917" y="59540"/>
                      <a:pt x="4456" y="59321"/>
                    </a:cubicBezTo>
                    <a:cubicBezTo>
                      <a:pt x="4615" y="56476"/>
                      <a:pt x="4615" y="53592"/>
                      <a:pt x="4396" y="50727"/>
                    </a:cubicBezTo>
                    <a:cubicBezTo>
                      <a:pt x="4217" y="48042"/>
                      <a:pt x="3541" y="45297"/>
                      <a:pt x="3700" y="42591"/>
                    </a:cubicBezTo>
                    <a:cubicBezTo>
                      <a:pt x="4904" y="42342"/>
                      <a:pt x="6266" y="41974"/>
                      <a:pt x="7522" y="41974"/>
                    </a:cubicBezTo>
                    <a:close/>
                    <a:moveTo>
                      <a:pt x="15523" y="0"/>
                    </a:moveTo>
                    <a:cubicBezTo>
                      <a:pt x="11777" y="0"/>
                      <a:pt x="11787" y="4572"/>
                      <a:pt x="13428" y="6983"/>
                    </a:cubicBezTo>
                    <a:cubicBezTo>
                      <a:pt x="11300" y="7032"/>
                      <a:pt x="9199" y="7213"/>
                      <a:pt x="7060" y="7213"/>
                    </a:cubicBezTo>
                    <a:cubicBezTo>
                      <a:pt x="6579" y="7213"/>
                      <a:pt x="6096" y="7204"/>
                      <a:pt x="5610" y="7182"/>
                    </a:cubicBezTo>
                    <a:cubicBezTo>
                      <a:pt x="5510" y="7182"/>
                      <a:pt x="5471" y="7242"/>
                      <a:pt x="5451" y="7301"/>
                    </a:cubicBezTo>
                    <a:cubicBezTo>
                      <a:pt x="5411" y="7341"/>
                      <a:pt x="5391" y="7361"/>
                      <a:pt x="5391" y="7441"/>
                    </a:cubicBezTo>
                    <a:cubicBezTo>
                      <a:pt x="5351" y="9669"/>
                      <a:pt x="5391" y="11936"/>
                      <a:pt x="5490" y="14164"/>
                    </a:cubicBezTo>
                    <a:cubicBezTo>
                      <a:pt x="5501" y="14292"/>
                      <a:pt x="5586" y="14352"/>
                      <a:pt x="5675" y="14352"/>
                    </a:cubicBezTo>
                    <a:cubicBezTo>
                      <a:pt x="5752" y="14352"/>
                      <a:pt x="5831" y="14307"/>
                      <a:pt x="5868" y="14224"/>
                    </a:cubicBezTo>
                    <a:cubicBezTo>
                      <a:pt x="6617" y="13839"/>
                      <a:pt x="7418" y="13546"/>
                      <a:pt x="8193" y="13546"/>
                    </a:cubicBezTo>
                    <a:cubicBezTo>
                      <a:pt x="8859" y="13546"/>
                      <a:pt x="9506" y="13763"/>
                      <a:pt x="10086" y="14324"/>
                    </a:cubicBezTo>
                    <a:cubicBezTo>
                      <a:pt x="10961" y="15199"/>
                      <a:pt x="11359" y="16492"/>
                      <a:pt x="11140" y="17705"/>
                    </a:cubicBezTo>
                    <a:cubicBezTo>
                      <a:pt x="10855" y="19403"/>
                      <a:pt x="9374" y="20470"/>
                      <a:pt x="7842" y="20470"/>
                    </a:cubicBezTo>
                    <a:cubicBezTo>
                      <a:pt x="7130" y="20470"/>
                      <a:pt x="6407" y="20239"/>
                      <a:pt x="5789" y="19734"/>
                    </a:cubicBezTo>
                    <a:cubicBezTo>
                      <a:pt x="5751" y="19696"/>
                      <a:pt x="5707" y="19680"/>
                      <a:pt x="5663" y="19680"/>
                    </a:cubicBezTo>
                    <a:cubicBezTo>
                      <a:pt x="5569" y="19680"/>
                      <a:pt x="5478" y="19753"/>
                      <a:pt x="5451" y="19834"/>
                    </a:cubicBezTo>
                    <a:cubicBezTo>
                      <a:pt x="5411" y="19874"/>
                      <a:pt x="5391" y="19894"/>
                      <a:pt x="5391" y="19973"/>
                    </a:cubicBezTo>
                    <a:cubicBezTo>
                      <a:pt x="5272" y="22221"/>
                      <a:pt x="5411" y="24568"/>
                      <a:pt x="5550" y="26796"/>
                    </a:cubicBezTo>
                    <a:cubicBezTo>
                      <a:pt x="5563" y="26926"/>
                      <a:pt x="5660" y="26988"/>
                      <a:pt x="5754" y="26988"/>
                    </a:cubicBezTo>
                    <a:cubicBezTo>
                      <a:pt x="5804" y="26988"/>
                      <a:pt x="5854" y="26970"/>
                      <a:pt x="5888" y="26936"/>
                    </a:cubicBezTo>
                    <a:lnTo>
                      <a:pt x="5888" y="26936"/>
                    </a:lnTo>
                    <a:cubicBezTo>
                      <a:pt x="5868" y="26995"/>
                      <a:pt x="5908" y="27075"/>
                      <a:pt x="5988" y="27075"/>
                    </a:cubicBezTo>
                    <a:cubicBezTo>
                      <a:pt x="7957" y="27393"/>
                      <a:pt x="9986" y="27453"/>
                      <a:pt x="11975" y="27512"/>
                    </a:cubicBezTo>
                    <a:cubicBezTo>
                      <a:pt x="11120" y="28865"/>
                      <a:pt x="10424" y="30556"/>
                      <a:pt x="11080" y="32147"/>
                    </a:cubicBezTo>
                    <a:cubicBezTo>
                      <a:pt x="11478" y="33102"/>
                      <a:pt x="12353" y="33739"/>
                      <a:pt x="13328" y="34077"/>
                    </a:cubicBezTo>
                    <a:lnTo>
                      <a:pt x="13348" y="34097"/>
                    </a:lnTo>
                    <a:cubicBezTo>
                      <a:pt x="13368" y="34117"/>
                      <a:pt x="13408" y="34117"/>
                      <a:pt x="13447" y="34117"/>
                    </a:cubicBezTo>
                    <a:cubicBezTo>
                      <a:pt x="13547" y="34137"/>
                      <a:pt x="13646" y="34196"/>
                      <a:pt x="13746" y="34216"/>
                    </a:cubicBezTo>
                    <a:cubicBezTo>
                      <a:pt x="13666" y="34236"/>
                      <a:pt x="13627" y="34316"/>
                      <a:pt x="13627" y="34395"/>
                    </a:cubicBezTo>
                    <a:cubicBezTo>
                      <a:pt x="13507" y="36862"/>
                      <a:pt x="12333" y="40463"/>
                      <a:pt x="10145" y="41974"/>
                    </a:cubicBezTo>
                    <a:cubicBezTo>
                      <a:pt x="9966" y="41835"/>
                      <a:pt x="9767" y="41736"/>
                      <a:pt x="9568" y="41636"/>
                    </a:cubicBezTo>
                    <a:cubicBezTo>
                      <a:pt x="9085" y="41423"/>
                      <a:pt x="8521" y="41342"/>
                      <a:pt x="7912" y="41342"/>
                    </a:cubicBezTo>
                    <a:cubicBezTo>
                      <a:pt x="7668" y="41342"/>
                      <a:pt x="7417" y="41355"/>
                      <a:pt x="7161" y="41378"/>
                    </a:cubicBezTo>
                    <a:cubicBezTo>
                      <a:pt x="7141" y="41199"/>
                      <a:pt x="7102" y="41039"/>
                      <a:pt x="7042" y="40860"/>
                    </a:cubicBezTo>
                    <a:cubicBezTo>
                      <a:pt x="8793" y="40562"/>
                      <a:pt x="10464" y="39388"/>
                      <a:pt x="10523" y="37459"/>
                    </a:cubicBezTo>
                    <a:cubicBezTo>
                      <a:pt x="10563" y="35310"/>
                      <a:pt x="9190" y="33082"/>
                      <a:pt x="7062" y="32724"/>
                    </a:cubicBezTo>
                    <a:cubicBezTo>
                      <a:pt x="7042" y="32625"/>
                      <a:pt x="6943" y="32585"/>
                      <a:pt x="6803" y="32585"/>
                    </a:cubicBezTo>
                    <a:cubicBezTo>
                      <a:pt x="4317" y="32804"/>
                      <a:pt x="1293" y="33421"/>
                      <a:pt x="1432" y="36524"/>
                    </a:cubicBezTo>
                    <a:cubicBezTo>
                      <a:pt x="1532" y="38772"/>
                      <a:pt x="3402" y="40642"/>
                      <a:pt x="5590" y="40880"/>
                    </a:cubicBezTo>
                    <a:cubicBezTo>
                      <a:pt x="5765" y="40913"/>
                      <a:pt x="5946" y="40928"/>
                      <a:pt x="6130" y="40928"/>
                    </a:cubicBezTo>
                    <a:cubicBezTo>
                      <a:pt x="6280" y="40928"/>
                      <a:pt x="6432" y="40918"/>
                      <a:pt x="6584" y="40900"/>
                    </a:cubicBezTo>
                    <a:cubicBezTo>
                      <a:pt x="6644" y="41039"/>
                      <a:pt x="6704" y="41139"/>
                      <a:pt x="6764" y="41258"/>
                    </a:cubicBezTo>
                    <a:cubicBezTo>
                      <a:pt x="6783" y="41298"/>
                      <a:pt x="6803" y="41378"/>
                      <a:pt x="6803" y="41437"/>
                    </a:cubicBezTo>
                    <a:cubicBezTo>
                      <a:pt x="5610" y="41577"/>
                      <a:pt x="4416" y="41935"/>
                      <a:pt x="3501" y="42153"/>
                    </a:cubicBezTo>
                    <a:cubicBezTo>
                      <a:pt x="3322" y="42193"/>
                      <a:pt x="3282" y="42372"/>
                      <a:pt x="3362" y="42492"/>
                    </a:cubicBezTo>
                    <a:cubicBezTo>
                      <a:pt x="3262" y="42890"/>
                      <a:pt x="3183" y="43287"/>
                      <a:pt x="3163" y="43725"/>
                    </a:cubicBezTo>
                    <a:cubicBezTo>
                      <a:pt x="3123" y="43725"/>
                      <a:pt x="3123" y="43725"/>
                      <a:pt x="3103" y="43745"/>
                    </a:cubicBezTo>
                    <a:cubicBezTo>
                      <a:pt x="1790" y="44421"/>
                      <a:pt x="1273" y="45635"/>
                      <a:pt x="1094" y="47047"/>
                    </a:cubicBezTo>
                    <a:cubicBezTo>
                      <a:pt x="836" y="48957"/>
                      <a:pt x="995" y="50966"/>
                      <a:pt x="1015" y="52896"/>
                    </a:cubicBezTo>
                    <a:cubicBezTo>
                      <a:pt x="418" y="52915"/>
                      <a:pt x="0" y="53632"/>
                      <a:pt x="40" y="54149"/>
                    </a:cubicBezTo>
                    <a:cubicBezTo>
                      <a:pt x="60" y="54805"/>
                      <a:pt x="617" y="55243"/>
                      <a:pt x="1233" y="55283"/>
                    </a:cubicBezTo>
                    <a:cubicBezTo>
                      <a:pt x="1258" y="55284"/>
                      <a:pt x="1282" y="55285"/>
                      <a:pt x="1306" y="55285"/>
                    </a:cubicBezTo>
                    <a:cubicBezTo>
                      <a:pt x="1969" y="55285"/>
                      <a:pt x="2507" y="54761"/>
                      <a:pt x="2526" y="54089"/>
                    </a:cubicBezTo>
                    <a:cubicBezTo>
                      <a:pt x="2546" y="53472"/>
                      <a:pt x="2089" y="52935"/>
                      <a:pt x="1492" y="52876"/>
                    </a:cubicBezTo>
                    <a:cubicBezTo>
                      <a:pt x="1492" y="50150"/>
                      <a:pt x="716" y="45873"/>
                      <a:pt x="3103" y="44043"/>
                    </a:cubicBezTo>
                    <a:lnTo>
                      <a:pt x="3103" y="44043"/>
                    </a:lnTo>
                    <a:cubicBezTo>
                      <a:pt x="3024" y="46152"/>
                      <a:pt x="3680" y="48420"/>
                      <a:pt x="3819" y="50409"/>
                    </a:cubicBezTo>
                    <a:cubicBezTo>
                      <a:pt x="4078" y="53413"/>
                      <a:pt x="4078" y="56417"/>
                      <a:pt x="3899" y="59460"/>
                    </a:cubicBezTo>
                    <a:cubicBezTo>
                      <a:pt x="3899" y="59599"/>
                      <a:pt x="3979" y="59679"/>
                      <a:pt x="4098" y="59739"/>
                    </a:cubicBezTo>
                    <a:lnTo>
                      <a:pt x="4118" y="59759"/>
                    </a:lnTo>
                    <a:cubicBezTo>
                      <a:pt x="4638" y="60013"/>
                      <a:pt x="5204" y="60161"/>
                      <a:pt x="5767" y="60161"/>
                    </a:cubicBezTo>
                    <a:cubicBezTo>
                      <a:pt x="6258" y="60161"/>
                      <a:pt x="6747" y="60049"/>
                      <a:pt x="7201" y="59798"/>
                    </a:cubicBezTo>
                    <a:cubicBezTo>
                      <a:pt x="7261" y="59778"/>
                      <a:pt x="7281" y="59759"/>
                      <a:pt x="7281" y="59699"/>
                    </a:cubicBezTo>
                    <a:cubicBezTo>
                      <a:pt x="7400" y="59679"/>
                      <a:pt x="7500" y="59599"/>
                      <a:pt x="7500" y="59460"/>
                    </a:cubicBezTo>
                    <a:cubicBezTo>
                      <a:pt x="7480" y="57909"/>
                      <a:pt x="7420" y="56357"/>
                      <a:pt x="7380" y="54805"/>
                    </a:cubicBezTo>
                    <a:cubicBezTo>
                      <a:pt x="7360" y="53512"/>
                      <a:pt x="7599" y="53214"/>
                      <a:pt x="8952" y="53094"/>
                    </a:cubicBezTo>
                    <a:cubicBezTo>
                      <a:pt x="9549" y="53035"/>
                      <a:pt x="10165" y="53035"/>
                      <a:pt x="10782" y="53035"/>
                    </a:cubicBezTo>
                    <a:cubicBezTo>
                      <a:pt x="11339" y="54029"/>
                      <a:pt x="10961" y="55979"/>
                      <a:pt x="10981" y="57093"/>
                    </a:cubicBezTo>
                    <a:cubicBezTo>
                      <a:pt x="10981" y="57710"/>
                      <a:pt x="10941" y="58406"/>
                      <a:pt x="11259" y="58983"/>
                    </a:cubicBezTo>
                    <a:cubicBezTo>
                      <a:pt x="11642" y="59657"/>
                      <a:pt x="12306" y="59857"/>
                      <a:pt x="13001" y="59857"/>
                    </a:cubicBezTo>
                    <a:cubicBezTo>
                      <a:pt x="13352" y="59857"/>
                      <a:pt x="13710" y="59805"/>
                      <a:pt x="14044" y="59739"/>
                    </a:cubicBezTo>
                    <a:cubicBezTo>
                      <a:pt x="14164" y="59699"/>
                      <a:pt x="14164" y="59560"/>
                      <a:pt x="14124" y="59480"/>
                    </a:cubicBezTo>
                    <a:cubicBezTo>
                      <a:pt x="14164" y="59480"/>
                      <a:pt x="14223" y="59440"/>
                      <a:pt x="14223" y="59381"/>
                    </a:cubicBezTo>
                    <a:cubicBezTo>
                      <a:pt x="15138" y="55024"/>
                      <a:pt x="14422" y="50309"/>
                      <a:pt x="12692" y="46251"/>
                    </a:cubicBezTo>
                    <a:cubicBezTo>
                      <a:pt x="12194" y="45038"/>
                      <a:pt x="11498" y="43168"/>
                      <a:pt x="10384" y="42153"/>
                    </a:cubicBezTo>
                    <a:cubicBezTo>
                      <a:pt x="11578" y="41636"/>
                      <a:pt x="12314" y="40065"/>
                      <a:pt x="12871" y="39010"/>
                    </a:cubicBezTo>
                    <a:cubicBezTo>
                      <a:pt x="13666" y="37578"/>
                      <a:pt x="14323" y="35927"/>
                      <a:pt x="13985" y="34296"/>
                    </a:cubicBezTo>
                    <a:cubicBezTo>
                      <a:pt x="13985" y="34276"/>
                      <a:pt x="13965" y="34236"/>
                      <a:pt x="13965" y="34236"/>
                    </a:cubicBezTo>
                    <a:lnTo>
                      <a:pt x="13965" y="34236"/>
                    </a:lnTo>
                    <a:cubicBezTo>
                      <a:pt x="14104" y="34276"/>
                      <a:pt x="14223" y="34296"/>
                      <a:pt x="14343" y="34296"/>
                    </a:cubicBezTo>
                    <a:cubicBezTo>
                      <a:pt x="14494" y="34311"/>
                      <a:pt x="14639" y="34319"/>
                      <a:pt x="14779" y="34319"/>
                    </a:cubicBezTo>
                    <a:cubicBezTo>
                      <a:pt x="18100" y="34319"/>
                      <a:pt x="18290" y="30134"/>
                      <a:pt x="17545" y="27672"/>
                    </a:cubicBezTo>
                    <a:cubicBezTo>
                      <a:pt x="17545" y="27652"/>
                      <a:pt x="17525" y="27632"/>
                      <a:pt x="17525" y="27632"/>
                    </a:cubicBezTo>
                    <a:cubicBezTo>
                      <a:pt x="17490" y="27590"/>
                      <a:pt x="17438" y="27570"/>
                      <a:pt x="17385" y="27570"/>
                    </a:cubicBezTo>
                    <a:cubicBezTo>
                      <a:pt x="17289" y="27570"/>
                      <a:pt x="17194" y="27636"/>
                      <a:pt x="17207" y="27751"/>
                    </a:cubicBezTo>
                    <a:cubicBezTo>
                      <a:pt x="17346" y="28945"/>
                      <a:pt x="17705" y="30138"/>
                      <a:pt x="17446" y="31352"/>
                    </a:cubicBezTo>
                    <a:cubicBezTo>
                      <a:pt x="17187" y="32724"/>
                      <a:pt x="16232" y="33779"/>
                      <a:pt x="14900" y="33878"/>
                    </a:cubicBezTo>
                    <a:cubicBezTo>
                      <a:pt x="15019" y="33739"/>
                      <a:pt x="15118" y="33600"/>
                      <a:pt x="15158" y="33440"/>
                    </a:cubicBezTo>
                    <a:cubicBezTo>
                      <a:pt x="15437" y="32824"/>
                      <a:pt x="15198" y="32068"/>
                      <a:pt x="14561" y="31769"/>
                    </a:cubicBezTo>
                    <a:cubicBezTo>
                      <a:pt x="14373" y="31678"/>
                      <a:pt x="14168" y="31634"/>
                      <a:pt x="13965" y="31634"/>
                    </a:cubicBezTo>
                    <a:cubicBezTo>
                      <a:pt x="13503" y="31634"/>
                      <a:pt x="13052" y="31865"/>
                      <a:pt x="12831" y="32307"/>
                    </a:cubicBezTo>
                    <a:cubicBezTo>
                      <a:pt x="12652" y="32605"/>
                      <a:pt x="12652" y="33003"/>
                      <a:pt x="12751" y="33341"/>
                    </a:cubicBezTo>
                    <a:cubicBezTo>
                      <a:pt x="11956" y="32903"/>
                      <a:pt x="11359" y="32147"/>
                      <a:pt x="11239" y="31173"/>
                    </a:cubicBezTo>
                    <a:cubicBezTo>
                      <a:pt x="11060" y="29860"/>
                      <a:pt x="11717" y="28646"/>
                      <a:pt x="12274" y="27532"/>
                    </a:cubicBezTo>
                    <a:cubicBezTo>
                      <a:pt x="12333" y="27433"/>
                      <a:pt x="12274" y="27373"/>
                      <a:pt x="12234" y="27333"/>
                    </a:cubicBezTo>
                    <a:cubicBezTo>
                      <a:pt x="12254" y="27194"/>
                      <a:pt x="12174" y="27055"/>
                      <a:pt x="12035" y="27055"/>
                    </a:cubicBezTo>
                    <a:cubicBezTo>
                      <a:pt x="10026" y="26975"/>
                      <a:pt x="7997" y="26776"/>
                      <a:pt x="6008" y="26776"/>
                    </a:cubicBezTo>
                    <a:cubicBezTo>
                      <a:pt x="5988" y="26776"/>
                      <a:pt x="5968" y="26776"/>
                      <a:pt x="5948" y="26796"/>
                    </a:cubicBezTo>
                    <a:cubicBezTo>
                      <a:pt x="5948" y="26776"/>
                      <a:pt x="5968" y="26757"/>
                      <a:pt x="5968" y="26737"/>
                    </a:cubicBezTo>
                    <a:cubicBezTo>
                      <a:pt x="5948" y="24568"/>
                      <a:pt x="5948" y="22320"/>
                      <a:pt x="5709" y="20172"/>
                    </a:cubicBezTo>
                    <a:lnTo>
                      <a:pt x="5709" y="20172"/>
                    </a:lnTo>
                    <a:cubicBezTo>
                      <a:pt x="6371" y="20647"/>
                      <a:pt x="7112" y="20863"/>
                      <a:pt x="7842" y="20863"/>
                    </a:cubicBezTo>
                    <a:cubicBezTo>
                      <a:pt x="9679" y="20863"/>
                      <a:pt x="11438" y="19492"/>
                      <a:pt x="11637" y="17427"/>
                    </a:cubicBezTo>
                    <a:cubicBezTo>
                      <a:pt x="11757" y="16014"/>
                      <a:pt x="11180" y="14503"/>
                      <a:pt x="10026" y="13647"/>
                    </a:cubicBezTo>
                    <a:cubicBezTo>
                      <a:pt x="9463" y="13234"/>
                      <a:pt x="8838" y="13054"/>
                      <a:pt x="8207" y="13054"/>
                    </a:cubicBezTo>
                    <a:cubicBezTo>
                      <a:pt x="7412" y="13054"/>
                      <a:pt x="6607" y="13340"/>
                      <a:pt x="5908" y="13806"/>
                    </a:cubicBezTo>
                    <a:cubicBezTo>
                      <a:pt x="5988" y="11757"/>
                      <a:pt x="5948" y="9629"/>
                      <a:pt x="5709" y="7580"/>
                    </a:cubicBezTo>
                    <a:lnTo>
                      <a:pt x="5709" y="7580"/>
                    </a:lnTo>
                    <a:cubicBezTo>
                      <a:pt x="6747" y="7652"/>
                      <a:pt x="7822" y="7708"/>
                      <a:pt x="8901" y="7708"/>
                    </a:cubicBezTo>
                    <a:cubicBezTo>
                      <a:pt x="10510" y="7708"/>
                      <a:pt x="12125" y="7583"/>
                      <a:pt x="13627" y="7202"/>
                    </a:cubicBezTo>
                    <a:cubicBezTo>
                      <a:pt x="13646" y="7202"/>
                      <a:pt x="13646" y="7182"/>
                      <a:pt x="13666" y="7182"/>
                    </a:cubicBezTo>
                    <a:cubicBezTo>
                      <a:pt x="13694" y="7194"/>
                      <a:pt x="13723" y="7200"/>
                      <a:pt x="13751" y="7200"/>
                    </a:cubicBezTo>
                    <a:cubicBezTo>
                      <a:pt x="13905" y="7200"/>
                      <a:pt x="14042" y="7035"/>
                      <a:pt x="13925" y="6884"/>
                    </a:cubicBezTo>
                    <a:cubicBezTo>
                      <a:pt x="12387" y="4813"/>
                      <a:pt x="12041" y="417"/>
                      <a:pt x="15541" y="417"/>
                    </a:cubicBezTo>
                    <a:cubicBezTo>
                      <a:pt x="15572" y="417"/>
                      <a:pt x="15604" y="418"/>
                      <a:pt x="15636" y="419"/>
                    </a:cubicBezTo>
                    <a:cubicBezTo>
                      <a:pt x="16292" y="419"/>
                      <a:pt x="17227" y="518"/>
                      <a:pt x="17705" y="1035"/>
                    </a:cubicBezTo>
                    <a:cubicBezTo>
                      <a:pt x="18301" y="1692"/>
                      <a:pt x="18381" y="2587"/>
                      <a:pt x="18321" y="3402"/>
                    </a:cubicBezTo>
                    <a:cubicBezTo>
                      <a:pt x="18281" y="4775"/>
                      <a:pt x="17844" y="6068"/>
                      <a:pt x="17247" y="7282"/>
                    </a:cubicBezTo>
                    <a:cubicBezTo>
                      <a:pt x="17207" y="7381"/>
                      <a:pt x="17287" y="7461"/>
                      <a:pt x="17346" y="7480"/>
                    </a:cubicBezTo>
                    <a:cubicBezTo>
                      <a:pt x="17346" y="7560"/>
                      <a:pt x="17406" y="7659"/>
                      <a:pt x="17506" y="7659"/>
                    </a:cubicBezTo>
                    <a:cubicBezTo>
                      <a:pt x="18705" y="7846"/>
                      <a:pt x="19982" y="7950"/>
                      <a:pt x="21260" y="7950"/>
                    </a:cubicBezTo>
                    <a:cubicBezTo>
                      <a:pt x="22568" y="7950"/>
                      <a:pt x="23877" y="7841"/>
                      <a:pt x="25105" y="7600"/>
                    </a:cubicBezTo>
                    <a:lnTo>
                      <a:pt x="25105" y="7600"/>
                    </a:lnTo>
                    <a:cubicBezTo>
                      <a:pt x="24886" y="9967"/>
                      <a:pt x="24985" y="12414"/>
                      <a:pt x="24846" y="14801"/>
                    </a:cubicBezTo>
                    <a:cubicBezTo>
                      <a:pt x="23841" y="14094"/>
                      <a:pt x="22662" y="13462"/>
                      <a:pt x="21427" y="13462"/>
                    </a:cubicBezTo>
                    <a:cubicBezTo>
                      <a:pt x="21098" y="13462"/>
                      <a:pt x="20765" y="13507"/>
                      <a:pt x="20430" y="13607"/>
                    </a:cubicBezTo>
                    <a:cubicBezTo>
                      <a:pt x="19196" y="13965"/>
                      <a:pt x="18401" y="15119"/>
                      <a:pt x="18281" y="16353"/>
                    </a:cubicBezTo>
                    <a:cubicBezTo>
                      <a:pt x="18102" y="17944"/>
                      <a:pt x="19017" y="19635"/>
                      <a:pt x="20291" y="20590"/>
                    </a:cubicBezTo>
                    <a:cubicBezTo>
                      <a:pt x="20931" y="21054"/>
                      <a:pt x="21602" y="21237"/>
                      <a:pt x="22281" y="21237"/>
                    </a:cubicBezTo>
                    <a:cubicBezTo>
                      <a:pt x="23057" y="21237"/>
                      <a:pt x="23843" y="20998"/>
                      <a:pt x="24607" y="20669"/>
                    </a:cubicBezTo>
                    <a:lnTo>
                      <a:pt x="24607" y="20669"/>
                    </a:lnTo>
                    <a:cubicBezTo>
                      <a:pt x="24587" y="22778"/>
                      <a:pt x="24607" y="24887"/>
                      <a:pt x="24548" y="26995"/>
                    </a:cubicBezTo>
                    <a:cubicBezTo>
                      <a:pt x="22876" y="27170"/>
                      <a:pt x="21279" y="27323"/>
                      <a:pt x="19639" y="27323"/>
                    </a:cubicBezTo>
                    <a:cubicBezTo>
                      <a:pt x="19035" y="27323"/>
                      <a:pt x="18425" y="27302"/>
                      <a:pt x="17804" y="27254"/>
                    </a:cubicBezTo>
                    <a:cubicBezTo>
                      <a:pt x="17797" y="27253"/>
                      <a:pt x="17790" y="27253"/>
                      <a:pt x="17783" y="27253"/>
                    </a:cubicBezTo>
                    <a:cubicBezTo>
                      <a:pt x="17622" y="27253"/>
                      <a:pt x="17588" y="27477"/>
                      <a:pt x="17645" y="27572"/>
                    </a:cubicBezTo>
                    <a:cubicBezTo>
                      <a:pt x="17685" y="27632"/>
                      <a:pt x="17724" y="27652"/>
                      <a:pt x="17784" y="27652"/>
                    </a:cubicBezTo>
                    <a:cubicBezTo>
                      <a:pt x="18657" y="27769"/>
                      <a:pt x="19570" y="27837"/>
                      <a:pt x="20489" y="27837"/>
                    </a:cubicBezTo>
                    <a:cubicBezTo>
                      <a:pt x="21915" y="27837"/>
                      <a:pt x="23356" y="27673"/>
                      <a:pt x="24687" y="27274"/>
                    </a:cubicBezTo>
                    <a:cubicBezTo>
                      <a:pt x="24747" y="27254"/>
                      <a:pt x="24766" y="27234"/>
                      <a:pt x="24766" y="27174"/>
                    </a:cubicBezTo>
                    <a:cubicBezTo>
                      <a:pt x="24846" y="27154"/>
                      <a:pt x="24945" y="27095"/>
                      <a:pt x="24945" y="26975"/>
                    </a:cubicBezTo>
                    <a:cubicBezTo>
                      <a:pt x="25085" y="24787"/>
                      <a:pt x="25144" y="22559"/>
                      <a:pt x="24945" y="20371"/>
                    </a:cubicBezTo>
                    <a:cubicBezTo>
                      <a:pt x="24945" y="20331"/>
                      <a:pt x="24945" y="20311"/>
                      <a:pt x="24906" y="20291"/>
                    </a:cubicBezTo>
                    <a:cubicBezTo>
                      <a:pt x="24890" y="20231"/>
                      <a:pt x="24840" y="20205"/>
                      <a:pt x="24791" y="20205"/>
                    </a:cubicBezTo>
                    <a:cubicBezTo>
                      <a:pt x="24776" y="20205"/>
                      <a:pt x="24761" y="20207"/>
                      <a:pt x="24747" y="20212"/>
                    </a:cubicBezTo>
                    <a:cubicBezTo>
                      <a:pt x="24717" y="20202"/>
                      <a:pt x="24692" y="20197"/>
                      <a:pt x="24664" y="20197"/>
                    </a:cubicBezTo>
                    <a:cubicBezTo>
                      <a:pt x="24637" y="20197"/>
                      <a:pt x="24607" y="20202"/>
                      <a:pt x="24567" y="20212"/>
                    </a:cubicBezTo>
                    <a:cubicBezTo>
                      <a:pt x="23814" y="20553"/>
                      <a:pt x="23033" y="20802"/>
                      <a:pt x="22276" y="20802"/>
                    </a:cubicBezTo>
                    <a:cubicBezTo>
                      <a:pt x="21574" y="20802"/>
                      <a:pt x="20893" y="20588"/>
                      <a:pt x="20271" y="20033"/>
                    </a:cubicBezTo>
                    <a:cubicBezTo>
                      <a:pt x="19336" y="19237"/>
                      <a:pt x="18620" y="17944"/>
                      <a:pt x="18639" y="16711"/>
                    </a:cubicBezTo>
                    <a:cubicBezTo>
                      <a:pt x="18679" y="15318"/>
                      <a:pt x="19614" y="14065"/>
                      <a:pt x="21007" y="13926"/>
                    </a:cubicBezTo>
                    <a:cubicBezTo>
                      <a:pt x="21141" y="13908"/>
                      <a:pt x="21275" y="13899"/>
                      <a:pt x="21407" y="13899"/>
                    </a:cubicBezTo>
                    <a:cubicBezTo>
                      <a:pt x="22600" y="13899"/>
                      <a:pt x="23686" y="14582"/>
                      <a:pt x="24707" y="15119"/>
                    </a:cubicBezTo>
                    <a:cubicBezTo>
                      <a:pt x="24725" y="15128"/>
                      <a:pt x="24744" y="15132"/>
                      <a:pt x="24762" y="15132"/>
                    </a:cubicBezTo>
                    <a:cubicBezTo>
                      <a:pt x="24827" y="15132"/>
                      <a:pt x="24890" y="15086"/>
                      <a:pt x="24906" y="15040"/>
                    </a:cubicBezTo>
                    <a:cubicBezTo>
                      <a:pt x="24939" y="15048"/>
                      <a:pt x="24972" y="15053"/>
                      <a:pt x="25002" y="15053"/>
                    </a:cubicBezTo>
                    <a:cubicBezTo>
                      <a:pt x="25044" y="15053"/>
                      <a:pt x="25081" y="15043"/>
                      <a:pt x="25105" y="15020"/>
                    </a:cubicBezTo>
                    <a:cubicBezTo>
                      <a:pt x="25164" y="15000"/>
                      <a:pt x="25184" y="14940"/>
                      <a:pt x="25184" y="14900"/>
                    </a:cubicBezTo>
                    <a:cubicBezTo>
                      <a:pt x="25443" y="12553"/>
                      <a:pt x="25701" y="9947"/>
                      <a:pt x="25363" y="7600"/>
                    </a:cubicBezTo>
                    <a:cubicBezTo>
                      <a:pt x="25363" y="7540"/>
                      <a:pt x="25284" y="7500"/>
                      <a:pt x="25244" y="7480"/>
                    </a:cubicBezTo>
                    <a:cubicBezTo>
                      <a:pt x="25244" y="7401"/>
                      <a:pt x="25164" y="7341"/>
                      <a:pt x="25085" y="7341"/>
                    </a:cubicBezTo>
                    <a:cubicBezTo>
                      <a:pt x="23703" y="7363"/>
                      <a:pt x="22345" y="7397"/>
                      <a:pt x="20985" y="7397"/>
                    </a:cubicBezTo>
                    <a:cubicBezTo>
                      <a:pt x="19858" y="7397"/>
                      <a:pt x="18730" y="7374"/>
                      <a:pt x="17585" y="7301"/>
                    </a:cubicBezTo>
                    <a:cubicBezTo>
                      <a:pt x="18480" y="5770"/>
                      <a:pt x="19037" y="3701"/>
                      <a:pt x="18620" y="1930"/>
                    </a:cubicBezTo>
                    <a:cubicBezTo>
                      <a:pt x="18281" y="498"/>
                      <a:pt x="16949" y="21"/>
                      <a:pt x="15596" y="1"/>
                    </a:cubicBezTo>
                    <a:cubicBezTo>
                      <a:pt x="15571" y="0"/>
                      <a:pt x="15547" y="0"/>
                      <a:pt x="1552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397;p24"/>
              <p:cNvSpPr/>
              <p:nvPr/>
            </p:nvSpPr>
            <p:spPr>
              <a:xfrm>
                <a:off x="3904272" y="2127847"/>
                <a:ext cx="48648" cy="9168"/>
              </a:xfrm>
              <a:custGeom>
                <a:avLst/>
                <a:gdLst/>
                <a:ahLst/>
                <a:cxnLst/>
                <a:rect l="l" t="t" r="r" b="b"/>
                <a:pathLst>
                  <a:path w="1592" h="300" extrusionOk="0">
                    <a:moveTo>
                      <a:pt x="693" y="0"/>
                    </a:moveTo>
                    <a:cubicBezTo>
                      <a:pt x="516" y="0"/>
                      <a:pt x="344" y="5"/>
                      <a:pt x="179" y="13"/>
                    </a:cubicBezTo>
                    <a:cubicBezTo>
                      <a:pt x="0" y="13"/>
                      <a:pt x="0" y="292"/>
                      <a:pt x="179" y="292"/>
                    </a:cubicBezTo>
                    <a:cubicBezTo>
                      <a:pt x="284" y="297"/>
                      <a:pt x="389" y="299"/>
                      <a:pt x="496" y="299"/>
                    </a:cubicBezTo>
                    <a:cubicBezTo>
                      <a:pt x="816" y="299"/>
                      <a:pt x="1144" y="277"/>
                      <a:pt x="1472" y="232"/>
                    </a:cubicBezTo>
                    <a:cubicBezTo>
                      <a:pt x="1592" y="212"/>
                      <a:pt x="1592" y="33"/>
                      <a:pt x="1472" y="33"/>
                    </a:cubicBezTo>
                    <a:cubicBezTo>
                      <a:pt x="1204" y="10"/>
                      <a:pt x="943" y="0"/>
                      <a:pt x="69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398;p24"/>
              <p:cNvSpPr/>
              <p:nvPr/>
            </p:nvSpPr>
            <p:spPr>
              <a:xfrm>
                <a:off x="3914601" y="2144655"/>
                <a:ext cx="60198" cy="10757"/>
              </a:xfrm>
              <a:custGeom>
                <a:avLst/>
                <a:gdLst/>
                <a:ahLst/>
                <a:cxnLst/>
                <a:rect l="l" t="t" r="r" b="b"/>
                <a:pathLst>
                  <a:path w="1970" h="352" extrusionOk="0">
                    <a:moveTo>
                      <a:pt x="160" y="1"/>
                    </a:moveTo>
                    <a:cubicBezTo>
                      <a:pt x="0" y="1"/>
                      <a:pt x="0" y="200"/>
                      <a:pt x="140" y="239"/>
                    </a:cubicBezTo>
                    <a:cubicBezTo>
                      <a:pt x="410" y="323"/>
                      <a:pt x="724" y="351"/>
                      <a:pt x="1039" y="351"/>
                    </a:cubicBezTo>
                    <a:cubicBezTo>
                      <a:pt x="1326" y="351"/>
                      <a:pt x="1614" y="327"/>
                      <a:pt x="1870" y="299"/>
                    </a:cubicBezTo>
                    <a:cubicBezTo>
                      <a:pt x="1970" y="299"/>
                      <a:pt x="1970" y="160"/>
                      <a:pt x="1870" y="160"/>
                    </a:cubicBezTo>
                    <a:cubicBezTo>
                      <a:pt x="1274" y="160"/>
                      <a:pt x="736" y="40"/>
                      <a:pt x="16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399;p24"/>
              <p:cNvSpPr/>
              <p:nvPr/>
            </p:nvSpPr>
            <p:spPr>
              <a:xfrm>
                <a:off x="3923005" y="1719367"/>
                <a:ext cx="39358" cy="12438"/>
              </a:xfrm>
              <a:custGeom>
                <a:avLst/>
                <a:gdLst/>
                <a:ahLst/>
                <a:cxnLst/>
                <a:rect l="l" t="t" r="r" b="b"/>
                <a:pathLst>
                  <a:path w="1288" h="407" extrusionOk="0">
                    <a:moveTo>
                      <a:pt x="688" y="0"/>
                    </a:moveTo>
                    <a:cubicBezTo>
                      <a:pt x="492" y="0"/>
                      <a:pt x="287" y="50"/>
                      <a:pt x="103" y="152"/>
                    </a:cubicBezTo>
                    <a:cubicBezTo>
                      <a:pt x="1" y="220"/>
                      <a:pt x="45" y="407"/>
                      <a:pt x="148" y="407"/>
                    </a:cubicBezTo>
                    <a:cubicBezTo>
                      <a:pt x="165" y="407"/>
                      <a:pt x="183" y="402"/>
                      <a:pt x="203" y="391"/>
                    </a:cubicBezTo>
                    <a:cubicBezTo>
                      <a:pt x="384" y="323"/>
                      <a:pt x="545" y="287"/>
                      <a:pt x="709" y="287"/>
                    </a:cubicBezTo>
                    <a:cubicBezTo>
                      <a:pt x="834" y="287"/>
                      <a:pt x="960" y="308"/>
                      <a:pt x="1098" y="351"/>
                    </a:cubicBezTo>
                    <a:cubicBezTo>
                      <a:pt x="1109" y="354"/>
                      <a:pt x="1119" y="356"/>
                      <a:pt x="1129" y="356"/>
                    </a:cubicBezTo>
                    <a:cubicBezTo>
                      <a:pt x="1230" y="356"/>
                      <a:pt x="1288" y="186"/>
                      <a:pt x="1197" y="132"/>
                    </a:cubicBezTo>
                    <a:cubicBezTo>
                      <a:pt x="1052" y="45"/>
                      <a:pt x="874" y="0"/>
                      <a:pt x="68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400;p24"/>
              <p:cNvSpPr/>
              <p:nvPr/>
            </p:nvSpPr>
            <p:spPr>
              <a:xfrm>
                <a:off x="3925541" y="1732141"/>
                <a:ext cx="58670" cy="18183"/>
              </a:xfrm>
              <a:custGeom>
                <a:avLst/>
                <a:gdLst/>
                <a:ahLst/>
                <a:cxnLst/>
                <a:rect l="l" t="t" r="r" b="b"/>
                <a:pathLst>
                  <a:path w="1920" h="595" extrusionOk="0">
                    <a:moveTo>
                      <a:pt x="530" y="0"/>
                    </a:moveTo>
                    <a:cubicBezTo>
                      <a:pt x="410" y="0"/>
                      <a:pt x="292" y="10"/>
                      <a:pt x="179" y="32"/>
                    </a:cubicBezTo>
                    <a:cubicBezTo>
                      <a:pt x="0" y="52"/>
                      <a:pt x="40" y="331"/>
                      <a:pt x="219" y="331"/>
                    </a:cubicBezTo>
                    <a:cubicBezTo>
                      <a:pt x="498" y="331"/>
                      <a:pt x="736" y="331"/>
                      <a:pt x="1015" y="390"/>
                    </a:cubicBezTo>
                    <a:cubicBezTo>
                      <a:pt x="1274" y="430"/>
                      <a:pt x="1492" y="510"/>
                      <a:pt x="1711" y="589"/>
                    </a:cubicBezTo>
                    <a:cubicBezTo>
                      <a:pt x="1725" y="593"/>
                      <a:pt x="1739" y="594"/>
                      <a:pt x="1751" y="594"/>
                    </a:cubicBezTo>
                    <a:cubicBezTo>
                      <a:pt x="1880" y="594"/>
                      <a:pt x="1919" y="423"/>
                      <a:pt x="1811" y="350"/>
                    </a:cubicBezTo>
                    <a:cubicBezTo>
                      <a:pt x="1422" y="133"/>
                      <a:pt x="960" y="0"/>
                      <a:pt x="530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401;p24"/>
              <p:cNvSpPr/>
              <p:nvPr/>
            </p:nvSpPr>
            <p:spPr>
              <a:xfrm>
                <a:off x="4080565" y="3093904"/>
                <a:ext cx="9748" cy="46818"/>
              </a:xfrm>
              <a:custGeom>
                <a:avLst/>
                <a:gdLst/>
                <a:ahLst/>
                <a:cxnLst/>
                <a:rect l="l" t="t" r="r" b="b"/>
                <a:pathLst>
                  <a:path w="319" h="1532" extrusionOk="0">
                    <a:moveTo>
                      <a:pt x="159" y="0"/>
                    </a:moveTo>
                    <a:cubicBezTo>
                      <a:pt x="80" y="0"/>
                      <a:pt x="0" y="50"/>
                      <a:pt x="0" y="149"/>
                    </a:cubicBezTo>
                    <a:cubicBezTo>
                      <a:pt x="0" y="567"/>
                      <a:pt x="20" y="1005"/>
                      <a:pt x="80" y="1442"/>
                    </a:cubicBezTo>
                    <a:cubicBezTo>
                      <a:pt x="80" y="1502"/>
                      <a:pt x="119" y="1532"/>
                      <a:pt x="164" y="1532"/>
                    </a:cubicBezTo>
                    <a:cubicBezTo>
                      <a:pt x="209" y="1532"/>
                      <a:pt x="259" y="1502"/>
                      <a:pt x="279" y="1442"/>
                    </a:cubicBezTo>
                    <a:cubicBezTo>
                      <a:pt x="298" y="1005"/>
                      <a:pt x="318" y="567"/>
                      <a:pt x="318" y="149"/>
                    </a:cubicBezTo>
                    <a:cubicBezTo>
                      <a:pt x="318" y="50"/>
                      <a:pt x="239" y="0"/>
                      <a:pt x="15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402;p24"/>
              <p:cNvSpPr/>
              <p:nvPr/>
            </p:nvSpPr>
            <p:spPr>
              <a:xfrm>
                <a:off x="4078732" y="2332133"/>
                <a:ext cx="54117" cy="52685"/>
              </a:xfrm>
              <a:custGeom>
                <a:avLst/>
                <a:gdLst/>
                <a:ahLst/>
                <a:cxnLst/>
                <a:rect l="l" t="t" r="r" b="b"/>
                <a:pathLst>
                  <a:path w="1771" h="1724" extrusionOk="0">
                    <a:moveTo>
                      <a:pt x="837" y="0"/>
                    </a:moveTo>
                    <a:cubicBezTo>
                      <a:pt x="514" y="0"/>
                      <a:pt x="214" y="212"/>
                      <a:pt x="100" y="569"/>
                    </a:cubicBezTo>
                    <a:cubicBezTo>
                      <a:pt x="0" y="928"/>
                      <a:pt x="160" y="1286"/>
                      <a:pt x="398" y="1524"/>
                    </a:cubicBezTo>
                    <a:cubicBezTo>
                      <a:pt x="577" y="1584"/>
                      <a:pt x="756" y="1624"/>
                      <a:pt x="896" y="1683"/>
                    </a:cubicBezTo>
                    <a:cubicBezTo>
                      <a:pt x="920" y="1675"/>
                      <a:pt x="945" y="1670"/>
                      <a:pt x="967" y="1670"/>
                    </a:cubicBezTo>
                    <a:cubicBezTo>
                      <a:pt x="998" y="1670"/>
                      <a:pt x="1023" y="1680"/>
                      <a:pt x="1035" y="1703"/>
                    </a:cubicBezTo>
                    <a:cubicBezTo>
                      <a:pt x="1075" y="1703"/>
                      <a:pt x="1134" y="1723"/>
                      <a:pt x="1174" y="1723"/>
                    </a:cubicBezTo>
                    <a:cubicBezTo>
                      <a:pt x="1333" y="1683"/>
                      <a:pt x="1532" y="1484"/>
                      <a:pt x="1552" y="1425"/>
                    </a:cubicBezTo>
                    <a:cubicBezTo>
                      <a:pt x="1671" y="1286"/>
                      <a:pt x="1751" y="1087"/>
                      <a:pt x="1751" y="888"/>
                    </a:cubicBezTo>
                    <a:cubicBezTo>
                      <a:pt x="1771" y="430"/>
                      <a:pt x="1472" y="112"/>
                      <a:pt x="1055" y="32"/>
                    </a:cubicBezTo>
                    <a:cubicBezTo>
                      <a:pt x="982" y="11"/>
                      <a:pt x="909" y="0"/>
                      <a:pt x="83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403;p24"/>
              <p:cNvSpPr/>
              <p:nvPr/>
            </p:nvSpPr>
            <p:spPr>
              <a:xfrm>
                <a:off x="4092300" y="3107319"/>
                <a:ext cx="16257" cy="46665"/>
              </a:xfrm>
              <a:custGeom>
                <a:avLst/>
                <a:gdLst/>
                <a:ahLst/>
                <a:cxnLst/>
                <a:rect l="l" t="t" r="r" b="b"/>
                <a:pathLst>
                  <a:path w="532" h="1527" extrusionOk="0">
                    <a:moveTo>
                      <a:pt x="330" y="0"/>
                    </a:moveTo>
                    <a:cubicBezTo>
                      <a:pt x="247" y="0"/>
                      <a:pt x="153" y="64"/>
                      <a:pt x="153" y="168"/>
                    </a:cubicBezTo>
                    <a:cubicBezTo>
                      <a:pt x="153" y="586"/>
                      <a:pt x="153" y="964"/>
                      <a:pt x="14" y="1401"/>
                    </a:cubicBezTo>
                    <a:cubicBezTo>
                      <a:pt x="0" y="1468"/>
                      <a:pt x="60" y="1526"/>
                      <a:pt x="118" y="1526"/>
                    </a:cubicBezTo>
                    <a:cubicBezTo>
                      <a:pt x="146" y="1526"/>
                      <a:pt x="174" y="1513"/>
                      <a:pt x="193" y="1481"/>
                    </a:cubicBezTo>
                    <a:cubicBezTo>
                      <a:pt x="412" y="1083"/>
                      <a:pt x="531" y="586"/>
                      <a:pt x="452" y="108"/>
                    </a:cubicBezTo>
                    <a:cubicBezTo>
                      <a:pt x="443" y="33"/>
                      <a:pt x="390" y="0"/>
                      <a:pt x="330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404;p24"/>
              <p:cNvSpPr/>
              <p:nvPr/>
            </p:nvSpPr>
            <p:spPr>
              <a:xfrm>
                <a:off x="4108527" y="1381203"/>
                <a:ext cx="48250" cy="26954"/>
              </a:xfrm>
              <a:custGeom>
                <a:avLst/>
                <a:gdLst/>
                <a:ahLst/>
                <a:cxnLst/>
                <a:rect l="l" t="t" r="r" b="b"/>
                <a:pathLst>
                  <a:path w="1579" h="882" extrusionOk="0">
                    <a:moveTo>
                      <a:pt x="1095" y="0"/>
                    </a:moveTo>
                    <a:cubicBezTo>
                      <a:pt x="596" y="0"/>
                      <a:pt x="16" y="258"/>
                      <a:pt x="0" y="774"/>
                    </a:cubicBezTo>
                    <a:cubicBezTo>
                      <a:pt x="0" y="842"/>
                      <a:pt x="55" y="882"/>
                      <a:pt x="116" y="882"/>
                    </a:cubicBezTo>
                    <a:cubicBezTo>
                      <a:pt x="144" y="882"/>
                      <a:pt x="174" y="873"/>
                      <a:pt x="199" y="854"/>
                    </a:cubicBezTo>
                    <a:cubicBezTo>
                      <a:pt x="378" y="675"/>
                      <a:pt x="458" y="496"/>
                      <a:pt x="676" y="376"/>
                    </a:cubicBezTo>
                    <a:cubicBezTo>
                      <a:pt x="815" y="301"/>
                      <a:pt x="970" y="273"/>
                      <a:pt x="1125" y="273"/>
                    </a:cubicBezTo>
                    <a:cubicBezTo>
                      <a:pt x="1215" y="273"/>
                      <a:pt x="1305" y="282"/>
                      <a:pt x="1393" y="297"/>
                    </a:cubicBezTo>
                    <a:cubicBezTo>
                      <a:pt x="1410" y="303"/>
                      <a:pt x="1426" y="306"/>
                      <a:pt x="1441" y="306"/>
                    </a:cubicBezTo>
                    <a:cubicBezTo>
                      <a:pt x="1559" y="306"/>
                      <a:pt x="1578" y="111"/>
                      <a:pt x="1472" y="58"/>
                    </a:cubicBezTo>
                    <a:cubicBezTo>
                      <a:pt x="1361" y="20"/>
                      <a:pt x="1231" y="0"/>
                      <a:pt x="109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405;p24"/>
              <p:cNvSpPr/>
              <p:nvPr/>
            </p:nvSpPr>
            <p:spPr>
              <a:xfrm>
                <a:off x="4110513" y="1400639"/>
                <a:ext cx="36150" cy="33188"/>
              </a:xfrm>
              <a:custGeom>
                <a:avLst/>
                <a:gdLst/>
                <a:ahLst/>
                <a:cxnLst/>
                <a:rect l="l" t="t" r="r" b="b"/>
                <a:pathLst>
                  <a:path w="1183" h="1086" extrusionOk="0">
                    <a:moveTo>
                      <a:pt x="1002" y="0"/>
                    </a:moveTo>
                    <a:cubicBezTo>
                      <a:pt x="980" y="0"/>
                      <a:pt x="955" y="6"/>
                      <a:pt x="930" y="19"/>
                    </a:cubicBezTo>
                    <a:cubicBezTo>
                      <a:pt x="731" y="118"/>
                      <a:pt x="552" y="257"/>
                      <a:pt x="393" y="417"/>
                    </a:cubicBezTo>
                    <a:cubicBezTo>
                      <a:pt x="234" y="556"/>
                      <a:pt x="54" y="735"/>
                      <a:pt x="15" y="934"/>
                    </a:cubicBezTo>
                    <a:cubicBezTo>
                      <a:pt x="0" y="1020"/>
                      <a:pt x="58" y="1085"/>
                      <a:pt x="129" y="1085"/>
                    </a:cubicBezTo>
                    <a:cubicBezTo>
                      <a:pt x="157" y="1085"/>
                      <a:pt x="186" y="1075"/>
                      <a:pt x="214" y="1053"/>
                    </a:cubicBezTo>
                    <a:cubicBezTo>
                      <a:pt x="353" y="934"/>
                      <a:pt x="452" y="735"/>
                      <a:pt x="592" y="616"/>
                    </a:cubicBezTo>
                    <a:cubicBezTo>
                      <a:pt x="731" y="456"/>
                      <a:pt x="890" y="337"/>
                      <a:pt x="1049" y="238"/>
                    </a:cubicBezTo>
                    <a:cubicBezTo>
                      <a:pt x="1183" y="154"/>
                      <a:pt x="1120" y="0"/>
                      <a:pt x="1002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406;p24"/>
              <p:cNvSpPr/>
              <p:nvPr/>
            </p:nvSpPr>
            <p:spPr>
              <a:xfrm>
                <a:off x="4398346" y="1677929"/>
                <a:ext cx="13537" cy="33341"/>
              </a:xfrm>
              <a:custGeom>
                <a:avLst/>
                <a:gdLst/>
                <a:ahLst/>
                <a:cxnLst/>
                <a:rect l="l" t="t" r="r" b="b"/>
                <a:pathLst>
                  <a:path w="443" h="1091" extrusionOk="0">
                    <a:moveTo>
                      <a:pt x="142" y="0"/>
                    </a:moveTo>
                    <a:cubicBezTo>
                      <a:pt x="68" y="0"/>
                      <a:pt x="0" y="49"/>
                      <a:pt x="25" y="135"/>
                    </a:cubicBezTo>
                    <a:cubicBezTo>
                      <a:pt x="45" y="294"/>
                      <a:pt x="85" y="414"/>
                      <a:pt x="124" y="533"/>
                    </a:cubicBezTo>
                    <a:cubicBezTo>
                      <a:pt x="144" y="692"/>
                      <a:pt x="144" y="831"/>
                      <a:pt x="144" y="991"/>
                    </a:cubicBezTo>
                    <a:cubicBezTo>
                      <a:pt x="133" y="1055"/>
                      <a:pt x="187" y="1091"/>
                      <a:pt x="244" y="1091"/>
                    </a:cubicBezTo>
                    <a:cubicBezTo>
                      <a:pt x="293" y="1091"/>
                      <a:pt x="345" y="1065"/>
                      <a:pt x="363" y="1010"/>
                    </a:cubicBezTo>
                    <a:cubicBezTo>
                      <a:pt x="383" y="732"/>
                      <a:pt x="443" y="314"/>
                      <a:pt x="264" y="56"/>
                    </a:cubicBezTo>
                    <a:cubicBezTo>
                      <a:pt x="234" y="18"/>
                      <a:pt x="186" y="0"/>
                      <a:pt x="142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407;p24"/>
              <p:cNvSpPr/>
              <p:nvPr/>
            </p:nvSpPr>
            <p:spPr>
              <a:xfrm>
                <a:off x="4417934" y="1677624"/>
                <a:ext cx="14606" cy="46543"/>
              </a:xfrm>
              <a:custGeom>
                <a:avLst/>
                <a:gdLst/>
                <a:ahLst/>
                <a:cxnLst/>
                <a:rect l="l" t="t" r="r" b="b"/>
                <a:pathLst>
                  <a:path w="478" h="1523" extrusionOk="0">
                    <a:moveTo>
                      <a:pt x="224" y="1"/>
                    </a:moveTo>
                    <a:cubicBezTo>
                      <a:pt x="165" y="1"/>
                      <a:pt x="110" y="36"/>
                      <a:pt x="100" y="105"/>
                    </a:cubicBezTo>
                    <a:cubicBezTo>
                      <a:pt x="1" y="503"/>
                      <a:pt x="80" y="1001"/>
                      <a:pt x="120" y="1418"/>
                    </a:cubicBezTo>
                    <a:cubicBezTo>
                      <a:pt x="120" y="1488"/>
                      <a:pt x="170" y="1523"/>
                      <a:pt x="222" y="1523"/>
                    </a:cubicBezTo>
                    <a:cubicBezTo>
                      <a:pt x="274" y="1523"/>
                      <a:pt x="329" y="1488"/>
                      <a:pt x="339" y="1418"/>
                    </a:cubicBezTo>
                    <a:cubicBezTo>
                      <a:pt x="378" y="1001"/>
                      <a:pt x="478" y="503"/>
                      <a:pt x="378" y="105"/>
                    </a:cubicBezTo>
                    <a:cubicBezTo>
                      <a:pt x="349" y="36"/>
                      <a:pt x="284" y="1"/>
                      <a:pt x="224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88320" y="1691783"/>
              <a:ext cx="1795883" cy="1125589"/>
            </a:xfrm>
            <a:prstGeom prst="rect">
              <a:avLst/>
            </a:prstGeom>
          </p:spPr>
        </p:pic>
      </p:grpSp>
      <p:grpSp>
        <p:nvGrpSpPr>
          <p:cNvPr id="116" name="Group 115"/>
          <p:cNvGrpSpPr/>
          <p:nvPr/>
        </p:nvGrpSpPr>
        <p:grpSpPr>
          <a:xfrm>
            <a:off x="679167" y="1736124"/>
            <a:ext cx="1696123" cy="2184222"/>
            <a:chOff x="2046025" y="1721677"/>
            <a:chExt cx="1696123" cy="2184222"/>
          </a:xfrm>
        </p:grpSpPr>
        <p:grpSp>
          <p:nvGrpSpPr>
            <p:cNvPr id="98" name="Google Shape;1436;p24"/>
            <p:cNvGrpSpPr/>
            <p:nvPr/>
          </p:nvGrpSpPr>
          <p:grpSpPr>
            <a:xfrm>
              <a:off x="2257667" y="2068576"/>
              <a:ext cx="1182891" cy="1837323"/>
              <a:chOff x="2703925" y="1614459"/>
              <a:chExt cx="1000330" cy="1553762"/>
            </a:xfrm>
          </p:grpSpPr>
          <p:sp>
            <p:nvSpPr>
              <p:cNvPr id="99" name="Google Shape;1438;p24"/>
              <p:cNvSpPr/>
              <p:nvPr/>
            </p:nvSpPr>
            <p:spPr>
              <a:xfrm>
                <a:off x="3599113" y="1813213"/>
                <a:ext cx="47853" cy="28176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922" extrusionOk="0">
                    <a:moveTo>
                      <a:pt x="410" y="1"/>
                    </a:moveTo>
                    <a:cubicBezTo>
                      <a:pt x="304" y="1"/>
                      <a:pt x="205" y="15"/>
                      <a:pt x="119" y="45"/>
                    </a:cubicBezTo>
                    <a:cubicBezTo>
                      <a:pt x="0" y="65"/>
                      <a:pt x="20" y="264"/>
                      <a:pt x="139" y="264"/>
                    </a:cubicBezTo>
                    <a:cubicBezTo>
                      <a:pt x="378" y="264"/>
                      <a:pt x="617" y="284"/>
                      <a:pt x="836" y="403"/>
                    </a:cubicBezTo>
                    <a:cubicBezTo>
                      <a:pt x="1054" y="542"/>
                      <a:pt x="1174" y="701"/>
                      <a:pt x="1353" y="880"/>
                    </a:cubicBezTo>
                    <a:cubicBezTo>
                      <a:pt x="1376" y="909"/>
                      <a:pt x="1403" y="921"/>
                      <a:pt x="1431" y="921"/>
                    </a:cubicBezTo>
                    <a:cubicBezTo>
                      <a:pt x="1499" y="921"/>
                      <a:pt x="1566" y="846"/>
                      <a:pt x="1552" y="761"/>
                    </a:cubicBezTo>
                    <a:cubicBezTo>
                      <a:pt x="1455" y="276"/>
                      <a:pt x="871" y="1"/>
                      <a:pt x="41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439;p24"/>
              <p:cNvSpPr/>
              <p:nvPr/>
            </p:nvSpPr>
            <p:spPr>
              <a:xfrm>
                <a:off x="3615492" y="1833352"/>
                <a:ext cx="26157" cy="23715"/>
              </a:xfrm>
              <a:custGeom>
                <a:avLst/>
                <a:gdLst/>
                <a:ahLst/>
                <a:cxnLst/>
                <a:rect l="l" t="t" r="r" b="b"/>
                <a:pathLst>
                  <a:path w="856" h="776" extrusionOk="0">
                    <a:moveTo>
                      <a:pt x="125" y="1"/>
                    </a:moveTo>
                    <a:cubicBezTo>
                      <a:pt x="50" y="1"/>
                      <a:pt x="0" y="117"/>
                      <a:pt x="81" y="182"/>
                    </a:cubicBezTo>
                    <a:cubicBezTo>
                      <a:pt x="300" y="341"/>
                      <a:pt x="439" y="520"/>
                      <a:pt x="618" y="739"/>
                    </a:cubicBezTo>
                    <a:cubicBezTo>
                      <a:pt x="639" y="765"/>
                      <a:pt x="666" y="776"/>
                      <a:pt x="694" y="776"/>
                    </a:cubicBezTo>
                    <a:cubicBezTo>
                      <a:pt x="773" y="776"/>
                      <a:pt x="856" y="687"/>
                      <a:pt x="797" y="599"/>
                    </a:cubicBezTo>
                    <a:cubicBezTo>
                      <a:pt x="638" y="341"/>
                      <a:pt x="399" y="182"/>
                      <a:pt x="180" y="22"/>
                    </a:cubicBezTo>
                    <a:cubicBezTo>
                      <a:pt x="161" y="7"/>
                      <a:pt x="142" y="1"/>
                      <a:pt x="125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440;p24"/>
              <p:cNvSpPr/>
              <p:nvPr/>
            </p:nvSpPr>
            <p:spPr>
              <a:xfrm>
                <a:off x="2703925" y="1614459"/>
                <a:ext cx="1000330" cy="1553762"/>
              </a:xfrm>
              <a:custGeom>
                <a:avLst/>
                <a:gdLst/>
                <a:ahLst/>
                <a:cxnLst/>
                <a:rect l="l" t="t" r="r" b="b"/>
                <a:pathLst>
                  <a:path w="32736" h="50843" extrusionOk="0">
                    <a:moveTo>
                      <a:pt x="23325" y="20211"/>
                    </a:moveTo>
                    <a:cubicBezTo>
                      <a:pt x="23658" y="20211"/>
                      <a:pt x="23988" y="20443"/>
                      <a:pt x="24062" y="20812"/>
                    </a:cubicBezTo>
                    <a:cubicBezTo>
                      <a:pt x="24129" y="21165"/>
                      <a:pt x="23885" y="21460"/>
                      <a:pt x="23568" y="21460"/>
                    </a:cubicBezTo>
                    <a:cubicBezTo>
                      <a:pt x="23509" y="21460"/>
                      <a:pt x="23448" y="21450"/>
                      <a:pt x="23386" y="21429"/>
                    </a:cubicBezTo>
                    <a:cubicBezTo>
                      <a:pt x="23364" y="21421"/>
                      <a:pt x="23344" y="21418"/>
                      <a:pt x="23323" y="21418"/>
                    </a:cubicBezTo>
                    <a:cubicBezTo>
                      <a:pt x="23232" y="21418"/>
                      <a:pt x="23156" y="21486"/>
                      <a:pt x="23107" y="21568"/>
                    </a:cubicBezTo>
                    <a:cubicBezTo>
                      <a:pt x="22889" y="21488"/>
                      <a:pt x="22690" y="21329"/>
                      <a:pt x="22650" y="21031"/>
                    </a:cubicBezTo>
                    <a:cubicBezTo>
                      <a:pt x="22590" y="20613"/>
                      <a:pt x="22869" y="20275"/>
                      <a:pt x="23247" y="20215"/>
                    </a:cubicBezTo>
                    <a:cubicBezTo>
                      <a:pt x="23273" y="20212"/>
                      <a:pt x="23299" y="20211"/>
                      <a:pt x="23325" y="20211"/>
                    </a:cubicBezTo>
                    <a:close/>
                    <a:moveTo>
                      <a:pt x="9383" y="21388"/>
                    </a:moveTo>
                    <a:cubicBezTo>
                      <a:pt x="9759" y="21388"/>
                      <a:pt x="10274" y="21645"/>
                      <a:pt x="10197" y="22125"/>
                    </a:cubicBezTo>
                    <a:cubicBezTo>
                      <a:pt x="10118" y="22503"/>
                      <a:pt x="9799" y="22662"/>
                      <a:pt x="9501" y="22801"/>
                    </a:cubicBezTo>
                    <a:cubicBezTo>
                      <a:pt x="9441" y="22801"/>
                      <a:pt x="9421" y="22861"/>
                      <a:pt x="9421" y="22901"/>
                    </a:cubicBezTo>
                    <a:cubicBezTo>
                      <a:pt x="9023" y="22881"/>
                      <a:pt x="8645" y="22622"/>
                      <a:pt x="8626" y="22185"/>
                    </a:cubicBezTo>
                    <a:cubicBezTo>
                      <a:pt x="8626" y="21767"/>
                      <a:pt x="8944" y="21409"/>
                      <a:pt x="9342" y="21389"/>
                    </a:cubicBezTo>
                    <a:cubicBezTo>
                      <a:pt x="9355" y="21388"/>
                      <a:pt x="9369" y="21388"/>
                      <a:pt x="9383" y="21388"/>
                    </a:cubicBezTo>
                    <a:close/>
                    <a:moveTo>
                      <a:pt x="17597" y="22165"/>
                    </a:moveTo>
                    <a:cubicBezTo>
                      <a:pt x="17617" y="22284"/>
                      <a:pt x="17697" y="22383"/>
                      <a:pt x="17836" y="22383"/>
                    </a:cubicBezTo>
                    <a:cubicBezTo>
                      <a:pt x="20183" y="22463"/>
                      <a:pt x="22172" y="24592"/>
                      <a:pt x="21695" y="27138"/>
                    </a:cubicBezTo>
                    <a:cubicBezTo>
                      <a:pt x="21304" y="29288"/>
                      <a:pt x="19484" y="30534"/>
                      <a:pt x="17540" y="30534"/>
                    </a:cubicBezTo>
                    <a:cubicBezTo>
                      <a:pt x="17308" y="30534"/>
                      <a:pt x="17075" y="30516"/>
                      <a:pt x="16841" y="30480"/>
                    </a:cubicBezTo>
                    <a:cubicBezTo>
                      <a:pt x="14454" y="30142"/>
                      <a:pt x="12365" y="28272"/>
                      <a:pt x="13002" y="25566"/>
                    </a:cubicBezTo>
                    <a:cubicBezTo>
                      <a:pt x="13539" y="23179"/>
                      <a:pt x="15449" y="22185"/>
                      <a:pt x="17597" y="22165"/>
                    </a:cubicBezTo>
                    <a:close/>
                    <a:moveTo>
                      <a:pt x="18757" y="32227"/>
                    </a:moveTo>
                    <a:cubicBezTo>
                      <a:pt x="19626" y="32227"/>
                      <a:pt x="20372" y="32357"/>
                      <a:pt x="20621" y="32767"/>
                    </a:cubicBezTo>
                    <a:cubicBezTo>
                      <a:pt x="20899" y="33225"/>
                      <a:pt x="20879" y="34657"/>
                      <a:pt x="20959" y="35234"/>
                    </a:cubicBezTo>
                    <a:cubicBezTo>
                      <a:pt x="21078" y="36109"/>
                      <a:pt x="21218" y="37005"/>
                      <a:pt x="21377" y="37880"/>
                    </a:cubicBezTo>
                    <a:cubicBezTo>
                      <a:pt x="21954" y="41361"/>
                      <a:pt x="22710" y="44882"/>
                      <a:pt x="23903" y="48164"/>
                    </a:cubicBezTo>
                    <a:cubicBezTo>
                      <a:pt x="23883" y="48164"/>
                      <a:pt x="23863" y="48184"/>
                      <a:pt x="23843" y="48224"/>
                    </a:cubicBezTo>
                    <a:cubicBezTo>
                      <a:pt x="23433" y="48587"/>
                      <a:pt x="22871" y="49327"/>
                      <a:pt x="22269" y="49327"/>
                    </a:cubicBezTo>
                    <a:cubicBezTo>
                      <a:pt x="22113" y="49327"/>
                      <a:pt x="21954" y="49278"/>
                      <a:pt x="21795" y="49159"/>
                    </a:cubicBezTo>
                    <a:cubicBezTo>
                      <a:pt x="21397" y="48861"/>
                      <a:pt x="21218" y="47886"/>
                      <a:pt x="21078" y="47428"/>
                    </a:cubicBezTo>
                    <a:cubicBezTo>
                      <a:pt x="20720" y="46394"/>
                      <a:pt x="20502" y="45360"/>
                      <a:pt x="20263" y="44305"/>
                    </a:cubicBezTo>
                    <a:cubicBezTo>
                      <a:pt x="20037" y="43433"/>
                      <a:pt x="19525" y="43191"/>
                      <a:pt x="18899" y="43191"/>
                    </a:cubicBezTo>
                    <a:cubicBezTo>
                      <a:pt x="18313" y="43191"/>
                      <a:pt x="17626" y="43404"/>
                      <a:pt x="16980" y="43510"/>
                    </a:cubicBezTo>
                    <a:lnTo>
                      <a:pt x="16941" y="43510"/>
                    </a:lnTo>
                    <a:cubicBezTo>
                      <a:pt x="16929" y="43508"/>
                      <a:pt x="16917" y="43507"/>
                      <a:pt x="16905" y="43507"/>
                    </a:cubicBezTo>
                    <a:cubicBezTo>
                      <a:pt x="16776" y="43507"/>
                      <a:pt x="16642" y="43606"/>
                      <a:pt x="16642" y="43788"/>
                    </a:cubicBezTo>
                    <a:cubicBezTo>
                      <a:pt x="16682" y="45260"/>
                      <a:pt x="16682" y="46692"/>
                      <a:pt x="16622" y="48164"/>
                    </a:cubicBezTo>
                    <a:cubicBezTo>
                      <a:pt x="16603" y="48940"/>
                      <a:pt x="16682" y="49955"/>
                      <a:pt x="15906" y="50253"/>
                    </a:cubicBezTo>
                    <a:cubicBezTo>
                      <a:pt x="15697" y="50333"/>
                      <a:pt x="15429" y="50353"/>
                      <a:pt x="15148" y="50353"/>
                    </a:cubicBezTo>
                    <a:cubicBezTo>
                      <a:pt x="14867" y="50353"/>
                      <a:pt x="14573" y="50333"/>
                      <a:pt x="14315" y="50333"/>
                    </a:cubicBezTo>
                    <a:cubicBezTo>
                      <a:pt x="14270" y="50288"/>
                      <a:pt x="14225" y="50266"/>
                      <a:pt x="14172" y="50266"/>
                    </a:cubicBezTo>
                    <a:cubicBezTo>
                      <a:pt x="14154" y="50266"/>
                      <a:pt x="14136" y="50268"/>
                      <a:pt x="14116" y="50273"/>
                    </a:cubicBezTo>
                    <a:cubicBezTo>
                      <a:pt x="14115" y="50273"/>
                      <a:pt x="14113" y="50273"/>
                      <a:pt x="14112" y="50273"/>
                    </a:cubicBezTo>
                    <a:cubicBezTo>
                      <a:pt x="13761" y="50273"/>
                      <a:pt x="14216" y="42174"/>
                      <a:pt x="14255" y="41500"/>
                    </a:cubicBezTo>
                    <a:cubicBezTo>
                      <a:pt x="14355" y="40068"/>
                      <a:pt x="14454" y="38616"/>
                      <a:pt x="14613" y="37204"/>
                    </a:cubicBezTo>
                    <a:cubicBezTo>
                      <a:pt x="14733" y="35712"/>
                      <a:pt x="14693" y="33921"/>
                      <a:pt x="15310" y="32549"/>
                    </a:cubicBezTo>
                    <a:cubicBezTo>
                      <a:pt x="15787" y="32529"/>
                      <a:pt x="16642" y="32409"/>
                      <a:pt x="17577" y="32310"/>
                    </a:cubicBezTo>
                    <a:cubicBezTo>
                      <a:pt x="17598" y="32324"/>
                      <a:pt x="17622" y="32331"/>
                      <a:pt x="17647" y="32331"/>
                    </a:cubicBezTo>
                    <a:cubicBezTo>
                      <a:pt x="17693" y="32331"/>
                      <a:pt x="17745" y="32309"/>
                      <a:pt x="17796" y="32270"/>
                    </a:cubicBezTo>
                    <a:cubicBezTo>
                      <a:pt x="18121" y="32244"/>
                      <a:pt x="18447" y="32227"/>
                      <a:pt x="18757" y="32227"/>
                    </a:cubicBezTo>
                    <a:close/>
                    <a:moveTo>
                      <a:pt x="7927" y="0"/>
                    </a:moveTo>
                    <a:cubicBezTo>
                      <a:pt x="7662" y="0"/>
                      <a:pt x="7397" y="2"/>
                      <a:pt x="7134" y="4"/>
                    </a:cubicBezTo>
                    <a:cubicBezTo>
                      <a:pt x="7074" y="4"/>
                      <a:pt x="7054" y="24"/>
                      <a:pt x="7034" y="44"/>
                    </a:cubicBezTo>
                    <a:cubicBezTo>
                      <a:pt x="6955" y="84"/>
                      <a:pt x="6895" y="123"/>
                      <a:pt x="6895" y="223"/>
                    </a:cubicBezTo>
                    <a:cubicBezTo>
                      <a:pt x="6994" y="2869"/>
                      <a:pt x="6736" y="5435"/>
                      <a:pt x="6656" y="8041"/>
                    </a:cubicBezTo>
                    <a:cubicBezTo>
                      <a:pt x="5732" y="7371"/>
                      <a:pt x="4478" y="6967"/>
                      <a:pt x="3309" y="6967"/>
                    </a:cubicBezTo>
                    <a:cubicBezTo>
                      <a:pt x="1560" y="6967"/>
                      <a:pt x="0" y="7872"/>
                      <a:pt x="12" y="10149"/>
                    </a:cubicBezTo>
                    <a:cubicBezTo>
                      <a:pt x="12" y="11522"/>
                      <a:pt x="470" y="12835"/>
                      <a:pt x="1822" y="13213"/>
                    </a:cubicBezTo>
                    <a:cubicBezTo>
                      <a:pt x="2216" y="13316"/>
                      <a:pt x="2627" y="13363"/>
                      <a:pt x="3044" y="13363"/>
                    </a:cubicBezTo>
                    <a:cubicBezTo>
                      <a:pt x="4395" y="13363"/>
                      <a:pt x="5810" y="12872"/>
                      <a:pt x="6935" y="12218"/>
                    </a:cubicBezTo>
                    <a:lnTo>
                      <a:pt x="6935" y="12218"/>
                    </a:lnTo>
                    <a:cubicBezTo>
                      <a:pt x="7034" y="14745"/>
                      <a:pt x="6955" y="17191"/>
                      <a:pt x="6875" y="19718"/>
                    </a:cubicBezTo>
                    <a:cubicBezTo>
                      <a:pt x="6875" y="19817"/>
                      <a:pt x="6955" y="19877"/>
                      <a:pt x="7034" y="19877"/>
                    </a:cubicBezTo>
                    <a:cubicBezTo>
                      <a:pt x="7054" y="19917"/>
                      <a:pt x="7074" y="19996"/>
                      <a:pt x="7154" y="19996"/>
                    </a:cubicBezTo>
                    <a:cubicBezTo>
                      <a:pt x="7870" y="20116"/>
                      <a:pt x="8626" y="20175"/>
                      <a:pt x="9362" y="20175"/>
                    </a:cubicBezTo>
                    <a:cubicBezTo>
                      <a:pt x="9443" y="20176"/>
                      <a:pt x="9524" y="20177"/>
                      <a:pt x="9605" y="20177"/>
                    </a:cubicBezTo>
                    <a:cubicBezTo>
                      <a:pt x="11101" y="20177"/>
                      <a:pt x="12643" y="20009"/>
                      <a:pt x="14096" y="19877"/>
                    </a:cubicBezTo>
                    <a:cubicBezTo>
                      <a:pt x="14215" y="19857"/>
                      <a:pt x="14255" y="19698"/>
                      <a:pt x="14235" y="19598"/>
                    </a:cubicBezTo>
                    <a:cubicBezTo>
                      <a:pt x="14315" y="19579"/>
                      <a:pt x="14355" y="19479"/>
                      <a:pt x="14315" y="19400"/>
                    </a:cubicBezTo>
                    <a:cubicBezTo>
                      <a:pt x="13738" y="18266"/>
                      <a:pt x="13042" y="17032"/>
                      <a:pt x="13221" y="15680"/>
                    </a:cubicBezTo>
                    <a:cubicBezTo>
                      <a:pt x="13400" y="14247"/>
                      <a:pt x="14554" y="13332"/>
                      <a:pt x="15906" y="13312"/>
                    </a:cubicBezTo>
                    <a:cubicBezTo>
                      <a:pt x="15923" y="13312"/>
                      <a:pt x="15939" y="13312"/>
                      <a:pt x="15955" y="13312"/>
                    </a:cubicBezTo>
                    <a:cubicBezTo>
                      <a:pt x="17133" y="13312"/>
                      <a:pt x="18324" y="14021"/>
                      <a:pt x="19069" y="14944"/>
                    </a:cubicBezTo>
                    <a:cubicBezTo>
                      <a:pt x="20124" y="16276"/>
                      <a:pt x="19805" y="17808"/>
                      <a:pt x="19189" y="19260"/>
                    </a:cubicBezTo>
                    <a:cubicBezTo>
                      <a:pt x="19169" y="19320"/>
                      <a:pt x="19169" y="19380"/>
                      <a:pt x="19189" y="19419"/>
                    </a:cubicBezTo>
                    <a:cubicBezTo>
                      <a:pt x="19169" y="19499"/>
                      <a:pt x="19208" y="19598"/>
                      <a:pt x="19328" y="19618"/>
                    </a:cubicBezTo>
                    <a:cubicBezTo>
                      <a:pt x="20462" y="19758"/>
                      <a:pt x="21596" y="19777"/>
                      <a:pt x="22710" y="19777"/>
                    </a:cubicBezTo>
                    <a:cubicBezTo>
                      <a:pt x="22371" y="19996"/>
                      <a:pt x="22113" y="20414"/>
                      <a:pt x="22172" y="20891"/>
                    </a:cubicBezTo>
                    <a:cubicBezTo>
                      <a:pt x="22208" y="21404"/>
                      <a:pt x="22667" y="21869"/>
                      <a:pt x="23159" y="21869"/>
                    </a:cubicBezTo>
                    <a:cubicBezTo>
                      <a:pt x="23221" y="21869"/>
                      <a:pt x="23284" y="21862"/>
                      <a:pt x="23346" y="21846"/>
                    </a:cubicBezTo>
                    <a:lnTo>
                      <a:pt x="23346" y="21886"/>
                    </a:lnTo>
                    <a:cubicBezTo>
                      <a:pt x="23664" y="24154"/>
                      <a:pt x="24241" y="26243"/>
                      <a:pt x="23764" y="28550"/>
                    </a:cubicBezTo>
                    <a:cubicBezTo>
                      <a:pt x="23366" y="30480"/>
                      <a:pt x="22451" y="32031"/>
                      <a:pt x="21357" y="33583"/>
                    </a:cubicBezTo>
                    <a:cubicBezTo>
                      <a:pt x="21257" y="32787"/>
                      <a:pt x="21058" y="31992"/>
                      <a:pt x="20502" y="31733"/>
                    </a:cubicBezTo>
                    <a:cubicBezTo>
                      <a:pt x="20323" y="31637"/>
                      <a:pt x="20113" y="31605"/>
                      <a:pt x="19893" y="31605"/>
                    </a:cubicBezTo>
                    <a:cubicBezTo>
                      <a:pt x="19477" y="31605"/>
                      <a:pt x="19023" y="31720"/>
                      <a:pt x="18671" y="31733"/>
                    </a:cubicBezTo>
                    <a:lnTo>
                      <a:pt x="17836" y="31813"/>
                    </a:lnTo>
                    <a:cubicBezTo>
                      <a:pt x="17836" y="31713"/>
                      <a:pt x="17836" y="31614"/>
                      <a:pt x="17876" y="31514"/>
                    </a:cubicBezTo>
                    <a:cubicBezTo>
                      <a:pt x="17876" y="31355"/>
                      <a:pt x="17896" y="31196"/>
                      <a:pt x="17896" y="31037"/>
                    </a:cubicBezTo>
                    <a:cubicBezTo>
                      <a:pt x="20104" y="30858"/>
                      <a:pt x="22073" y="29207"/>
                      <a:pt x="22272" y="26720"/>
                    </a:cubicBezTo>
                    <a:cubicBezTo>
                      <a:pt x="22491" y="23955"/>
                      <a:pt x="20362" y="21846"/>
                      <a:pt x="17836" y="21767"/>
                    </a:cubicBezTo>
                    <a:lnTo>
                      <a:pt x="17796" y="21767"/>
                    </a:lnTo>
                    <a:cubicBezTo>
                      <a:pt x="17442" y="21659"/>
                      <a:pt x="17089" y="21608"/>
                      <a:pt x="16743" y="21608"/>
                    </a:cubicBezTo>
                    <a:cubicBezTo>
                      <a:pt x="14599" y="21608"/>
                      <a:pt x="12713" y="23547"/>
                      <a:pt x="12405" y="25825"/>
                    </a:cubicBezTo>
                    <a:cubicBezTo>
                      <a:pt x="11968" y="28709"/>
                      <a:pt x="14235" y="30659"/>
                      <a:pt x="16801" y="31017"/>
                    </a:cubicBezTo>
                    <a:cubicBezTo>
                      <a:pt x="17000" y="31037"/>
                      <a:pt x="17179" y="31057"/>
                      <a:pt x="17378" y="31057"/>
                    </a:cubicBezTo>
                    <a:cubicBezTo>
                      <a:pt x="17378" y="31315"/>
                      <a:pt x="17378" y="31614"/>
                      <a:pt x="17418" y="31852"/>
                    </a:cubicBezTo>
                    <a:cubicBezTo>
                      <a:pt x="16682" y="31912"/>
                      <a:pt x="15946" y="31992"/>
                      <a:pt x="15210" y="32091"/>
                    </a:cubicBezTo>
                    <a:cubicBezTo>
                      <a:pt x="15111" y="32111"/>
                      <a:pt x="15051" y="32151"/>
                      <a:pt x="15031" y="32230"/>
                    </a:cubicBezTo>
                    <a:cubicBezTo>
                      <a:pt x="14633" y="32549"/>
                      <a:pt x="14454" y="33046"/>
                      <a:pt x="14355" y="33603"/>
                    </a:cubicBezTo>
                    <a:cubicBezTo>
                      <a:pt x="12405" y="32986"/>
                      <a:pt x="10714" y="31653"/>
                      <a:pt x="9958" y="29565"/>
                    </a:cubicBezTo>
                    <a:cubicBezTo>
                      <a:pt x="9242" y="27556"/>
                      <a:pt x="9620" y="25228"/>
                      <a:pt x="9580" y="23100"/>
                    </a:cubicBezTo>
                    <a:lnTo>
                      <a:pt x="9620" y="23100"/>
                    </a:lnTo>
                    <a:cubicBezTo>
                      <a:pt x="10177" y="23040"/>
                      <a:pt x="10734" y="22463"/>
                      <a:pt x="10655" y="21807"/>
                    </a:cubicBezTo>
                    <a:cubicBezTo>
                      <a:pt x="10575" y="21170"/>
                      <a:pt x="9958" y="20792"/>
                      <a:pt x="9381" y="20792"/>
                    </a:cubicBezTo>
                    <a:cubicBezTo>
                      <a:pt x="9322" y="20792"/>
                      <a:pt x="9262" y="20792"/>
                      <a:pt x="9183" y="20812"/>
                    </a:cubicBezTo>
                    <a:cubicBezTo>
                      <a:pt x="8566" y="20911"/>
                      <a:pt x="8069" y="21528"/>
                      <a:pt x="8148" y="22204"/>
                    </a:cubicBezTo>
                    <a:cubicBezTo>
                      <a:pt x="8188" y="22702"/>
                      <a:pt x="8645" y="23179"/>
                      <a:pt x="9123" y="23179"/>
                    </a:cubicBezTo>
                    <a:cubicBezTo>
                      <a:pt x="8924" y="25566"/>
                      <a:pt x="8725" y="28431"/>
                      <a:pt x="9859" y="30559"/>
                    </a:cubicBezTo>
                    <a:cubicBezTo>
                      <a:pt x="10774" y="32330"/>
                      <a:pt x="12425" y="33623"/>
                      <a:pt x="14315" y="33901"/>
                    </a:cubicBezTo>
                    <a:cubicBezTo>
                      <a:pt x="14235" y="34458"/>
                      <a:pt x="14235" y="35095"/>
                      <a:pt x="14196" y="35592"/>
                    </a:cubicBezTo>
                    <a:cubicBezTo>
                      <a:pt x="13957" y="37940"/>
                      <a:pt x="13758" y="40307"/>
                      <a:pt x="13619" y="42674"/>
                    </a:cubicBezTo>
                    <a:cubicBezTo>
                      <a:pt x="13459" y="44942"/>
                      <a:pt x="13340" y="47210"/>
                      <a:pt x="13320" y="49457"/>
                    </a:cubicBezTo>
                    <a:cubicBezTo>
                      <a:pt x="13320" y="50045"/>
                      <a:pt x="13380" y="50784"/>
                      <a:pt x="13945" y="50784"/>
                    </a:cubicBezTo>
                    <a:cubicBezTo>
                      <a:pt x="14030" y="50784"/>
                      <a:pt x="14126" y="50767"/>
                      <a:pt x="14235" y="50731"/>
                    </a:cubicBezTo>
                    <a:cubicBezTo>
                      <a:pt x="14255" y="50731"/>
                      <a:pt x="14255" y="50711"/>
                      <a:pt x="14255" y="50711"/>
                    </a:cubicBezTo>
                    <a:cubicBezTo>
                      <a:pt x="14656" y="50762"/>
                      <a:pt x="15159" y="50842"/>
                      <a:pt x="15630" y="50842"/>
                    </a:cubicBezTo>
                    <a:cubicBezTo>
                      <a:pt x="16257" y="50842"/>
                      <a:pt x="16827" y="50699"/>
                      <a:pt x="17020" y="50154"/>
                    </a:cubicBezTo>
                    <a:cubicBezTo>
                      <a:pt x="17299" y="49418"/>
                      <a:pt x="17140" y="48145"/>
                      <a:pt x="17179" y="47369"/>
                    </a:cubicBezTo>
                    <a:cubicBezTo>
                      <a:pt x="17199" y="46195"/>
                      <a:pt x="17199" y="45061"/>
                      <a:pt x="17179" y="43907"/>
                    </a:cubicBezTo>
                    <a:cubicBezTo>
                      <a:pt x="17576" y="43876"/>
                      <a:pt x="18122" y="43762"/>
                      <a:pt x="18613" y="43762"/>
                    </a:cubicBezTo>
                    <a:cubicBezTo>
                      <a:pt x="19058" y="43762"/>
                      <a:pt x="19458" y="43855"/>
                      <a:pt x="19666" y="44186"/>
                    </a:cubicBezTo>
                    <a:cubicBezTo>
                      <a:pt x="20004" y="44743"/>
                      <a:pt x="20064" y="45936"/>
                      <a:pt x="20263" y="46573"/>
                    </a:cubicBezTo>
                    <a:cubicBezTo>
                      <a:pt x="20581" y="47687"/>
                      <a:pt x="20959" y="49239"/>
                      <a:pt x="21775" y="50054"/>
                    </a:cubicBezTo>
                    <a:cubicBezTo>
                      <a:pt x="21835" y="50115"/>
                      <a:pt x="21908" y="50141"/>
                      <a:pt x="21983" y="50141"/>
                    </a:cubicBezTo>
                    <a:cubicBezTo>
                      <a:pt x="22006" y="50141"/>
                      <a:pt x="22030" y="50138"/>
                      <a:pt x="22053" y="50134"/>
                    </a:cubicBezTo>
                    <a:cubicBezTo>
                      <a:pt x="22869" y="49875"/>
                      <a:pt x="23585" y="49139"/>
                      <a:pt x="24202" y="48542"/>
                    </a:cubicBezTo>
                    <a:cubicBezTo>
                      <a:pt x="24281" y="48463"/>
                      <a:pt x="24301" y="48383"/>
                      <a:pt x="24281" y="48284"/>
                    </a:cubicBezTo>
                    <a:cubicBezTo>
                      <a:pt x="24381" y="48244"/>
                      <a:pt x="24440" y="48145"/>
                      <a:pt x="24381" y="48025"/>
                    </a:cubicBezTo>
                    <a:cubicBezTo>
                      <a:pt x="23207" y="43808"/>
                      <a:pt x="22093" y="39690"/>
                      <a:pt x="21456" y="35354"/>
                    </a:cubicBezTo>
                    <a:cubicBezTo>
                      <a:pt x="21397" y="35095"/>
                      <a:pt x="21397" y="34617"/>
                      <a:pt x="21357" y="34120"/>
                    </a:cubicBezTo>
                    <a:cubicBezTo>
                      <a:pt x="24659" y="31176"/>
                      <a:pt x="24977" y="25984"/>
                      <a:pt x="23744" y="21886"/>
                    </a:cubicBezTo>
                    <a:cubicBezTo>
                      <a:pt x="24162" y="21787"/>
                      <a:pt x="24500" y="21389"/>
                      <a:pt x="24500" y="20911"/>
                    </a:cubicBezTo>
                    <a:cubicBezTo>
                      <a:pt x="24540" y="20414"/>
                      <a:pt x="24261" y="19996"/>
                      <a:pt x="23863" y="19777"/>
                    </a:cubicBezTo>
                    <a:cubicBezTo>
                      <a:pt x="24440" y="19738"/>
                      <a:pt x="24997" y="19718"/>
                      <a:pt x="25554" y="19698"/>
                    </a:cubicBezTo>
                    <a:cubicBezTo>
                      <a:pt x="25654" y="19698"/>
                      <a:pt x="25733" y="19598"/>
                      <a:pt x="25753" y="19519"/>
                    </a:cubicBezTo>
                    <a:cubicBezTo>
                      <a:pt x="25793" y="19519"/>
                      <a:pt x="25833" y="19499"/>
                      <a:pt x="25853" y="19439"/>
                    </a:cubicBezTo>
                    <a:cubicBezTo>
                      <a:pt x="26489" y="17251"/>
                      <a:pt x="26529" y="14765"/>
                      <a:pt x="26270" y="12537"/>
                    </a:cubicBezTo>
                    <a:cubicBezTo>
                      <a:pt x="26270" y="12437"/>
                      <a:pt x="26171" y="12377"/>
                      <a:pt x="26071" y="12377"/>
                    </a:cubicBezTo>
                    <a:cubicBezTo>
                      <a:pt x="25972" y="12377"/>
                      <a:pt x="25873" y="12457"/>
                      <a:pt x="25873" y="12556"/>
                    </a:cubicBezTo>
                    <a:cubicBezTo>
                      <a:pt x="26032" y="14864"/>
                      <a:pt x="25833" y="17012"/>
                      <a:pt x="25594" y="19300"/>
                    </a:cubicBezTo>
                    <a:cubicBezTo>
                      <a:pt x="24733" y="19326"/>
                      <a:pt x="23876" y="19333"/>
                      <a:pt x="23019" y="19333"/>
                    </a:cubicBezTo>
                    <a:cubicBezTo>
                      <a:pt x="21876" y="19333"/>
                      <a:pt x="20735" y="19320"/>
                      <a:pt x="19586" y="19320"/>
                    </a:cubicBezTo>
                    <a:cubicBezTo>
                      <a:pt x="20183" y="17888"/>
                      <a:pt x="20482" y="16336"/>
                      <a:pt x="19527" y="14963"/>
                    </a:cubicBezTo>
                    <a:cubicBezTo>
                      <a:pt x="18741" y="13812"/>
                      <a:pt x="17301" y="12913"/>
                      <a:pt x="15899" y="12913"/>
                    </a:cubicBezTo>
                    <a:cubicBezTo>
                      <a:pt x="15775" y="12913"/>
                      <a:pt x="15651" y="12920"/>
                      <a:pt x="15528" y="12934"/>
                    </a:cubicBezTo>
                    <a:cubicBezTo>
                      <a:pt x="14335" y="13054"/>
                      <a:pt x="13241" y="13830"/>
                      <a:pt x="12902" y="15063"/>
                    </a:cubicBezTo>
                    <a:cubicBezTo>
                      <a:pt x="12425" y="16634"/>
                      <a:pt x="13161" y="18206"/>
                      <a:pt x="14016" y="19479"/>
                    </a:cubicBezTo>
                    <a:cubicBezTo>
                      <a:pt x="11749" y="19618"/>
                      <a:pt x="9441" y="19499"/>
                      <a:pt x="7173" y="19698"/>
                    </a:cubicBezTo>
                    <a:cubicBezTo>
                      <a:pt x="7631" y="17271"/>
                      <a:pt x="7631" y="14546"/>
                      <a:pt x="7273" y="12079"/>
                    </a:cubicBezTo>
                    <a:cubicBezTo>
                      <a:pt x="7273" y="11980"/>
                      <a:pt x="7173" y="11940"/>
                      <a:pt x="7094" y="11940"/>
                    </a:cubicBezTo>
                    <a:cubicBezTo>
                      <a:pt x="7079" y="11880"/>
                      <a:pt x="7030" y="11819"/>
                      <a:pt x="6964" y="11819"/>
                    </a:cubicBezTo>
                    <a:cubicBezTo>
                      <a:pt x="6942" y="11819"/>
                      <a:pt x="6919" y="11826"/>
                      <a:pt x="6895" y="11840"/>
                    </a:cubicBezTo>
                    <a:cubicBezTo>
                      <a:pt x="5741" y="12417"/>
                      <a:pt x="4488" y="12815"/>
                      <a:pt x="3195" y="12855"/>
                    </a:cubicBezTo>
                    <a:cubicBezTo>
                      <a:pt x="3087" y="12860"/>
                      <a:pt x="2978" y="12863"/>
                      <a:pt x="2869" y="12863"/>
                    </a:cubicBezTo>
                    <a:cubicBezTo>
                      <a:pt x="2176" y="12863"/>
                      <a:pt x="1483" y="12734"/>
                      <a:pt x="967" y="12218"/>
                    </a:cubicBezTo>
                    <a:cubicBezTo>
                      <a:pt x="470" y="11741"/>
                      <a:pt x="390" y="10786"/>
                      <a:pt x="390" y="10149"/>
                    </a:cubicBezTo>
                    <a:cubicBezTo>
                      <a:pt x="379" y="8118"/>
                      <a:pt x="1717" y="7359"/>
                      <a:pt x="3239" y="7359"/>
                    </a:cubicBezTo>
                    <a:cubicBezTo>
                      <a:pt x="4414" y="7359"/>
                      <a:pt x="5699" y="7811"/>
                      <a:pt x="6557" y="8478"/>
                    </a:cubicBezTo>
                    <a:cubicBezTo>
                      <a:pt x="6600" y="8517"/>
                      <a:pt x="6643" y="8533"/>
                      <a:pt x="6681" y="8533"/>
                    </a:cubicBezTo>
                    <a:cubicBezTo>
                      <a:pt x="6801" y="8533"/>
                      <a:pt x="6885" y="8375"/>
                      <a:pt x="6855" y="8240"/>
                    </a:cubicBezTo>
                    <a:cubicBezTo>
                      <a:pt x="6855" y="8200"/>
                      <a:pt x="6875" y="8200"/>
                      <a:pt x="6875" y="8180"/>
                    </a:cubicBezTo>
                    <a:cubicBezTo>
                      <a:pt x="7472" y="5674"/>
                      <a:pt x="7432" y="2829"/>
                      <a:pt x="7273" y="283"/>
                    </a:cubicBezTo>
                    <a:lnTo>
                      <a:pt x="7273" y="283"/>
                    </a:lnTo>
                    <a:cubicBezTo>
                      <a:pt x="8735" y="462"/>
                      <a:pt x="10231" y="551"/>
                      <a:pt x="11718" y="551"/>
                    </a:cubicBezTo>
                    <a:cubicBezTo>
                      <a:pt x="12214" y="551"/>
                      <a:pt x="12709" y="541"/>
                      <a:pt x="13201" y="521"/>
                    </a:cubicBezTo>
                    <a:lnTo>
                      <a:pt x="13201" y="521"/>
                    </a:lnTo>
                    <a:cubicBezTo>
                      <a:pt x="12405" y="1775"/>
                      <a:pt x="12127" y="3326"/>
                      <a:pt x="13022" y="4619"/>
                    </a:cubicBezTo>
                    <a:cubicBezTo>
                      <a:pt x="13769" y="5694"/>
                      <a:pt x="15017" y="6285"/>
                      <a:pt x="16261" y="6285"/>
                    </a:cubicBezTo>
                    <a:cubicBezTo>
                      <a:pt x="16375" y="6285"/>
                      <a:pt x="16489" y="6280"/>
                      <a:pt x="16603" y="6270"/>
                    </a:cubicBezTo>
                    <a:cubicBezTo>
                      <a:pt x="19328" y="6012"/>
                      <a:pt x="20800" y="2710"/>
                      <a:pt x="19228" y="382"/>
                    </a:cubicBezTo>
                    <a:lnTo>
                      <a:pt x="19228" y="382"/>
                    </a:lnTo>
                    <a:cubicBezTo>
                      <a:pt x="21297" y="621"/>
                      <a:pt x="23406" y="641"/>
                      <a:pt x="25475" y="680"/>
                    </a:cubicBezTo>
                    <a:cubicBezTo>
                      <a:pt x="25495" y="680"/>
                      <a:pt x="25534" y="680"/>
                      <a:pt x="25554" y="641"/>
                    </a:cubicBezTo>
                    <a:lnTo>
                      <a:pt x="25554" y="641"/>
                    </a:lnTo>
                    <a:cubicBezTo>
                      <a:pt x="25534" y="680"/>
                      <a:pt x="25534" y="700"/>
                      <a:pt x="25534" y="720"/>
                    </a:cubicBezTo>
                    <a:cubicBezTo>
                      <a:pt x="25495" y="2729"/>
                      <a:pt x="25674" y="4758"/>
                      <a:pt x="25733" y="6768"/>
                    </a:cubicBezTo>
                    <a:cubicBezTo>
                      <a:pt x="25733" y="6893"/>
                      <a:pt x="25846" y="6970"/>
                      <a:pt x="25955" y="6970"/>
                    </a:cubicBezTo>
                    <a:cubicBezTo>
                      <a:pt x="25967" y="6970"/>
                      <a:pt x="25980" y="6969"/>
                      <a:pt x="25992" y="6967"/>
                    </a:cubicBezTo>
                    <a:cubicBezTo>
                      <a:pt x="26020" y="6994"/>
                      <a:pt x="26057" y="7032"/>
                      <a:pt x="26104" y="7032"/>
                    </a:cubicBezTo>
                    <a:cubicBezTo>
                      <a:pt x="26124" y="7032"/>
                      <a:pt x="26147" y="7024"/>
                      <a:pt x="26171" y="7006"/>
                    </a:cubicBezTo>
                    <a:cubicBezTo>
                      <a:pt x="27111" y="6519"/>
                      <a:pt x="28127" y="5955"/>
                      <a:pt x="29193" y="5955"/>
                    </a:cubicBezTo>
                    <a:cubicBezTo>
                      <a:pt x="29345" y="5955"/>
                      <a:pt x="29498" y="5967"/>
                      <a:pt x="29652" y="5992"/>
                    </a:cubicBezTo>
                    <a:cubicBezTo>
                      <a:pt x="31104" y="6211"/>
                      <a:pt x="31960" y="7583"/>
                      <a:pt x="32139" y="9035"/>
                    </a:cubicBezTo>
                    <a:cubicBezTo>
                      <a:pt x="32338" y="10726"/>
                      <a:pt x="31244" y="11920"/>
                      <a:pt x="29732" y="12238"/>
                    </a:cubicBezTo>
                    <a:cubicBezTo>
                      <a:pt x="29453" y="12295"/>
                      <a:pt x="29177" y="12318"/>
                      <a:pt x="28904" y="12318"/>
                    </a:cubicBezTo>
                    <a:cubicBezTo>
                      <a:pt x="28026" y="12318"/>
                      <a:pt x="27170" y="12081"/>
                      <a:pt x="26290" y="11960"/>
                    </a:cubicBezTo>
                    <a:cubicBezTo>
                      <a:pt x="26284" y="11959"/>
                      <a:pt x="26277" y="11958"/>
                      <a:pt x="26271" y="11958"/>
                    </a:cubicBezTo>
                    <a:cubicBezTo>
                      <a:pt x="26144" y="11958"/>
                      <a:pt x="26075" y="12144"/>
                      <a:pt x="26151" y="12258"/>
                    </a:cubicBezTo>
                    <a:lnTo>
                      <a:pt x="26231" y="12338"/>
                    </a:lnTo>
                    <a:cubicBezTo>
                      <a:pt x="26925" y="12560"/>
                      <a:pt x="27770" y="12702"/>
                      <a:pt x="28614" y="12702"/>
                    </a:cubicBezTo>
                    <a:cubicBezTo>
                      <a:pt x="29729" y="12702"/>
                      <a:pt x="30843" y="12455"/>
                      <a:pt x="31602" y="11820"/>
                    </a:cubicBezTo>
                    <a:cubicBezTo>
                      <a:pt x="32338" y="11323"/>
                      <a:pt x="32736" y="10468"/>
                      <a:pt x="32636" y="9234"/>
                    </a:cubicBezTo>
                    <a:cubicBezTo>
                      <a:pt x="32556" y="8478"/>
                      <a:pt x="32338" y="7703"/>
                      <a:pt x="31920" y="7066"/>
                    </a:cubicBezTo>
                    <a:cubicBezTo>
                      <a:pt x="31602" y="6569"/>
                      <a:pt x="31164" y="6151"/>
                      <a:pt x="30627" y="5912"/>
                    </a:cubicBezTo>
                    <a:cubicBezTo>
                      <a:pt x="30198" y="5726"/>
                      <a:pt x="29760" y="5646"/>
                      <a:pt x="29323" y="5646"/>
                    </a:cubicBezTo>
                    <a:cubicBezTo>
                      <a:pt x="28217" y="5646"/>
                      <a:pt x="27117" y="6160"/>
                      <a:pt x="26191" y="6788"/>
                    </a:cubicBezTo>
                    <a:cubicBezTo>
                      <a:pt x="26151" y="4798"/>
                      <a:pt x="26131" y="2769"/>
                      <a:pt x="25833" y="800"/>
                    </a:cubicBezTo>
                    <a:cubicBezTo>
                      <a:pt x="25833" y="720"/>
                      <a:pt x="25733" y="700"/>
                      <a:pt x="25674" y="700"/>
                    </a:cubicBezTo>
                    <a:cubicBezTo>
                      <a:pt x="25773" y="601"/>
                      <a:pt x="25753" y="342"/>
                      <a:pt x="25554" y="342"/>
                    </a:cubicBezTo>
                    <a:cubicBezTo>
                      <a:pt x="23804" y="229"/>
                      <a:pt x="22014" y="102"/>
                      <a:pt x="20238" y="102"/>
                    </a:cubicBezTo>
                    <a:cubicBezTo>
                      <a:pt x="19834" y="102"/>
                      <a:pt x="19431" y="109"/>
                      <a:pt x="19029" y="123"/>
                    </a:cubicBezTo>
                    <a:cubicBezTo>
                      <a:pt x="18990" y="123"/>
                      <a:pt x="18970" y="143"/>
                      <a:pt x="18930" y="183"/>
                    </a:cubicBezTo>
                    <a:cubicBezTo>
                      <a:pt x="18811" y="223"/>
                      <a:pt x="18731" y="402"/>
                      <a:pt x="18831" y="521"/>
                    </a:cubicBezTo>
                    <a:cubicBezTo>
                      <a:pt x="20362" y="2491"/>
                      <a:pt x="19208" y="5475"/>
                      <a:pt x="16841" y="5872"/>
                    </a:cubicBezTo>
                    <a:cubicBezTo>
                      <a:pt x="16650" y="5906"/>
                      <a:pt x="16454" y="5923"/>
                      <a:pt x="16259" y="5923"/>
                    </a:cubicBezTo>
                    <a:cubicBezTo>
                      <a:pt x="15296" y="5923"/>
                      <a:pt x="14316" y="5522"/>
                      <a:pt x="13639" y="4778"/>
                    </a:cubicBezTo>
                    <a:cubicBezTo>
                      <a:pt x="12465" y="3505"/>
                      <a:pt x="12863" y="1954"/>
                      <a:pt x="13559" y="541"/>
                    </a:cubicBezTo>
                    <a:cubicBezTo>
                      <a:pt x="13718" y="482"/>
                      <a:pt x="13738" y="203"/>
                      <a:pt x="13519" y="183"/>
                    </a:cubicBezTo>
                    <a:cubicBezTo>
                      <a:pt x="11674" y="61"/>
                      <a:pt x="9783" y="0"/>
                      <a:pt x="792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441;p24"/>
              <p:cNvSpPr/>
              <p:nvPr/>
            </p:nvSpPr>
            <p:spPr>
              <a:xfrm>
                <a:off x="3393636" y="2231319"/>
                <a:ext cx="47700" cy="41042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343" extrusionOk="0">
                    <a:moveTo>
                      <a:pt x="751" y="1"/>
                    </a:moveTo>
                    <a:cubicBezTo>
                      <a:pt x="713" y="1"/>
                      <a:pt x="675" y="3"/>
                      <a:pt x="637" y="9"/>
                    </a:cubicBezTo>
                    <a:cubicBezTo>
                      <a:pt x="279" y="49"/>
                      <a:pt x="0" y="427"/>
                      <a:pt x="80" y="825"/>
                    </a:cubicBezTo>
                    <a:cubicBezTo>
                      <a:pt x="120" y="1123"/>
                      <a:pt x="319" y="1282"/>
                      <a:pt x="537" y="1342"/>
                    </a:cubicBezTo>
                    <a:cubicBezTo>
                      <a:pt x="584" y="1264"/>
                      <a:pt x="656" y="1210"/>
                      <a:pt x="742" y="1210"/>
                    </a:cubicBezTo>
                    <a:cubicBezTo>
                      <a:pt x="766" y="1210"/>
                      <a:pt x="790" y="1214"/>
                      <a:pt x="816" y="1223"/>
                    </a:cubicBezTo>
                    <a:cubicBezTo>
                      <a:pt x="873" y="1240"/>
                      <a:pt x="930" y="1248"/>
                      <a:pt x="985" y="1248"/>
                    </a:cubicBezTo>
                    <a:cubicBezTo>
                      <a:pt x="1308" y="1248"/>
                      <a:pt x="1560" y="963"/>
                      <a:pt x="1492" y="606"/>
                    </a:cubicBezTo>
                    <a:cubicBezTo>
                      <a:pt x="1420" y="247"/>
                      <a:pt x="1105" y="1"/>
                      <a:pt x="7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442;p24"/>
              <p:cNvSpPr/>
              <p:nvPr/>
            </p:nvSpPr>
            <p:spPr>
              <a:xfrm>
                <a:off x="3124444" y="2599278"/>
                <a:ext cx="309945" cy="553931"/>
              </a:xfrm>
              <a:custGeom>
                <a:avLst/>
                <a:gdLst/>
                <a:ahLst/>
                <a:cxnLst/>
                <a:rect l="l" t="t" r="r" b="b"/>
                <a:pathLst>
                  <a:path w="10143" h="18126" extrusionOk="0">
                    <a:moveTo>
                      <a:pt x="4996" y="0"/>
                    </a:moveTo>
                    <a:cubicBezTo>
                      <a:pt x="4686" y="0"/>
                      <a:pt x="4360" y="17"/>
                      <a:pt x="4035" y="43"/>
                    </a:cubicBezTo>
                    <a:cubicBezTo>
                      <a:pt x="3984" y="82"/>
                      <a:pt x="3932" y="104"/>
                      <a:pt x="3886" y="104"/>
                    </a:cubicBezTo>
                    <a:cubicBezTo>
                      <a:pt x="3861" y="104"/>
                      <a:pt x="3837" y="97"/>
                      <a:pt x="3816" y="83"/>
                    </a:cubicBezTo>
                    <a:cubicBezTo>
                      <a:pt x="2881" y="182"/>
                      <a:pt x="2026" y="302"/>
                      <a:pt x="1549" y="322"/>
                    </a:cubicBezTo>
                    <a:cubicBezTo>
                      <a:pt x="932" y="1694"/>
                      <a:pt x="972" y="3485"/>
                      <a:pt x="852" y="4977"/>
                    </a:cubicBezTo>
                    <a:cubicBezTo>
                      <a:pt x="693" y="6389"/>
                      <a:pt x="594" y="7841"/>
                      <a:pt x="494" y="9273"/>
                    </a:cubicBezTo>
                    <a:cubicBezTo>
                      <a:pt x="455" y="9947"/>
                      <a:pt x="0" y="18046"/>
                      <a:pt x="351" y="18046"/>
                    </a:cubicBezTo>
                    <a:cubicBezTo>
                      <a:pt x="352" y="18046"/>
                      <a:pt x="354" y="18046"/>
                      <a:pt x="355" y="18046"/>
                    </a:cubicBezTo>
                    <a:cubicBezTo>
                      <a:pt x="375" y="18041"/>
                      <a:pt x="393" y="18039"/>
                      <a:pt x="411" y="18039"/>
                    </a:cubicBezTo>
                    <a:cubicBezTo>
                      <a:pt x="464" y="18039"/>
                      <a:pt x="509" y="18061"/>
                      <a:pt x="554" y="18106"/>
                    </a:cubicBezTo>
                    <a:cubicBezTo>
                      <a:pt x="812" y="18106"/>
                      <a:pt x="1106" y="18126"/>
                      <a:pt x="1387" y="18126"/>
                    </a:cubicBezTo>
                    <a:cubicBezTo>
                      <a:pt x="1668" y="18126"/>
                      <a:pt x="1936" y="18106"/>
                      <a:pt x="2145" y="18026"/>
                    </a:cubicBezTo>
                    <a:cubicBezTo>
                      <a:pt x="2921" y="17728"/>
                      <a:pt x="2842" y="16713"/>
                      <a:pt x="2861" y="15937"/>
                    </a:cubicBezTo>
                    <a:cubicBezTo>
                      <a:pt x="2921" y="14465"/>
                      <a:pt x="2921" y="13033"/>
                      <a:pt x="2881" y="11561"/>
                    </a:cubicBezTo>
                    <a:cubicBezTo>
                      <a:pt x="2881" y="11379"/>
                      <a:pt x="3015" y="11280"/>
                      <a:pt x="3144" y="11280"/>
                    </a:cubicBezTo>
                    <a:cubicBezTo>
                      <a:pt x="3156" y="11280"/>
                      <a:pt x="3168" y="11281"/>
                      <a:pt x="3180" y="11283"/>
                    </a:cubicBezTo>
                    <a:lnTo>
                      <a:pt x="3219" y="11283"/>
                    </a:lnTo>
                    <a:cubicBezTo>
                      <a:pt x="3865" y="11177"/>
                      <a:pt x="4552" y="10964"/>
                      <a:pt x="5138" y="10964"/>
                    </a:cubicBezTo>
                    <a:cubicBezTo>
                      <a:pt x="5764" y="10964"/>
                      <a:pt x="6276" y="11206"/>
                      <a:pt x="6502" y="12078"/>
                    </a:cubicBezTo>
                    <a:cubicBezTo>
                      <a:pt x="6741" y="13133"/>
                      <a:pt x="6959" y="14167"/>
                      <a:pt x="7317" y="15201"/>
                    </a:cubicBezTo>
                    <a:cubicBezTo>
                      <a:pt x="7457" y="15659"/>
                      <a:pt x="7636" y="16634"/>
                      <a:pt x="8034" y="16932"/>
                    </a:cubicBezTo>
                    <a:cubicBezTo>
                      <a:pt x="8193" y="17051"/>
                      <a:pt x="8352" y="17100"/>
                      <a:pt x="8508" y="17100"/>
                    </a:cubicBezTo>
                    <a:cubicBezTo>
                      <a:pt x="9110" y="17100"/>
                      <a:pt x="9672" y="16360"/>
                      <a:pt x="10082" y="15997"/>
                    </a:cubicBezTo>
                    <a:cubicBezTo>
                      <a:pt x="10102" y="15957"/>
                      <a:pt x="10122" y="15937"/>
                      <a:pt x="10142" y="15937"/>
                    </a:cubicBezTo>
                    <a:cubicBezTo>
                      <a:pt x="8949" y="12655"/>
                      <a:pt x="8193" y="9134"/>
                      <a:pt x="7616" y="5653"/>
                    </a:cubicBezTo>
                    <a:cubicBezTo>
                      <a:pt x="7457" y="4778"/>
                      <a:pt x="7317" y="3882"/>
                      <a:pt x="7198" y="3007"/>
                    </a:cubicBezTo>
                    <a:cubicBezTo>
                      <a:pt x="7118" y="2430"/>
                      <a:pt x="7138" y="998"/>
                      <a:pt x="6860" y="540"/>
                    </a:cubicBezTo>
                    <a:cubicBezTo>
                      <a:pt x="6611" y="130"/>
                      <a:pt x="5865" y="0"/>
                      <a:pt x="49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443;p24"/>
              <p:cNvSpPr/>
              <p:nvPr/>
            </p:nvSpPr>
            <p:spPr>
              <a:xfrm>
                <a:off x="3369311" y="3053322"/>
                <a:ext cx="25179" cy="40370"/>
              </a:xfrm>
              <a:custGeom>
                <a:avLst/>
                <a:gdLst/>
                <a:ahLst/>
                <a:cxnLst/>
                <a:rect l="l" t="t" r="r" b="b"/>
                <a:pathLst>
                  <a:path w="824" h="1321" extrusionOk="0">
                    <a:moveTo>
                      <a:pt x="204" y="1"/>
                    </a:moveTo>
                    <a:cubicBezTo>
                      <a:pt x="102" y="1"/>
                      <a:pt x="1" y="98"/>
                      <a:pt x="40" y="204"/>
                    </a:cubicBezTo>
                    <a:cubicBezTo>
                      <a:pt x="200" y="582"/>
                      <a:pt x="418" y="900"/>
                      <a:pt x="597" y="1258"/>
                    </a:cubicBezTo>
                    <a:cubicBezTo>
                      <a:pt x="622" y="1302"/>
                      <a:pt x="655" y="1321"/>
                      <a:pt x="688" y="1321"/>
                    </a:cubicBezTo>
                    <a:cubicBezTo>
                      <a:pt x="758" y="1321"/>
                      <a:pt x="824" y="1234"/>
                      <a:pt x="796" y="1139"/>
                    </a:cubicBezTo>
                    <a:cubicBezTo>
                      <a:pt x="637" y="781"/>
                      <a:pt x="518" y="403"/>
                      <a:pt x="339" y="85"/>
                    </a:cubicBezTo>
                    <a:cubicBezTo>
                      <a:pt x="306" y="25"/>
                      <a:pt x="255" y="1"/>
                      <a:pt x="204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444;p24"/>
              <p:cNvSpPr/>
              <p:nvPr/>
            </p:nvSpPr>
            <p:spPr>
              <a:xfrm>
                <a:off x="3361916" y="3063162"/>
                <a:ext cx="21574" cy="46115"/>
              </a:xfrm>
              <a:custGeom>
                <a:avLst/>
                <a:gdLst/>
                <a:ahLst/>
                <a:cxnLst/>
                <a:rect l="l" t="t" r="r" b="b"/>
                <a:pathLst>
                  <a:path w="706" h="1509" extrusionOk="0">
                    <a:moveTo>
                      <a:pt x="149" y="0"/>
                    </a:moveTo>
                    <a:cubicBezTo>
                      <a:pt x="76" y="0"/>
                      <a:pt x="0" y="46"/>
                      <a:pt x="24" y="141"/>
                    </a:cubicBezTo>
                    <a:cubicBezTo>
                      <a:pt x="44" y="360"/>
                      <a:pt x="143" y="558"/>
                      <a:pt x="223" y="757"/>
                    </a:cubicBezTo>
                    <a:cubicBezTo>
                      <a:pt x="282" y="1016"/>
                      <a:pt x="382" y="1235"/>
                      <a:pt x="521" y="1454"/>
                    </a:cubicBezTo>
                    <a:cubicBezTo>
                      <a:pt x="536" y="1491"/>
                      <a:pt x="568" y="1509"/>
                      <a:pt x="600" y="1509"/>
                    </a:cubicBezTo>
                    <a:cubicBezTo>
                      <a:pt x="653" y="1509"/>
                      <a:pt x="705" y="1461"/>
                      <a:pt x="680" y="1374"/>
                    </a:cubicBezTo>
                    <a:cubicBezTo>
                      <a:pt x="640" y="1155"/>
                      <a:pt x="561" y="936"/>
                      <a:pt x="521" y="678"/>
                    </a:cubicBezTo>
                    <a:cubicBezTo>
                      <a:pt x="442" y="459"/>
                      <a:pt x="382" y="240"/>
                      <a:pt x="263" y="61"/>
                    </a:cubicBezTo>
                    <a:cubicBezTo>
                      <a:pt x="246" y="21"/>
                      <a:pt x="198" y="0"/>
                      <a:pt x="14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445;p24"/>
              <p:cNvSpPr/>
              <p:nvPr/>
            </p:nvSpPr>
            <p:spPr>
              <a:xfrm>
                <a:off x="3078147" y="2287517"/>
                <a:ext cx="306981" cy="263030"/>
              </a:xfrm>
              <a:custGeom>
                <a:avLst/>
                <a:gdLst/>
                <a:ahLst/>
                <a:cxnLst/>
                <a:rect l="l" t="t" r="r" b="b"/>
                <a:pathLst>
                  <a:path w="10046" h="8607" extrusionOk="0">
                    <a:moveTo>
                      <a:pt x="5351" y="0"/>
                    </a:moveTo>
                    <a:cubicBezTo>
                      <a:pt x="3183" y="40"/>
                      <a:pt x="1213" y="1055"/>
                      <a:pt x="656" y="3482"/>
                    </a:cubicBezTo>
                    <a:cubicBezTo>
                      <a:pt x="0" y="6267"/>
                      <a:pt x="2168" y="8216"/>
                      <a:pt x="4615" y="8554"/>
                    </a:cubicBezTo>
                    <a:cubicBezTo>
                      <a:pt x="4845" y="8589"/>
                      <a:pt x="5075" y="8606"/>
                      <a:pt x="5304" y="8606"/>
                    </a:cubicBezTo>
                    <a:cubicBezTo>
                      <a:pt x="7295" y="8606"/>
                      <a:pt x="9178" y="7310"/>
                      <a:pt x="9588" y="5133"/>
                    </a:cubicBezTo>
                    <a:cubicBezTo>
                      <a:pt x="10046" y="2527"/>
                      <a:pt x="8037" y="339"/>
                      <a:pt x="5630" y="259"/>
                    </a:cubicBezTo>
                    <a:cubicBezTo>
                      <a:pt x="5451" y="259"/>
                      <a:pt x="5371" y="160"/>
                      <a:pt x="535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446;p24"/>
              <p:cNvSpPr/>
              <p:nvPr/>
            </p:nvSpPr>
            <p:spPr>
              <a:xfrm>
                <a:off x="3165301" y="2701100"/>
                <a:ext cx="12926" cy="30377"/>
              </a:xfrm>
              <a:custGeom>
                <a:avLst/>
                <a:gdLst/>
                <a:ahLst/>
                <a:cxnLst/>
                <a:rect l="l" t="t" r="r" b="b"/>
                <a:pathLst>
                  <a:path w="423" h="994" extrusionOk="0">
                    <a:moveTo>
                      <a:pt x="261" y="1"/>
                    </a:moveTo>
                    <a:cubicBezTo>
                      <a:pt x="208" y="1"/>
                      <a:pt x="156" y="29"/>
                      <a:pt x="132" y="93"/>
                    </a:cubicBezTo>
                    <a:cubicBezTo>
                      <a:pt x="92" y="351"/>
                      <a:pt x="52" y="590"/>
                      <a:pt x="13" y="869"/>
                    </a:cubicBezTo>
                    <a:cubicBezTo>
                      <a:pt x="0" y="942"/>
                      <a:pt x="72" y="993"/>
                      <a:pt x="133" y="993"/>
                    </a:cubicBezTo>
                    <a:cubicBezTo>
                      <a:pt x="170" y="993"/>
                      <a:pt x="204" y="974"/>
                      <a:pt x="212" y="928"/>
                    </a:cubicBezTo>
                    <a:cubicBezTo>
                      <a:pt x="291" y="670"/>
                      <a:pt x="351" y="431"/>
                      <a:pt x="410" y="172"/>
                    </a:cubicBezTo>
                    <a:cubicBezTo>
                      <a:pt x="422" y="65"/>
                      <a:pt x="341" y="1"/>
                      <a:pt x="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447;p24"/>
              <p:cNvSpPr/>
              <p:nvPr/>
            </p:nvSpPr>
            <p:spPr>
              <a:xfrm>
                <a:off x="3149135" y="2473009"/>
                <a:ext cx="30619" cy="23928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783" extrusionOk="0">
                    <a:moveTo>
                      <a:pt x="124" y="0"/>
                    </a:moveTo>
                    <a:cubicBezTo>
                      <a:pt x="64" y="0"/>
                      <a:pt x="0" y="84"/>
                      <a:pt x="44" y="157"/>
                    </a:cubicBezTo>
                    <a:cubicBezTo>
                      <a:pt x="223" y="435"/>
                      <a:pt x="482" y="674"/>
                      <a:pt x="780" y="773"/>
                    </a:cubicBezTo>
                    <a:cubicBezTo>
                      <a:pt x="800" y="780"/>
                      <a:pt x="818" y="783"/>
                      <a:pt x="835" y="783"/>
                    </a:cubicBezTo>
                    <a:cubicBezTo>
                      <a:pt x="970" y="783"/>
                      <a:pt x="1002" y="588"/>
                      <a:pt x="860" y="535"/>
                    </a:cubicBezTo>
                    <a:cubicBezTo>
                      <a:pt x="581" y="435"/>
                      <a:pt x="382" y="296"/>
                      <a:pt x="184" y="37"/>
                    </a:cubicBezTo>
                    <a:cubicBezTo>
                      <a:pt x="168" y="11"/>
                      <a:pt x="146" y="0"/>
                      <a:pt x="12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448;p24"/>
              <p:cNvSpPr/>
              <p:nvPr/>
            </p:nvSpPr>
            <p:spPr>
              <a:xfrm>
                <a:off x="3123924" y="2468700"/>
                <a:ext cx="45622" cy="40400"/>
              </a:xfrm>
              <a:custGeom>
                <a:avLst/>
                <a:gdLst/>
                <a:ahLst/>
                <a:cxnLst/>
                <a:rect l="l" t="t" r="r" b="b"/>
                <a:pathLst>
                  <a:path w="1493" h="1322" extrusionOk="0">
                    <a:moveTo>
                      <a:pt x="114" y="0"/>
                    </a:moveTo>
                    <a:cubicBezTo>
                      <a:pt x="61" y="0"/>
                      <a:pt x="0" y="31"/>
                      <a:pt x="14" y="99"/>
                    </a:cubicBezTo>
                    <a:cubicBezTo>
                      <a:pt x="253" y="676"/>
                      <a:pt x="770" y="1133"/>
                      <a:pt x="1347" y="1312"/>
                    </a:cubicBezTo>
                    <a:cubicBezTo>
                      <a:pt x="1360" y="1319"/>
                      <a:pt x="1372" y="1322"/>
                      <a:pt x="1383" y="1322"/>
                    </a:cubicBezTo>
                    <a:cubicBezTo>
                      <a:pt x="1473" y="1322"/>
                      <a:pt x="1493" y="1129"/>
                      <a:pt x="1386" y="1094"/>
                    </a:cubicBezTo>
                    <a:cubicBezTo>
                      <a:pt x="849" y="895"/>
                      <a:pt x="471" y="576"/>
                      <a:pt x="173" y="19"/>
                    </a:cubicBezTo>
                    <a:cubicBezTo>
                      <a:pt x="160" y="7"/>
                      <a:pt x="138" y="0"/>
                      <a:pt x="11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449;p24"/>
              <p:cNvSpPr/>
              <p:nvPr/>
            </p:nvSpPr>
            <p:spPr>
              <a:xfrm>
                <a:off x="3155339" y="2704370"/>
                <a:ext cx="10359" cy="42906"/>
              </a:xfrm>
              <a:custGeom>
                <a:avLst/>
                <a:gdLst/>
                <a:ahLst/>
                <a:cxnLst/>
                <a:rect l="l" t="t" r="r" b="b"/>
                <a:pathLst>
                  <a:path w="339" h="1404" extrusionOk="0">
                    <a:moveTo>
                      <a:pt x="154" y="0"/>
                    </a:moveTo>
                    <a:cubicBezTo>
                      <a:pt x="108" y="0"/>
                      <a:pt x="68" y="27"/>
                      <a:pt x="60" y="85"/>
                    </a:cubicBezTo>
                    <a:cubicBezTo>
                      <a:pt x="0" y="463"/>
                      <a:pt x="0" y="921"/>
                      <a:pt x="20" y="1319"/>
                    </a:cubicBezTo>
                    <a:cubicBezTo>
                      <a:pt x="20" y="1373"/>
                      <a:pt x="56" y="1404"/>
                      <a:pt x="92" y="1404"/>
                    </a:cubicBezTo>
                    <a:cubicBezTo>
                      <a:pt x="121" y="1404"/>
                      <a:pt x="151" y="1383"/>
                      <a:pt x="160" y="1339"/>
                    </a:cubicBezTo>
                    <a:cubicBezTo>
                      <a:pt x="239" y="961"/>
                      <a:pt x="339" y="523"/>
                      <a:pt x="319" y="145"/>
                    </a:cubicBezTo>
                    <a:cubicBezTo>
                      <a:pt x="296" y="52"/>
                      <a:pt x="218" y="0"/>
                      <a:pt x="15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450;p24"/>
              <p:cNvSpPr/>
              <p:nvPr/>
            </p:nvSpPr>
            <p:spPr>
              <a:xfrm>
                <a:off x="3068002" y="1739506"/>
                <a:ext cx="40947" cy="51005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669" extrusionOk="0">
                    <a:moveTo>
                      <a:pt x="110" y="1"/>
                    </a:moveTo>
                    <a:cubicBezTo>
                      <a:pt x="54" y="1"/>
                      <a:pt x="1" y="65"/>
                      <a:pt x="14" y="129"/>
                    </a:cubicBezTo>
                    <a:cubicBezTo>
                      <a:pt x="113" y="686"/>
                      <a:pt x="611" y="1482"/>
                      <a:pt x="1148" y="1661"/>
                    </a:cubicBezTo>
                    <a:cubicBezTo>
                      <a:pt x="1164" y="1666"/>
                      <a:pt x="1180" y="1668"/>
                      <a:pt x="1194" y="1668"/>
                    </a:cubicBezTo>
                    <a:cubicBezTo>
                      <a:pt x="1299" y="1668"/>
                      <a:pt x="1339" y="1550"/>
                      <a:pt x="1287" y="1462"/>
                    </a:cubicBezTo>
                    <a:cubicBezTo>
                      <a:pt x="1088" y="1223"/>
                      <a:pt x="829" y="1084"/>
                      <a:pt x="630" y="865"/>
                    </a:cubicBezTo>
                    <a:cubicBezTo>
                      <a:pt x="432" y="607"/>
                      <a:pt x="312" y="328"/>
                      <a:pt x="193" y="70"/>
                    </a:cubicBezTo>
                    <a:cubicBezTo>
                      <a:pt x="172" y="20"/>
                      <a:pt x="140" y="1"/>
                      <a:pt x="11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451;p24"/>
              <p:cNvSpPr/>
              <p:nvPr/>
            </p:nvSpPr>
            <p:spPr>
              <a:xfrm>
                <a:off x="3071822" y="1774893"/>
                <a:ext cx="36547" cy="27596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903" extrusionOk="0">
                    <a:moveTo>
                      <a:pt x="124" y="1"/>
                    </a:moveTo>
                    <a:cubicBezTo>
                      <a:pt x="66" y="1"/>
                      <a:pt x="1" y="64"/>
                      <a:pt x="28" y="145"/>
                    </a:cubicBezTo>
                    <a:cubicBezTo>
                      <a:pt x="227" y="523"/>
                      <a:pt x="585" y="821"/>
                      <a:pt x="983" y="901"/>
                    </a:cubicBezTo>
                    <a:cubicBezTo>
                      <a:pt x="991" y="902"/>
                      <a:pt x="998" y="902"/>
                      <a:pt x="1005" y="902"/>
                    </a:cubicBezTo>
                    <a:cubicBezTo>
                      <a:pt x="1165" y="902"/>
                      <a:pt x="1196" y="699"/>
                      <a:pt x="1062" y="642"/>
                    </a:cubicBezTo>
                    <a:cubicBezTo>
                      <a:pt x="704" y="543"/>
                      <a:pt x="426" y="364"/>
                      <a:pt x="187" y="46"/>
                    </a:cubicBezTo>
                    <a:cubicBezTo>
                      <a:pt x="175" y="14"/>
                      <a:pt x="150" y="1"/>
                      <a:pt x="124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452;p24"/>
              <p:cNvSpPr/>
              <p:nvPr/>
            </p:nvSpPr>
            <p:spPr>
              <a:xfrm>
                <a:off x="2966272" y="2267348"/>
                <a:ext cx="51520" cy="46940"/>
              </a:xfrm>
              <a:custGeom>
                <a:avLst/>
                <a:gdLst/>
                <a:ahLst/>
                <a:cxnLst/>
                <a:rect l="l" t="t" r="r" b="b"/>
                <a:pathLst>
                  <a:path w="1686" h="1536" extrusionOk="0">
                    <a:moveTo>
                      <a:pt x="830" y="0"/>
                    </a:moveTo>
                    <a:cubicBezTo>
                      <a:pt x="805" y="0"/>
                      <a:pt x="781" y="1"/>
                      <a:pt x="757" y="4"/>
                    </a:cubicBezTo>
                    <a:cubicBezTo>
                      <a:pt x="359" y="24"/>
                      <a:pt x="1" y="402"/>
                      <a:pt x="1" y="820"/>
                    </a:cubicBezTo>
                    <a:cubicBezTo>
                      <a:pt x="41" y="1257"/>
                      <a:pt x="438" y="1516"/>
                      <a:pt x="796" y="1536"/>
                    </a:cubicBezTo>
                    <a:cubicBezTo>
                      <a:pt x="836" y="1496"/>
                      <a:pt x="856" y="1436"/>
                      <a:pt x="896" y="1416"/>
                    </a:cubicBezTo>
                    <a:cubicBezTo>
                      <a:pt x="1194" y="1257"/>
                      <a:pt x="1533" y="1118"/>
                      <a:pt x="1592" y="740"/>
                    </a:cubicBezTo>
                    <a:cubicBezTo>
                      <a:pt x="1685" y="274"/>
                      <a:pt x="1202" y="0"/>
                      <a:pt x="8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453;p24"/>
              <p:cNvSpPr/>
              <p:nvPr/>
            </p:nvSpPr>
            <p:spPr>
              <a:xfrm>
                <a:off x="2968441" y="2174969"/>
                <a:ext cx="42230" cy="11674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382" extrusionOk="0">
                    <a:moveTo>
                      <a:pt x="672" y="1"/>
                    </a:moveTo>
                    <a:cubicBezTo>
                      <a:pt x="489" y="1"/>
                      <a:pt x="310" y="25"/>
                      <a:pt x="149" y="63"/>
                    </a:cubicBezTo>
                    <a:cubicBezTo>
                      <a:pt x="1" y="81"/>
                      <a:pt x="7" y="306"/>
                      <a:pt x="137" y="306"/>
                    </a:cubicBezTo>
                    <a:cubicBezTo>
                      <a:pt x="147" y="306"/>
                      <a:pt x="157" y="304"/>
                      <a:pt x="168" y="302"/>
                    </a:cubicBezTo>
                    <a:cubicBezTo>
                      <a:pt x="233" y="294"/>
                      <a:pt x="297" y="291"/>
                      <a:pt x="360" y="291"/>
                    </a:cubicBezTo>
                    <a:cubicBezTo>
                      <a:pt x="630" y="291"/>
                      <a:pt x="893" y="349"/>
                      <a:pt x="1183" y="381"/>
                    </a:cubicBezTo>
                    <a:cubicBezTo>
                      <a:pt x="1322" y="381"/>
                      <a:pt x="1382" y="162"/>
                      <a:pt x="1263" y="103"/>
                    </a:cubicBezTo>
                    <a:cubicBezTo>
                      <a:pt x="1075" y="30"/>
                      <a:pt x="872" y="1"/>
                      <a:pt x="67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454;p24"/>
              <p:cNvSpPr/>
              <p:nvPr/>
            </p:nvSpPr>
            <p:spPr>
              <a:xfrm>
                <a:off x="2949862" y="2194313"/>
                <a:ext cx="49870" cy="968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317" extrusionOk="0">
                    <a:moveTo>
                      <a:pt x="1052" y="1"/>
                    </a:moveTo>
                    <a:cubicBezTo>
                      <a:pt x="747" y="1"/>
                      <a:pt x="439" y="33"/>
                      <a:pt x="140" y="47"/>
                    </a:cubicBezTo>
                    <a:cubicBezTo>
                      <a:pt x="1" y="47"/>
                      <a:pt x="1" y="265"/>
                      <a:pt x="140" y="265"/>
                    </a:cubicBezTo>
                    <a:cubicBezTo>
                      <a:pt x="490" y="265"/>
                      <a:pt x="853" y="316"/>
                      <a:pt x="1208" y="316"/>
                    </a:cubicBezTo>
                    <a:cubicBezTo>
                      <a:pt x="1297" y="316"/>
                      <a:pt x="1385" y="313"/>
                      <a:pt x="1473" y="305"/>
                    </a:cubicBezTo>
                    <a:cubicBezTo>
                      <a:pt x="1632" y="305"/>
                      <a:pt x="1632" y="47"/>
                      <a:pt x="1473" y="27"/>
                    </a:cubicBezTo>
                    <a:cubicBezTo>
                      <a:pt x="1334" y="8"/>
                      <a:pt x="1193" y="1"/>
                      <a:pt x="105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46025" y="1721677"/>
              <a:ext cx="1696123" cy="1100352"/>
            </a:xfrm>
            <a:prstGeom prst="rect">
              <a:avLst/>
            </a:prstGeom>
          </p:spPr>
        </p:pic>
      </p:grpSp>
      <p:grpSp>
        <p:nvGrpSpPr>
          <p:cNvPr id="118" name="Group 117"/>
          <p:cNvGrpSpPr/>
          <p:nvPr/>
        </p:nvGrpSpPr>
        <p:grpSpPr>
          <a:xfrm>
            <a:off x="5099071" y="1742843"/>
            <a:ext cx="1791194" cy="2229278"/>
            <a:chOff x="5895206" y="1470514"/>
            <a:chExt cx="1791194" cy="2229278"/>
          </a:xfrm>
        </p:grpSpPr>
        <p:grpSp>
          <p:nvGrpSpPr>
            <p:cNvPr id="72" name="Google Shape;1455;p24"/>
            <p:cNvGrpSpPr/>
            <p:nvPr/>
          </p:nvGrpSpPr>
          <p:grpSpPr>
            <a:xfrm>
              <a:off x="6170499" y="1930219"/>
              <a:ext cx="1201485" cy="1769573"/>
              <a:chOff x="4242252" y="1586284"/>
              <a:chExt cx="1026121" cy="1511293"/>
            </a:xfrm>
          </p:grpSpPr>
          <p:sp>
            <p:nvSpPr>
              <p:cNvPr id="73" name="Google Shape;1456;p24"/>
              <p:cNvSpPr/>
              <p:nvPr/>
            </p:nvSpPr>
            <p:spPr>
              <a:xfrm>
                <a:off x="4249708" y="1590256"/>
                <a:ext cx="1015609" cy="604905"/>
              </a:xfrm>
              <a:custGeom>
                <a:avLst/>
                <a:gdLst/>
                <a:ahLst/>
                <a:cxnLst/>
                <a:rect l="l" t="t" r="r" b="b"/>
                <a:pathLst>
                  <a:path w="33236" h="19794" extrusionOk="0">
                    <a:moveTo>
                      <a:pt x="7196" y="0"/>
                    </a:moveTo>
                    <a:lnTo>
                      <a:pt x="7196" y="0"/>
                    </a:lnTo>
                    <a:cubicBezTo>
                      <a:pt x="7336" y="2606"/>
                      <a:pt x="7395" y="5491"/>
                      <a:pt x="6779" y="8057"/>
                    </a:cubicBezTo>
                    <a:cubicBezTo>
                      <a:pt x="6779" y="8077"/>
                      <a:pt x="6739" y="8097"/>
                      <a:pt x="6739" y="8097"/>
                    </a:cubicBezTo>
                    <a:cubicBezTo>
                      <a:pt x="6782" y="8227"/>
                      <a:pt x="6741" y="8357"/>
                      <a:pt x="6647" y="8357"/>
                    </a:cubicBezTo>
                    <a:cubicBezTo>
                      <a:pt x="6612" y="8357"/>
                      <a:pt x="6569" y="8339"/>
                      <a:pt x="6520" y="8296"/>
                    </a:cubicBezTo>
                    <a:cubicBezTo>
                      <a:pt x="5650" y="7631"/>
                      <a:pt x="4324" y="7189"/>
                      <a:pt x="3097" y="7189"/>
                    </a:cubicBezTo>
                    <a:cubicBezTo>
                      <a:pt x="1461" y="7189"/>
                      <a:pt x="1" y="7975"/>
                      <a:pt x="35" y="10066"/>
                    </a:cubicBezTo>
                    <a:cubicBezTo>
                      <a:pt x="35" y="10742"/>
                      <a:pt x="134" y="11677"/>
                      <a:pt x="632" y="12175"/>
                    </a:cubicBezTo>
                    <a:cubicBezTo>
                      <a:pt x="811" y="12374"/>
                      <a:pt x="1030" y="12513"/>
                      <a:pt x="1248" y="12612"/>
                    </a:cubicBezTo>
                    <a:cubicBezTo>
                      <a:pt x="1748" y="12826"/>
                      <a:pt x="2296" y="12977"/>
                      <a:pt x="2819" y="12977"/>
                    </a:cubicBezTo>
                    <a:cubicBezTo>
                      <a:pt x="2880" y="12977"/>
                      <a:pt x="2940" y="12975"/>
                      <a:pt x="2999" y="12970"/>
                    </a:cubicBezTo>
                    <a:cubicBezTo>
                      <a:pt x="4332" y="12931"/>
                      <a:pt x="5685" y="12533"/>
                      <a:pt x="6818" y="11817"/>
                    </a:cubicBezTo>
                    <a:cubicBezTo>
                      <a:pt x="6843" y="11802"/>
                      <a:pt x="6866" y="11796"/>
                      <a:pt x="6887" y="11796"/>
                    </a:cubicBezTo>
                    <a:cubicBezTo>
                      <a:pt x="6953" y="11796"/>
                      <a:pt x="7002" y="11856"/>
                      <a:pt x="7017" y="11916"/>
                    </a:cubicBezTo>
                    <a:cubicBezTo>
                      <a:pt x="7097" y="11916"/>
                      <a:pt x="7177" y="11956"/>
                      <a:pt x="7196" y="12055"/>
                    </a:cubicBezTo>
                    <a:cubicBezTo>
                      <a:pt x="7296" y="14522"/>
                      <a:pt x="7574" y="17327"/>
                      <a:pt x="7097" y="19794"/>
                    </a:cubicBezTo>
                    <a:cubicBezTo>
                      <a:pt x="9424" y="19595"/>
                      <a:pt x="12249" y="19714"/>
                      <a:pt x="14596" y="19575"/>
                    </a:cubicBezTo>
                    <a:cubicBezTo>
                      <a:pt x="13741" y="18282"/>
                      <a:pt x="12647" y="16690"/>
                      <a:pt x="13105" y="15099"/>
                    </a:cubicBezTo>
                    <a:cubicBezTo>
                      <a:pt x="13482" y="13826"/>
                      <a:pt x="14537" y="13010"/>
                      <a:pt x="15770" y="12871"/>
                    </a:cubicBezTo>
                    <a:cubicBezTo>
                      <a:pt x="15887" y="12859"/>
                      <a:pt x="16003" y="12854"/>
                      <a:pt x="16120" y="12854"/>
                    </a:cubicBezTo>
                    <a:cubicBezTo>
                      <a:pt x="17591" y="12854"/>
                      <a:pt x="19020" y="13761"/>
                      <a:pt x="19868" y="14960"/>
                    </a:cubicBezTo>
                    <a:cubicBezTo>
                      <a:pt x="20843" y="16352"/>
                      <a:pt x="20306" y="17904"/>
                      <a:pt x="19669" y="19376"/>
                    </a:cubicBezTo>
                    <a:cubicBezTo>
                      <a:pt x="21062" y="19376"/>
                      <a:pt x="22578" y="19394"/>
                      <a:pt x="24053" y="19394"/>
                    </a:cubicBezTo>
                    <a:cubicBezTo>
                      <a:pt x="24790" y="19394"/>
                      <a:pt x="25518" y="19389"/>
                      <a:pt x="26214" y="19376"/>
                    </a:cubicBezTo>
                    <a:cubicBezTo>
                      <a:pt x="26472" y="17029"/>
                      <a:pt x="26671" y="14860"/>
                      <a:pt x="26512" y="12513"/>
                    </a:cubicBezTo>
                    <a:cubicBezTo>
                      <a:pt x="26512" y="12374"/>
                      <a:pt x="26612" y="12314"/>
                      <a:pt x="26711" y="12314"/>
                    </a:cubicBezTo>
                    <a:lnTo>
                      <a:pt x="26811" y="12215"/>
                    </a:lnTo>
                    <a:cubicBezTo>
                      <a:pt x="26738" y="12088"/>
                      <a:pt x="26798" y="11911"/>
                      <a:pt x="26930" y="11911"/>
                    </a:cubicBezTo>
                    <a:cubicBezTo>
                      <a:pt x="26942" y="11911"/>
                      <a:pt x="26956" y="11913"/>
                      <a:pt x="26970" y="11916"/>
                    </a:cubicBezTo>
                    <a:cubicBezTo>
                      <a:pt x="27874" y="12039"/>
                      <a:pt x="28791" y="12292"/>
                      <a:pt x="29701" y="12292"/>
                    </a:cubicBezTo>
                    <a:cubicBezTo>
                      <a:pt x="29972" y="12292"/>
                      <a:pt x="30242" y="12269"/>
                      <a:pt x="30511" y="12215"/>
                    </a:cubicBezTo>
                    <a:cubicBezTo>
                      <a:pt x="32082" y="11876"/>
                      <a:pt x="33236" y="10683"/>
                      <a:pt x="32997" y="8952"/>
                    </a:cubicBezTo>
                    <a:cubicBezTo>
                      <a:pt x="32818" y="7480"/>
                      <a:pt x="31903" y="6088"/>
                      <a:pt x="30451" y="5809"/>
                    </a:cubicBezTo>
                    <a:cubicBezTo>
                      <a:pt x="30310" y="5792"/>
                      <a:pt x="30171" y="5784"/>
                      <a:pt x="30033" y="5784"/>
                    </a:cubicBezTo>
                    <a:cubicBezTo>
                      <a:pt x="28899" y="5784"/>
                      <a:pt x="27841" y="6331"/>
                      <a:pt x="26830" y="6863"/>
                    </a:cubicBezTo>
                    <a:cubicBezTo>
                      <a:pt x="26803" y="6875"/>
                      <a:pt x="26778" y="6879"/>
                      <a:pt x="26756" y="6879"/>
                    </a:cubicBezTo>
                    <a:cubicBezTo>
                      <a:pt x="26699" y="6879"/>
                      <a:pt x="26660" y="6847"/>
                      <a:pt x="26632" y="6804"/>
                    </a:cubicBezTo>
                    <a:cubicBezTo>
                      <a:pt x="26512" y="6804"/>
                      <a:pt x="26373" y="6764"/>
                      <a:pt x="26373" y="6585"/>
                    </a:cubicBezTo>
                    <a:cubicBezTo>
                      <a:pt x="26293" y="4556"/>
                      <a:pt x="26114" y="2487"/>
                      <a:pt x="26134" y="438"/>
                    </a:cubicBezTo>
                    <a:cubicBezTo>
                      <a:pt x="26134" y="418"/>
                      <a:pt x="26134" y="398"/>
                      <a:pt x="26174" y="378"/>
                    </a:cubicBezTo>
                    <a:lnTo>
                      <a:pt x="26174" y="378"/>
                    </a:lnTo>
                    <a:cubicBezTo>
                      <a:pt x="26134" y="398"/>
                      <a:pt x="26114" y="398"/>
                      <a:pt x="26094" y="398"/>
                    </a:cubicBezTo>
                    <a:cubicBezTo>
                      <a:pt x="23946" y="378"/>
                      <a:pt x="21499" y="378"/>
                      <a:pt x="19351" y="120"/>
                    </a:cubicBezTo>
                    <a:lnTo>
                      <a:pt x="19351" y="120"/>
                    </a:lnTo>
                    <a:cubicBezTo>
                      <a:pt x="21002" y="2507"/>
                      <a:pt x="19709" y="5849"/>
                      <a:pt x="16864" y="6088"/>
                    </a:cubicBezTo>
                    <a:cubicBezTo>
                      <a:pt x="16746" y="6098"/>
                      <a:pt x="16627" y="6103"/>
                      <a:pt x="16508" y="6103"/>
                    </a:cubicBezTo>
                    <a:cubicBezTo>
                      <a:pt x="15209" y="6103"/>
                      <a:pt x="13910" y="5510"/>
                      <a:pt x="13144" y="4417"/>
                    </a:cubicBezTo>
                    <a:cubicBezTo>
                      <a:pt x="12209" y="3124"/>
                      <a:pt x="12786" y="1532"/>
                      <a:pt x="13602" y="279"/>
                    </a:cubicBezTo>
                    <a:lnTo>
                      <a:pt x="13602" y="279"/>
                    </a:lnTo>
                    <a:cubicBezTo>
                      <a:pt x="13221" y="290"/>
                      <a:pt x="12826" y="296"/>
                      <a:pt x="12422" y="296"/>
                    </a:cubicBezTo>
                    <a:cubicBezTo>
                      <a:pt x="10700" y="296"/>
                      <a:pt x="8824" y="194"/>
                      <a:pt x="719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1457;p24"/>
              <p:cNvSpPr/>
              <p:nvPr/>
            </p:nvSpPr>
            <p:spPr>
              <a:xfrm>
                <a:off x="5169465" y="1920933"/>
                <a:ext cx="53017" cy="32119"/>
              </a:xfrm>
              <a:custGeom>
                <a:avLst/>
                <a:gdLst/>
                <a:ahLst/>
                <a:cxnLst/>
                <a:rect l="l" t="t" r="r" b="b"/>
                <a:pathLst>
                  <a:path w="1735" h="1051" extrusionOk="0">
                    <a:moveTo>
                      <a:pt x="1424" y="0"/>
                    </a:moveTo>
                    <a:cubicBezTo>
                      <a:pt x="1391" y="0"/>
                      <a:pt x="1352" y="17"/>
                      <a:pt x="1308" y="61"/>
                    </a:cubicBezTo>
                    <a:cubicBezTo>
                      <a:pt x="1248" y="140"/>
                      <a:pt x="1169" y="220"/>
                      <a:pt x="1069" y="299"/>
                    </a:cubicBezTo>
                    <a:cubicBezTo>
                      <a:pt x="970" y="359"/>
                      <a:pt x="870" y="399"/>
                      <a:pt x="751" y="419"/>
                    </a:cubicBezTo>
                    <a:cubicBezTo>
                      <a:pt x="592" y="439"/>
                      <a:pt x="612" y="658"/>
                      <a:pt x="771" y="658"/>
                    </a:cubicBezTo>
                    <a:cubicBezTo>
                      <a:pt x="857" y="658"/>
                      <a:pt x="928" y="643"/>
                      <a:pt x="1011" y="626"/>
                    </a:cubicBezTo>
                    <a:lnTo>
                      <a:pt x="1011" y="626"/>
                    </a:lnTo>
                    <a:cubicBezTo>
                      <a:pt x="994" y="633"/>
                      <a:pt x="982" y="645"/>
                      <a:pt x="970" y="658"/>
                    </a:cubicBezTo>
                    <a:cubicBezTo>
                      <a:pt x="763" y="785"/>
                      <a:pt x="556" y="823"/>
                      <a:pt x="329" y="823"/>
                    </a:cubicBezTo>
                    <a:cubicBezTo>
                      <a:pt x="272" y="823"/>
                      <a:pt x="214" y="821"/>
                      <a:pt x="154" y="817"/>
                    </a:cubicBezTo>
                    <a:cubicBezTo>
                      <a:pt x="147" y="816"/>
                      <a:pt x="141" y="815"/>
                      <a:pt x="135" y="815"/>
                    </a:cubicBezTo>
                    <a:cubicBezTo>
                      <a:pt x="13" y="815"/>
                      <a:pt x="1" y="997"/>
                      <a:pt x="114" y="1016"/>
                    </a:cubicBezTo>
                    <a:cubicBezTo>
                      <a:pt x="207" y="1039"/>
                      <a:pt x="311" y="1050"/>
                      <a:pt x="420" y="1050"/>
                    </a:cubicBezTo>
                    <a:cubicBezTo>
                      <a:pt x="961" y="1050"/>
                      <a:pt x="1623" y="763"/>
                      <a:pt x="1706" y="200"/>
                    </a:cubicBezTo>
                    <a:cubicBezTo>
                      <a:pt x="1734" y="100"/>
                      <a:pt x="1670" y="20"/>
                      <a:pt x="1595" y="20"/>
                    </a:cubicBezTo>
                    <a:cubicBezTo>
                      <a:pt x="1566" y="20"/>
                      <a:pt x="1535" y="33"/>
                      <a:pt x="1507" y="61"/>
                    </a:cubicBezTo>
                    <a:cubicBezTo>
                      <a:pt x="1496" y="27"/>
                      <a:pt x="1466" y="0"/>
                      <a:pt x="142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1458;p24"/>
              <p:cNvSpPr/>
              <p:nvPr/>
            </p:nvSpPr>
            <p:spPr>
              <a:xfrm>
                <a:off x="4242252" y="1586284"/>
                <a:ext cx="1026121" cy="617770"/>
              </a:xfrm>
              <a:custGeom>
                <a:avLst/>
                <a:gdLst/>
                <a:ahLst/>
                <a:cxnLst/>
                <a:rect l="l" t="t" r="r" b="b"/>
                <a:pathLst>
                  <a:path w="33580" h="20215" extrusionOk="0">
                    <a:moveTo>
                      <a:pt x="8471" y="1"/>
                    </a:moveTo>
                    <a:cubicBezTo>
                      <a:pt x="8085" y="1"/>
                      <a:pt x="7702" y="4"/>
                      <a:pt x="7321" y="11"/>
                    </a:cubicBezTo>
                    <a:cubicBezTo>
                      <a:pt x="7261" y="11"/>
                      <a:pt x="7241" y="31"/>
                      <a:pt x="7222" y="51"/>
                    </a:cubicBezTo>
                    <a:cubicBezTo>
                      <a:pt x="7142" y="71"/>
                      <a:pt x="7082" y="130"/>
                      <a:pt x="7082" y="230"/>
                    </a:cubicBezTo>
                    <a:cubicBezTo>
                      <a:pt x="7182" y="2876"/>
                      <a:pt x="6923" y="5422"/>
                      <a:pt x="6844" y="8028"/>
                    </a:cubicBezTo>
                    <a:cubicBezTo>
                      <a:pt x="5884" y="7358"/>
                      <a:pt x="4595" y="6956"/>
                      <a:pt x="3400" y="6956"/>
                    </a:cubicBezTo>
                    <a:cubicBezTo>
                      <a:pt x="2786" y="6956"/>
                      <a:pt x="2198" y="7062"/>
                      <a:pt x="1691" y="7292"/>
                    </a:cubicBezTo>
                    <a:cubicBezTo>
                      <a:pt x="1672" y="7371"/>
                      <a:pt x="1572" y="7391"/>
                      <a:pt x="1492" y="7391"/>
                    </a:cubicBezTo>
                    <a:cubicBezTo>
                      <a:pt x="617" y="7869"/>
                      <a:pt x="1" y="8724"/>
                      <a:pt x="20" y="10156"/>
                    </a:cubicBezTo>
                    <a:cubicBezTo>
                      <a:pt x="20" y="11290"/>
                      <a:pt x="359" y="12384"/>
                      <a:pt x="1254" y="12941"/>
                    </a:cubicBezTo>
                    <a:cubicBezTo>
                      <a:pt x="1294" y="12882"/>
                      <a:pt x="1373" y="12862"/>
                      <a:pt x="1413" y="12822"/>
                    </a:cubicBezTo>
                    <a:cubicBezTo>
                      <a:pt x="1492" y="12762"/>
                      <a:pt x="1552" y="12762"/>
                      <a:pt x="1612" y="12762"/>
                    </a:cubicBezTo>
                    <a:cubicBezTo>
                      <a:pt x="1691" y="12782"/>
                      <a:pt x="1751" y="12842"/>
                      <a:pt x="1771" y="12902"/>
                    </a:cubicBezTo>
                    <a:cubicBezTo>
                      <a:pt x="1791" y="12941"/>
                      <a:pt x="1811" y="12961"/>
                      <a:pt x="1811" y="13041"/>
                    </a:cubicBezTo>
                    <a:lnTo>
                      <a:pt x="1811" y="13220"/>
                    </a:lnTo>
                    <a:cubicBezTo>
                      <a:pt x="1851" y="13220"/>
                      <a:pt x="1870" y="13240"/>
                      <a:pt x="1890" y="13240"/>
                    </a:cubicBezTo>
                    <a:cubicBezTo>
                      <a:pt x="2300" y="13345"/>
                      <a:pt x="2728" y="13392"/>
                      <a:pt x="3163" y="13392"/>
                    </a:cubicBezTo>
                    <a:cubicBezTo>
                      <a:pt x="4543" y="13392"/>
                      <a:pt x="5992" y="12911"/>
                      <a:pt x="7142" y="12245"/>
                    </a:cubicBezTo>
                    <a:lnTo>
                      <a:pt x="7142" y="12245"/>
                    </a:lnTo>
                    <a:cubicBezTo>
                      <a:pt x="7241" y="14771"/>
                      <a:pt x="7162" y="17238"/>
                      <a:pt x="7082" y="19745"/>
                    </a:cubicBezTo>
                    <a:cubicBezTo>
                      <a:pt x="7082" y="19844"/>
                      <a:pt x="7162" y="19904"/>
                      <a:pt x="7241" y="19904"/>
                    </a:cubicBezTo>
                    <a:cubicBezTo>
                      <a:pt x="7261" y="19944"/>
                      <a:pt x="7281" y="20023"/>
                      <a:pt x="7361" y="20023"/>
                    </a:cubicBezTo>
                    <a:cubicBezTo>
                      <a:pt x="8198" y="20161"/>
                      <a:pt x="9064" y="20215"/>
                      <a:pt x="9939" y="20215"/>
                    </a:cubicBezTo>
                    <a:cubicBezTo>
                      <a:pt x="11453" y="20215"/>
                      <a:pt x="12992" y="20055"/>
                      <a:pt x="14443" y="19904"/>
                    </a:cubicBezTo>
                    <a:cubicBezTo>
                      <a:pt x="14582" y="19884"/>
                      <a:pt x="14622" y="19725"/>
                      <a:pt x="14602" y="19625"/>
                    </a:cubicBezTo>
                    <a:cubicBezTo>
                      <a:pt x="14681" y="19605"/>
                      <a:pt x="14721" y="19506"/>
                      <a:pt x="14681" y="19426"/>
                    </a:cubicBezTo>
                    <a:cubicBezTo>
                      <a:pt x="14104" y="18292"/>
                      <a:pt x="13388" y="17059"/>
                      <a:pt x="13547" y="15706"/>
                    </a:cubicBezTo>
                    <a:cubicBezTo>
                      <a:pt x="13726" y="14274"/>
                      <a:pt x="14940" y="13359"/>
                      <a:pt x="16293" y="13359"/>
                    </a:cubicBezTo>
                    <a:cubicBezTo>
                      <a:pt x="16309" y="13359"/>
                      <a:pt x="16326" y="13359"/>
                      <a:pt x="16342" y="13359"/>
                    </a:cubicBezTo>
                    <a:cubicBezTo>
                      <a:pt x="17540" y="13359"/>
                      <a:pt x="18770" y="14068"/>
                      <a:pt x="19515" y="15010"/>
                    </a:cubicBezTo>
                    <a:cubicBezTo>
                      <a:pt x="20609" y="16323"/>
                      <a:pt x="20291" y="17855"/>
                      <a:pt x="19654" y="19307"/>
                    </a:cubicBezTo>
                    <a:cubicBezTo>
                      <a:pt x="19615" y="19387"/>
                      <a:pt x="19615" y="19426"/>
                      <a:pt x="19654" y="19486"/>
                    </a:cubicBezTo>
                    <a:cubicBezTo>
                      <a:pt x="19615" y="19546"/>
                      <a:pt x="19674" y="19645"/>
                      <a:pt x="19794" y="19685"/>
                    </a:cubicBezTo>
                    <a:cubicBezTo>
                      <a:pt x="20848" y="19784"/>
                      <a:pt x="21932" y="19824"/>
                      <a:pt x="23016" y="19824"/>
                    </a:cubicBezTo>
                    <a:cubicBezTo>
                      <a:pt x="24101" y="19824"/>
                      <a:pt x="25185" y="19784"/>
                      <a:pt x="26239" y="19725"/>
                    </a:cubicBezTo>
                    <a:cubicBezTo>
                      <a:pt x="26338" y="19725"/>
                      <a:pt x="26418" y="19625"/>
                      <a:pt x="26438" y="19546"/>
                    </a:cubicBezTo>
                    <a:cubicBezTo>
                      <a:pt x="26478" y="19546"/>
                      <a:pt x="26517" y="19526"/>
                      <a:pt x="26537" y="19486"/>
                    </a:cubicBezTo>
                    <a:cubicBezTo>
                      <a:pt x="27214" y="17298"/>
                      <a:pt x="27234" y="14811"/>
                      <a:pt x="26955" y="12563"/>
                    </a:cubicBezTo>
                    <a:cubicBezTo>
                      <a:pt x="26935" y="12464"/>
                      <a:pt x="26856" y="12424"/>
                      <a:pt x="26756" y="12424"/>
                    </a:cubicBezTo>
                    <a:cubicBezTo>
                      <a:pt x="26657" y="12424"/>
                      <a:pt x="26557" y="12484"/>
                      <a:pt x="26557" y="12583"/>
                    </a:cubicBezTo>
                    <a:cubicBezTo>
                      <a:pt x="26716" y="14911"/>
                      <a:pt x="26517" y="17039"/>
                      <a:pt x="26279" y="19327"/>
                    </a:cubicBezTo>
                    <a:cubicBezTo>
                      <a:pt x="25401" y="19352"/>
                      <a:pt x="24519" y="19360"/>
                      <a:pt x="23635" y="19360"/>
                    </a:cubicBezTo>
                    <a:cubicBezTo>
                      <a:pt x="22457" y="19360"/>
                      <a:pt x="21274" y="19347"/>
                      <a:pt x="20092" y="19347"/>
                    </a:cubicBezTo>
                    <a:cubicBezTo>
                      <a:pt x="20709" y="17915"/>
                      <a:pt x="21007" y="16363"/>
                      <a:pt x="20052" y="15030"/>
                    </a:cubicBezTo>
                    <a:cubicBezTo>
                      <a:pt x="19224" y="13852"/>
                      <a:pt x="17748" y="12963"/>
                      <a:pt x="16288" y="12963"/>
                    </a:cubicBezTo>
                    <a:cubicBezTo>
                      <a:pt x="16170" y="12963"/>
                      <a:pt x="16052" y="12969"/>
                      <a:pt x="15935" y="12981"/>
                    </a:cubicBezTo>
                    <a:cubicBezTo>
                      <a:pt x="14721" y="13120"/>
                      <a:pt x="13607" y="13916"/>
                      <a:pt x="13229" y="15130"/>
                    </a:cubicBezTo>
                    <a:cubicBezTo>
                      <a:pt x="12752" y="16701"/>
                      <a:pt x="13508" y="18253"/>
                      <a:pt x="14383" y="19526"/>
                    </a:cubicBezTo>
                    <a:cubicBezTo>
                      <a:pt x="12036" y="19685"/>
                      <a:pt x="9668" y="19546"/>
                      <a:pt x="7361" y="19745"/>
                    </a:cubicBezTo>
                    <a:cubicBezTo>
                      <a:pt x="7838" y="17318"/>
                      <a:pt x="7818" y="14612"/>
                      <a:pt x="7460" y="12146"/>
                    </a:cubicBezTo>
                    <a:cubicBezTo>
                      <a:pt x="7440" y="12046"/>
                      <a:pt x="7361" y="11986"/>
                      <a:pt x="7281" y="11986"/>
                    </a:cubicBezTo>
                    <a:cubicBezTo>
                      <a:pt x="7265" y="11938"/>
                      <a:pt x="7209" y="11876"/>
                      <a:pt x="7136" y="11876"/>
                    </a:cubicBezTo>
                    <a:cubicBezTo>
                      <a:pt x="7119" y="11876"/>
                      <a:pt x="7101" y="11880"/>
                      <a:pt x="7082" y="11887"/>
                    </a:cubicBezTo>
                    <a:cubicBezTo>
                      <a:pt x="5889" y="12464"/>
                      <a:pt x="4636" y="12862"/>
                      <a:pt x="3303" y="12921"/>
                    </a:cubicBezTo>
                    <a:cubicBezTo>
                      <a:pt x="3206" y="12925"/>
                      <a:pt x="3107" y="12927"/>
                      <a:pt x="3009" y="12927"/>
                    </a:cubicBezTo>
                    <a:cubicBezTo>
                      <a:pt x="2540" y="12927"/>
                      <a:pt x="2055" y="12876"/>
                      <a:pt x="1612" y="12663"/>
                    </a:cubicBezTo>
                    <a:cubicBezTo>
                      <a:pt x="1393" y="12563"/>
                      <a:pt x="1194" y="12444"/>
                      <a:pt x="995" y="12265"/>
                    </a:cubicBezTo>
                    <a:cubicBezTo>
                      <a:pt x="498" y="11788"/>
                      <a:pt x="398" y="10853"/>
                      <a:pt x="398" y="10196"/>
                    </a:cubicBezTo>
                    <a:cubicBezTo>
                      <a:pt x="376" y="8169"/>
                      <a:pt x="1741" y="7409"/>
                      <a:pt x="3300" y="7409"/>
                    </a:cubicBezTo>
                    <a:cubicBezTo>
                      <a:pt x="4510" y="7409"/>
                      <a:pt x="5838" y="7867"/>
                      <a:pt x="6724" y="8545"/>
                    </a:cubicBezTo>
                    <a:cubicBezTo>
                      <a:pt x="6760" y="8576"/>
                      <a:pt x="6797" y="8589"/>
                      <a:pt x="6833" y="8589"/>
                    </a:cubicBezTo>
                    <a:cubicBezTo>
                      <a:pt x="6959" y="8589"/>
                      <a:pt x="7069" y="8426"/>
                      <a:pt x="7023" y="8286"/>
                    </a:cubicBezTo>
                    <a:cubicBezTo>
                      <a:pt x="7023" y="8286"/>
                      <a:pt x="7043" y="8267"/>
                      <a:pt x="7043" y="8247"/>
                    </a:cubicBezTo>
                    <a:cubicBezTo>
                      <a:pt x="7659" y="5720"/>
                      <a:pt x="7619" y="2896"/>
                      <a:pt x="7460" y="329"/>
                    </a:cubicBezTo>
                    <a:lnTo>
                      <a:pt x="7460" y="329"/>
                    </a:lnTo>
                    <a:cubicBezTo>
                      <a:pt x="8988" y="528"/>
                      <a:pt x="10563" y="609"/>
                      <a:pt x="12121" y="609"/>
                    </a:cubicBezTo>
                    <a:cubicBezTo>
                      <a:pt x="12592" y="609"/>
                      <a:pt x="13061" y="602"/>
                      <a:pt x="13528" y="588"/>
                    </a:cubicBezTo>
                    <a:lnTo>
                      <a:pt x="13528" y="588"/>
                    </a:lnTo>
                    <a:cubicBezTo>
                      <a:pt x="12712" y="1821"/>
                      <a:pt x="12433" y="3393"/>
                      <a:pt x="13349" y="4686"/>
                    </a:cubicBezTo>
                    <a:cubicBezTo>
                      <a:pt x="14104" y="5747"/>
                      <a:pt x="15364" y="6337"/>
                      <a:pt x="16628" y="6337"/>
                    </a:cubicBezTo>
                    <a:cubicBezTo>
                      <a:pt x="16762" y="6337"/>
                      <a:pt x="16896" y="6330"/>
                      <a:pt x="17029" y="6317"/>
                    </a:cubicBezTo>
                    <a:cubicBezTo>
                      <a:pt x="19853" y="6078"/>
                      <a:pt x="21365" y="2776"/>
                      <a:pt x="19754" y="429"/>
                    </a:cubicBezTo>
                    <a:lnTo>
                      <a:pt x="19754" y="429"/>
                    </a:lnTo>
                    <a:cubicBezTo>
                      <a:pt x="21863" y="687"/>
                      <a:pt x="24031" y="707"/>
                      <a:pt x="26140" y="727"/>
                    </a:cubicBezTo>
                    <a:cubicBezTo>
                      <a:pt x="26159" y="727"/>
                      <a:pt x="26179" y="727"/>
                      <a:pt x="26219" y="707"/>
                    </a:cubicBezTo>
                    <a:lnTo>
                      <a:pt x="26219" y="707"/>
                    </a:lnTo>
                    <a:cubicBezTo>
                      <a:pt x="26179" y="727"/>
                      <a:pt x="26179" y="747"/>
                      <a:pt x="26179" y="787"/>
                    </a:cubicBezTo>
                    <a:cubicBezTo>
                      <a:pt x="26159" y="2796"/>
                      <a:pt x="26338" y="4805"/>
                      <a:pt x="26418" y="6814"/>
                    </a:cubicBezTo>
                    <a:cubicBezTo>
                      <a:pt x="26418" y="6946"/>
                      <a:pt x="26514" y="7023"/>
                      <a:pt x="26614" y="7023"/>
                    </a:cubicBezTo>
                    <a:cubicBezTo>
                      <a:pt x="26635" y="7023"/>
                      <a:pt x="26656" y="7020"/>
                      <a:pt x="26677" y="7013"/>
                    </a:cubicBezTo>
                    <a:cubicBezTo>
                      <a:pt x="26705" y="7056"/>
                      <a:pt x="26744" y="7089"/>
                      <a:pt x="26801" y="7089"/>
                    </a:cubicBezTo>
                    <a:cubicBezTo>
                      <a:pt x="26823" y="7089"/>
                      <a:pt x="26848" y="7084"/>
                      <a:pt x="26876" y="7073"/>
                    </a:cubicBezTo>
                    <a:cubicBezTo>
                      <a:pt x="27830" y="6570"/>
                      <a:pt x="28860" y="6021"/>
                      <a:pt x="29952" y="6021"/>
                    </a:cubicBezTo>
                    <a:cubicBezTo>
                      <a:pt x="30112" y="6021"/>
                      <a:pt x="30274" y="6033"/>
                      <a:pt x="30436" y="6058"/>
                    </a:cubicBezTo>
                    <a:cubicBezTo>
                      <a:pt x="31928" y="6277"/>
                      <a:pt x="32823" y="7650"/>
                      <a:pt x="33002" y="9082"/>
                    </a:cubicBezTo>
                    <a:cubicBezTo>
                      <a:pt x="33201" y="10773"/>
                      <a:pt x="32107" y="11967"/>
                      <a:pt x="30536" y="12285"/>
                    </a:cubicBezTo>
                    <a:cubicBezTo>
                      <a:pt x="30248" y="12347"/>
                      <a:pt x="29963" y="12373"/>
                      <a:pt x="29681" y="12373"/>
                    </a:cubicBezTo>
                    <a:cubicBezTo>
                      <a:pt x="28793" y="12373"/>
                      <a:pt x="27925" y="12122"/>
                      <a:pt x="27035" y="11986"/>
                    </a:cubicBezTo>
                    <a:cubicBezTo>
                      <a:pt x="27027" y="11986"/>
                      <a:pt x="27020" y="11985"/>
                      <a:pt x="27013" y="11985"/>
                    </a:cubicBezTo>
                    <a:cubicBezTo>
                      <a:pt x="26870" y="11985"/>
                      <a:pt x="26819" y="12171"/>
                      <a:pt x="26876" y="12285"/>
                    </a:cubicBezTo>
                    <a:cubicBezTo>
                      <a:pt x="26915" y="12325"/>
                      <a:pt x="26935" y="12345"/>
                      <a:pt x="26975" y="12364"/>
                    </a:cubicBezTo>
                    <a:cubicBezTo>
                      <a:pt x="27695" y="12587"/>
                      <a:pt x="28566" y="12729"/>
                      <a:pt x="29432" y="12729"/>
                    </a:cubicBezTo>
                    <a:cubicBezTo>
                      <a:pt x="30578" y="12729"/>
                      <a:pt x="31715" y="12481"/>
                      <a:pt x="32485" y="11847"/>
                    </a:cubicBezTo>
                    <a:cubicBezTo>
                      <a:pt x="33142" y="11290"/>
                      <a:pt x="33579" y="10455"/>
                      <a:pt x="33440" y="9201"/>
                    </a:cubicBezTo>
                    <a:cubicBezTo>
                      <a:pt x="33380" y="8465"/>
                      <a:pt x="33122" y="7670"/>
                      <a:pt x="32704" y="7033"/>
                    </a:cubicBezTo>
                    <a:cubicBezTo>
                      <a:pt x="32386" y="6536"/>
                      <a:pt x="31928" y="6118"/>
                      <a:pt x="31391" y="5899"/>
                    </a:cubicBezTo>
                    <a:cubicBezTo>
                      <a:pt x="30944" y="5707"/>
                      <a:pt x="30490" y="5624"/>
                      <a:pt x="30040" y="5624"/>
                    </a:cubicBezTo>
                    <a:cubicBezTo>
                      <a:pt x="28906" y="5624"/>
                      <a:pt x="27789" y="6148"/>
                      <a:pt x="26836" y="6775"/>
                    </a:cubicBezTo>
                    <a:cubicBezTo>
                      <a:pt x="26776" y="4785"/>
                      <a:pt x="26756" y="2736"/>
                      <a:pt x="26458" y="767"/>
                    </a:cubicBezTo>
                    <a:cubicBezTo>
                      <a:pt x="26438" y="707"/>
                      <a:pt x="26358" y="668"/>
                      <a:pt x="26319" y="668"/>
                    </a:cubicBezTo>
                    <a:cubicBezTo>
                      <a:pt x="26418" y="568"/>
                      <a:pt x="26378" y="349"/>
                      <a:pt x="26199" y="329"/>
                    </a:cubicBezTo>
                    <a:cubicBezTo>
                      <a:pt x="24449" y="202"/>
                      <a:pt x="22634" y="87"/>
                      <a:pt x="20858" y="87"/>
                    </a:cubicBezTo>
                    <a:cubicBezTo>
                      <a:pt x="20414" y="87"/>
                      <a:pt x="19973" y="95"/>
                      <a:pt x="19535" y="111"/>
                    </a:cubicBezTo>
                    <a:cubicBezTo>
                      <a:pt x="19475" y="111"/>
                      <a:pt x="19456" y="130"/>
                      <a:pt x="19416" y="150"/>
                    </a:cubicBezTo>
                    <a:cubicBezTo>
                      <a:pt x="19296" y="210"/>
                      <a:pt x="19237" y="369"/>
                      <a:pt x="19316" y="508"/>
                    </a:cubicBezTo>
                    <a:cubicBezTo>
                      <a:pt x="20868" y="2458"/>
                      <a:pt x="19714" y="5442"/>
                      <a:pt x="17287" y="5840"/>
                    </a:cubicBezTo>
                    <a:cubicBezTo>
                      <a:pt x="17088" y="5873"/>
                      <a:pt x="16885" y="5890"/>
                      <a:pt x="16683" y="5890"/>
                    </a:cubicBezTo>
                    <a:cubicBezTo>
                      <a:pt x="15693" y="5890"/>
                      <a:pt x="14698" y="5495"/>
                      <a:pt x="14005" y="4785"/>
                    </a:cubicBezTo>
                    <a:cubicBezTo>
                      <a:pt x="12811" y="3512"/>
                      <a:pt x="13209" y="1921"/>
                      <a:pt x="13925" y="548"/>
                    </a:cubicBezTo>
                    <a:cubicBezTo>
                      <a:pt x="14104" y="469"/>
                      <a:pt x="14104" y="210"/>
                      <a:pt x="13886" y="170"/>
                    </a:cubicBezTo>
                    <a:cubicBezTo>
                      <a:pt x="12101" y="72"/>
                      <a:pt x="10263" y="1"/>
                      <a:pt x="847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1459;p24"/>
              <p:cNvSpPr/>
              <p:nvPr/>
            </p:nvSpPr>
            <p:spPr>
              <a:xfrm>
                <a:off x="4856910" y="1738253"/>
                <a:ext cx="30344" cy="3490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1142" extrusionOk="0">
                    <a:moveTo>
                      <a:pt x="813" y="1"/>
                    </a:moveTo>
                    <a:cubicBezTo>
                      <a:pt x="758" y="1"/>
                      <a:pt x="702" y="25"/>
                      <a:pt x="674" y="71"/>
                    </a:cubicBezTo>
                    <a:cubicBezTo>
                      <a:pt x="615" y="230"/>
                      <a:pt x="615" y="369"/>
                      <a:pt x="495" y="528"/>
                    </a:cubicBezTo>
                    <a:cubicBezTo>
                      <a:pt x="396" y="668"/>
                      <a:pt x="277" y="807"/>
                      <a:pt x="137" y="906"/>
                    </a:cubicBezTo>
                    <a:cubicBezTo>
                      <a:pt x="0" y="958"/>
                      <a:pt x="84" y="1141"/>
                      <a:pt x="199" y="1141"/>
                    </a:cubicBezTo>
                    <a:cubicBezTo>
                      <a:pt x="218" y="1141"/>
                      <a:pt x="237" y="1136"/>
                      <a:pt x="257" y="1125"/>
                    </a:cubicBezTo>
                    <a:cubicBezTo>
                      <a:pt x="595" y="966"/>
                      <a:pt x="993" y="528"/>
                      <a:pt x="953" y="111"/>
                    </a:cubicBezTo>
                    <a:cubicBezTo>
                      <a:pt x="942" y="35"/>
                      <a:pt x="879" y="1"/>
                      <a:pt x="813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1460;p24"/>
              <p:cNvSpPr/>
              <p:nvPr/>
            </p:nvSpPr>
            <p:spPr>
              <a:xfrm>
                <a:off x="4820026" y="1732202"/>
                <a:ext cx="42903" cy="44832"/>
              </a:xfrm>
              <a:custGeom>
                <a:avLst/>
                <a:gdLst/>
                <a:ahLst/>
                <a:cxnLst/>
                <a:rect l="l" t="t" r="r" b="b"/>
                <a:pathLst>
                  <a:path w="1404" h="1467" extrusionOk="0">
                    <a:moveTo>
                      <a:pt x="1163" y="0"/>
                    </a:moveTo>
                    <a:cubicBezTo>
                      <a:pt x="1096" y="0"/>
                      <a:pt x="1026" y="50"/>
                      <a:pt x="1006" y="150"/>
                    </a:cubicBezTo>
                    <a:cubicBezTo>
                      <a:pt x="966" y="707"/>
                      <a:pt x="688" y="1144"/>
                      <a:pt x="111" y="1244"/>
                    </a:cubicBezTo>
                    <a:cubicBezTo>
                      <a:pt x="1" y="1262"/>
                      <a:pt x="9" y="1467"/>
                      <a:pt x="121" y="1467"/>
                    </a:cubicBezTo>
                    <a:cubicBezTo>
                      <a:pt x="130" y="1467"/>
                      <a:pt x="140" y="1466"/>
                      <a:pt x="151" y="1462"/>
                    </a:cubicBezTo>
                    <a:cubicBezTo>
                      <a:pt x="747" y="1423"/>
                      <a:pt x="1404" y="826"/>
                      <a:pt x="1304" y="150"/>
                    </a:cubicBezTo>
                    <a:cubicBezTo>
                      <a:pt x="1295" y="50"/>
                      <a:pt x="1230" y="0"/>
                      <a:pt x="116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1461;p24"/>
              <p:cNvSpPr/>
              <p:nvPr/>
            </p:nvSpPr>
            <p:spPr>
              <a:xfrm>
                <a:off x="4505485" y="2115990"/>
                <a:ext cx="13384" cy="41837"/>
              </a:xfrm>
              <a:custGeom>
                <a:avLst/>
                <a:gdLst/>
                <a:ahLst/>
                <a:cxnLst/>
                <a:rect l="l" t="t" r="r" b="b"/>
                <a:pathLst>
                  <a:path w="438" h="1369" extrusionOk="0">
                    <a:moveTo>
                      <a:pt x="248" y="0"/>
                    </a:moveTo>
                    <a:cubicBezTo>
                      <a:pt x="181" y="0"/>
                      <a:pt x="117" y="38"/>
                      <a:pt x="100" y="123"/>
                    </a:cubicBezTo>
                    <a:cubicBezTo>
                      <a:pt x="20" y="501"/>
                      <a:pt x="20" y="899"/>
                      <a:pt x="0" y="1217"/>
                    </a:cubicBezTo>
                    <a:cubicBezTo>
                      <a:pt x="0" y="1318"/>
                      <a:pt x="76" y="1368"/>
                      <a:pt x="145" y="1368"/>
                    </a:cubicBezTo>
                    <a:cubicBezTo>
                      <a:pt x="199" y="1368"/>
                      <a:pt x="250" y="1338"/>
                      <a:pt x="259" y="1277"/>
                    </a:cubicBezTo>
                    <a:cubicBezTo>
                      <a:pt x="338" y="919"/>
                      <a:pt x="418" y="541"/>
                      <a:pt x="438" y="183"/>
                    </a:cubicBezTo>
                    <a:cubicBezTo>
                      <a:pt x="438" y="69"/>
                      <a:pt x="340" y="0"/>
                      <a:pt x="24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1462;p24"/>
              <p:cNvSpPr/>
              <p:nvPr/>
            </p:nvSpPr>
            <p:spPr>
              <a:xfrm>
                <a:off x="4487852" y="2120177"/>
                <a:ext cx="11581" cy="47765"/>
              </a:xfrm>
              <a:custGeom>
                <a:avLst/>
                <a:gdLst/>
                <a:ahLst/>
                <a:cxnLst/>
                <a:rect l="l" t="t" r="r" b="b"/>
                <a:pathLst>
                  <a:path w="379" h="1563" extrusionOk="0">
                    <a:moveTo>
                      <a:pt x="187" y="1"/>
                    </a:moveTo>
                    <a:cubicBezTo>
                      <a:pt x="110" y="1"/>
                      <a:pt x="30" y="56"/>
                      <a:pt x="20" y="165"/>
                    </a:cubicBezTo>
                    <a:cubicBezTo>
                      <a:pt x="0" y="583"/>
                      <a:pt x="20" y="1040"/>
                      <a:pt x="80" y="1458"/>
                    </a:cubicBezTo>
                    <a:cubicBezTo>
                      <a:pt x="90" y="1528"/>
                      <a:pt x="144" y="1562"/>
                      <a:pt x="197" y="1562"/>
                    </a:cubicBezTo>
                    <a:cubicBezTo>
                      <a:pt x="249" y="1562"/>
                      <a:pt x="299" y="1528"/>
                      <a:pt x="299" y="1458"/>
                    </a:cubicBezTo>
                    <a:cubicBezTo>
                      <a:pt x="318" y="1040"/>
                      <a:pt x="378" y="583"/>
                      <a:pt x="338" y="165"/>
                    </a:cubicBezTo>
                    <a:cubicBezTo>
                      <a:pt x="338" y="56"/>
                      <a:pt x="264" y="1"/>
                      <a:pt x="18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1463;p24"/>
              <p:cNvSpPr/>
              <p:nvPr/>
            </p:nvSpPr>
            <p:spPr>
              <a:xfrm>
                <a:off x="4287234" y="1854071"/>
                <a:ext cx="30435" cy="32821"/>
              </a:xfrm>
              <a:custGeom>
                <a:avLst/>
                <a:gdLst/>
                <a:ahLst/>
                <a:cxnLst/>
                <a:rect l="l" t="t" r="r" b="b"/>
                <a:pathLst>
                  <a:path w="996" h="1074" extrusionOk="0">
                    <a:moveTo>
                      <a:pt x="816" y="1"/>
                    </a:moveTo>
                    <a:cubicBezTo>
                      <a:pt x="339" y="21"/>
                      <a:pt x="1" y="518"/>
                      <a:pt x="100" y="995"/>
                    </a:cubicBezTo>
                    <a:cubicBezTo>
                      <a:pt x="109" y="1048"/>
                      <a:pt x="153" y="1074"/>
                      <a:pt x="199" y="1074"/>
                    </a:cubicBezTo>
                    <a:cubicBezTo>
                      <a:pt x="257" y="1074"/>
                      <a:pt x="319" y="1033"/>
                      <a:pt x="319" y="956"/>
                    </a:cubicBezTo>
                    <a:cubicBezTo>
                      <a:pt x="299" y="618"/>
                      <a:pt x="538" y="339"/>
                      <a:pt x="876" y="259"/>
                    </a:cubicBezTo>
                    <a:cubicBezTo>
                      <a:pt x="995" y="240"/>
                      <a:pt x="975" y="1"/>
                      <a:pt x="81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1464;p24"/>
              <p:cNvSpPr/>
              <p:nvPr/>
            </p:nvSpPr>
            <p:spPr>
              <a:xfrm>
                <a:off x="4280542" y="1976887"/>
                <a:ext cx="17051" cy="12774"/>
              </a:xfrm>
              <a:custGeom>
                <a:avLst/>
                <a:gdLst/>
                <a:ahLst/>
                <a:cxnLst/>
                <a:rect l="l" t="t" r="r" b="b"/>
                <a:pathLst>
                  <a:path w="558" h="418" extrusionOk="0">
                    <a:moveTo>
                      <a:pt x="359" y="0"/>
                    </a:moveTo>
                    <a:cubicBezTo>
                      <a:pt x="299" y="0"/>
                      <a:pt x="239" y="0"/>
                      <a:pt x="160" y="60"/>
                    </a:cubicBezTo>
                    <a:cubicBezTo>
                      <a:pt x="120" y="100"/>
                      <a:pt x="41" y="120"/>
                      <a:pt x="1" y="179"/>
                    </a:cubicBezTo>
                    <a:cubicBezTo>
                      <a:pt x="100" y="259"/>
                      <a:pt x="200" y="299"/>
                      <a:pt x="319" y="358"/>
                    </a:cubicBezTo>
                    <a:cubicBezTo>
                      <a:pt x="399" y="378"/>
                      <a:pt x="498" y="398"/>
                      <a:pt x="558" y="418"/>
                    </a:cubicBezTo>
                    <a:lnTo>
                      <a:pt x="558" y="259"/>
                    </a:lnTo>
                    <a:cubicBezTo>
                      <a:pt x="558" y="199"/>
                      <a:pt x="538" y="159"/>
                      <a:pt x="518" y="159"/>
                    </a:cubicBezTo>
                    <a:cubicBezTo>
                      <a:pt x="498" y="80"/>
                      <a:pt x="438" y="20"/>
                      <a:pt x="35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1465;p24"/>
              <p:cNvSpPr/>
              <p:nvPr/>
            </p:nvSpPr>
            <p:spPr>
              <a:xfrm>
                <a:off x="4269602" y="1849670"/>
                <a:ext cx="30099" cy="43334"/>
              </a:xfrm>
              <a:custGeom>
                <a:avLst/>
                <a:gdLst/>
                <a:ahLst/>
                <a:cxnLst/>
                <a:rect l="l" t="t" r="r" b="b"/>
                <a:pathLst>
                  <a:path w="985" h="1418" extrusionOk="0">
                    <a:moveTo>
                      <a:pt x="788" y="0"/>
                    </a:moveTo>
                    <a:cubicBezTo>
                      <a:pt x="778" y="0"/>
                      <a:pt x="767" y="2"/>
                      <a:pt x="757" y="6"/>
                    </a:cubicBezTo>
                    <a:cubicBezTo>
                      <a:pt x="259" y="205"/>
                      <a:pt x="1" y="801"/>
                      <a:pt x="21" y="1299"/>
                    </a:cubicBezTo>
                    <a:cubicBezTo>
                      <a:pt x="21" y="1378"/>
                      <a:pt x="80" y="1418"/>
                      <a:pt x="140" y="1418"/>
                    </a:cubicBezTo>
                    <a:cubicBezTo>
                      <a:pt x="200" y="1418"/>
                      <a:pt x="259" y="1378"/>
                      <a:pt x="259" y="1299"/>
                    </a:cubicBezTo>
                    <a:cubicBezTo>
                      <a:pt x="279" y="801"/>
                      <a:pt x="518" y="543"/>
                      <a:pt x="876" y="244"/>
                    </a:cubicBezTo>
                    <a:cubicBezTo>
                      <a:pt x="985" y="172"/>
                      <a:pt x="895" y="0"/>
                      <a:pt x="78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1466;p24"/>
              <p:cNvSpPr/>
              <p:nvPr/>
            </p:nvSpPr>
            <p:spPr>
              <a:xfrm>
                <a:off x="4287845" y="1809699"/>
                <a:ext cx="6111" cy="3087"/>
              </a:xfrm>
              <a:custGeom>
                <a:avLst/>
                <a:gdLst/>
                <a:ahLst/>
                <a:cxnLst/>
                <a:rect l="l" t="t" r="r" b="b"/>
                <a:pathLst>
                  <a:path w="200" h="101" extrusionOk="0">
                    <a:moveTo>
                      <a:pt x="199" y="1"/>
                    </a:moveTo>
                    <a:lnTo>
                      <a:pt x="199" y="1"/>
                    </a:lnTo>
                    <a:cubicBezTo>
                      <a:pt x="120" y="21"/>
                      <a:pt x="80" y="80"/>
                      <a:pt x="0" y="100"/>
                    </a:cubicBezTo>
                    <a:cubicBezTo>
                      <a:pt x="80" y="100"/>
                      <a:pt x="180" y="80"/>
                      <a:pt x="199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1467;p24"/>
              <p:cNvSpPr/>
              <p:nvPr/>
            </p:nvSpPr>
            <p:spPr>
              <a:xfrm>
                <a:off x="4606390" y="2153547"/>
                <a:ext cx="586612" cy="944029"/>
              </a:xfrm>
              <a:custGeom>
                <a:avLst/>
                <a:gdLst/>
                <a:ahLst/>
                <a:cxnLst/>
                <a:rect l="l" t="t" r="r" b="b"/>
                <a:pathLst>
                  <a:path w="19197" h="30891" extrusionOk="0">
                    <a:moveTo>
                      <a:pt x="2072" y="431"/>
                    </a:moveTo>
                    <a:cubicBezTo>
                      <a:pt x="2213" y="431"/>
                      <a:pt x="2356" y="466"/>
                      <a:pt x="2487" y="545"/>
                    </a:cubicBezTo>
                    <a:cubicBezTo>
                      <a:pt x="2845" y="704"/>
                      <a:pt x="3004" y="1241"/>
                      <a:pt x="2726" y="1560"/>
                    </a:cubicBezTo>
                    <a:cubicBezTo>
                      <a:pt x="2487" y="1858"/>
                      <a:pt x="2089" y="1838"/>
                      <a:pt x="1731" y="1938"/>
                    </a:cubicBezTo>
                    <a:cubicBezTo>
                      <a:pt x="1711" y="1898"/>
                      <a:pt x="1711" y="1878"/>
                      <a:pt x="1691" y="1878"/>
                    </a:cubicBezTo>
                    <a:cubicBezTo>
                      <a:pt x="1214" y="1739"/>
                      <a:pt x="995" y="1241"/>
                      <a:pt x="1313" y="804"/>
                    </a:cubicBezTo>
                    <a:cubicBezTo>
                      <a:pt x="1500" y="577"/>
                      <a:pt x="1785" y="431"/>
                      <a:pt x="2072" y="431"/>
                    </a:cubicBezTo>
                    <a:close/>
                    <a:moveTo>
                      <a:pt x="17833" y="19495"/>
                    </a:moveTo>
                    <a:cubicBezTo>
                      <a:pt x="18027" y="19495"/>
                      <a:pt x="18204" y="19552"/>
                      <a:pt x="18341" y="19781"/>
                    </a:cubicBezTo>
                    <a:cubicBezTo>
                      <a:pt x="18620" y="20199"/>
                      <a:pt x="18321" y="20776"/>
                      <a:pt x="17924" y="20995"/>
                    </a:cubicBezTo>
                    <a:cubicBezTo>
                      <a:pt x="17795" y="21075"/>
                      <a:pt x="17649" y="21113"/>
                      <a:pt x="17503" y="21113"/>
                    </a:cubicBezTo>
                    <a:cubicBezTo>
                      <a:pt x="17176" y="21113"/>
                      <a:pt x="16848" y="20921"/>
                      <a:pt x="16710" y="20577"/>
                    </a:cubicBezTo>
                    <a:cubicBezTo>
                      <a:pt x="16551" y="20139"/>
                      <a:pt x="16889" y="19702"/>
                      <a:pt x="17287" y="19503"/>
                    </a:cubicBezTo>
                    <a:cubicBezTo>
                      <a:pt x="17307" y="19543"/>
                      <a:pt x="17327" y="19543"/>
                      <a:pt x="17386" y="19543"/>
                    </a:cubicBezTo>
                    <a:cubicBezTo>
                      <a:pt x="17538" y="19526"/>
                      <a:pt x="17690" y="19495"/>
                      <a:pt x="17833" y="19495"/>
                    </a:cubicBezTo>
                    <a:close/>
                    <a:moveTo>
                      <a:pt x="11003" y="11877"/>
                    </a:moveTo>
                    <a:cubicBezTo>
                      <a:pt x="11125" y="11877"/>
                      <a:pt x="11244" y="11885"/>
                      <a:pt x="11359" y="11904"/>
                    </a:cubicBezTo>
                    <a:cubicBezTo>
                      <a:pt x="12254" y="12043"/>
                      <a:pt x="12354" y="12103"/>
                      <a:pt x="12453" y="13038"/>
                    </a:cubicBezTo>
                    <a:cubicBezTo>
                      <a:pt x="12672" y="15027"/>
                      <a:pt x="12473" y="17096"/>
                      <a:pt x="12672" y="19105"/>
                    </a:cubicBezTo>
                    <a:cubicBezTo>
                      <a:pt x="13010" y="22666"/>
                      <a:pt x="13826" y="26147"/>
                      <a:pt x="15417" y="29350"/>
                    </a:cubicBezTo>
                    <a:cubicBezTo>
                      <a:pt x="15397" y="29409"/>
                      <a:pt x="15357" y="29449"/>
                      <a:pt x="15397" y="29529"/>
                    </a:cubicBezTo>
                    <a:cubicBezTo>
                      <a:pt x="15437" y="29708"/>
                      <a:pt x="14224" y="30145"/>
                      <a:pt x="14064" y="30205"/>
                    </a:cubicBezTo>
                    <a:cubicBezTo>
                      <a:pt x="13706" y="30305"/>
                      <a:pt x="13308" y="30384"/>
                      <a:pt x="12911" y="30424"/>
                    </a:cubicBezTo>
                    <a:cubicBezTo>
                      <a:pt x="12911" y="30404"/>
                      <a:pt x="12911" y="30344"/>
                      <a:pt x="12871" y="30324"/>
                    </a:cubicBezTo>
                    <a:cubicBezTo>
                      <a:pt x="12314" y="29350"/>
                      <a:pt x="11916" y="28335"/>
                      <a:pt x="11618" y="27241"/>
                    </a:cubicBezTo>
                    <a:cubicBezTo>
                      <a:pt x="11319" y="26246"/>
                      <a:pt x="11220" y="25113"/>
                      <a:pt x="10762" y="24178"/>
                    </a:cubicBezTo>
                    <a:cubicBezTo>
                      <a:pt x="10552" y="23758"/>
                      <a:pt x="10177" y="23615"/>
                      <a:pt x="9739" y="23615"/>
                    </a:cubicBezTo>
                    <a:cubicBezTo>
                      <a:pt x="8975" y="23615"/>
                      <a:pt x="8022" y="24053"/>
                      <a:pt x="7440" y="24217"/>
                    </a:cubicBezTo>
                    <a:cubicBezTo>
                      <a:pt x="7281" y="24257"/>
                      <a:pt x="7261" y="24436"/>
                      <a:pt x="7301" y="24536"/>
                    </a:cubicBezTo>
                    <a:lnTo>
                      <a:pt x="7301" y="24556"/>
                    </a:lnTo>
                    <a:cubicBezTo>
                      <a:pt x="7380" y="25829"/>
                      <a:pt x="7599" y="27102"/>
                      <a:pt x="7778" y="28335"/>
                    </a:cubicBezTo>
                    <a:cubicBezTo>
                      <a:pt x="7838" y="28654"/>
                      <a:pt x="7997" y="29210"/>
                      <a:pt x="7937" y="29509"/>
                    </a:cubicBezTo>
                    <a:cubicBezTo>
                      <a:pt x="7798" y="29927"/>
                      <a:pt x="7380" y="30086"/>
                      <a:pt x="7042" y="30205"/>
                    </a:cubicBezTo>
                    <a:cubicBezTo>
                      <a:pt x="6465" y="30404"/>
                      <a:pt x="5789" y="30245"/>
                      <a:pt x="5192" y="30384"/>
                    </a:cubicBezTo>
                    <a:cubicBezTo>
                      <a:pt x="5013" y="27420"/>
                      <a:pt x="4695" y="24516"/>
                      <a:pt x="4874" y="21532"/>
                    </a:cubicBezTo>
                    <a:cubicBezTo>
                      <a:pt x="5073" y="18349"/>
                      <a:pt x="5690" y="15286"/>
                      <a:pt x="6565" y="12222"/>
                    </a:cubicBezTo>
                    <a:lnTo>
                      <a:pt x="6565" y="12103"/>
                    </a:lnTo>
                    <a:cubicBezTo>
                      <a:pt x="6718" y="12108"/>
                      <a:pt x="6870" y="12111"/>
                      <a:pt x="7023" y="12111"/>
                    </a:cubicBezTo>
                    <a:cubicBezTo>
                      <a:pt x="7964" y="12111"/>
                      <a:pt x="8906" y="12018"/>
                      <a:pt x="9847" y="11983"/>
                    </a:cubicBezTo>
                    <a:cubicBezTo>
                      <a:pt x="10210" y="11953"/>
                      <a:pt x="10618" y="11877"/>
                      <a:pt x="11003" y="11877"/>
                    </a:cubicBezTo>
                    <a:close/>
                    <a:moveTo>
                      <a:pt x="2041" y="0"/>
                    </a:moveTo>
                    <a:cubicBezTo>
                      <a:pt x="1456" y="0"/>
                      <a:pt x="854" y="384"/>
                      <a:pt x="716" y="1023"/>
                    </a:cubicBezTo>
                    <a:cubicBezTo>
                      <a:pt x="617" y="1460"/>
                      <a:pt x="876" y="1977"/>
                      <a:pt x="1293" y="2136"/>
                    </a:cubicBezTo>
                    <a:cubicBezTo>
                      <a:pt x="0" y="5817"/>
                      <a:pt x="1711" y="11904"/>
                      <a:pt x="5769" y="12958"/>
                    </a:cubicBezTo>
                    <a:cubicBezTo>
                      <a:pt x="4138" y="18429"/>
                      <a:pt x="3462" y="24953"/>
                      <a:pt x="4934" y="30484"/>
                    </a:cubicBezTo>
                    <a:cubicBezTo>
                      <a:pt x="4961" y="30552"/>
                      <a:pt x="5016" y="30582"/>
                      <a:pt x="5073" y="30582"/>
                    </a:cubicBezTo>
                    <a:cubicBezTo>
                      <a:pt x="5100" y="30582"/>
                      <a:pt x="5127" y="30576"/>
                      <a:pt x="5152" y="30563"/>
                    </a:cubicBezTo>
                    <a:lnTo>
                      <a:pt x="5172" y="30583"/>
                    </a:lnTo>
                    <a:cubicBezTo>
                      <a:pt x="5509" y="30751"/>
                      <a:pt x="6033" y="30862"/>
                      <a:pt x="6567" y="30862"/>
                    </a:cubicBezTo>
                    <a:cubicBezTo>
                      <a:pt x="7359" y="30862"/>
                      <a:pt x="8173" y="30620"/>
                      <a:pt x="8435" y="29966"/>
                    </a:cubicBezTo>
                    <a:cubicBezTo>
                      <a:pt x="8654" y="29350"/>
                      <a:pt x="8355" y="28395"/>
                      <a:pt x="8276" y="27798"/>
                    </a:cubicBezTo>
                    <a:cubicBezTo>
                      <a:pt x="8156" y="26724"/>
                      <a:pt x="8037" y="25650"/>
                      <a:pt x="7838" y="24595"/>
                    </a:cubicBezTo>
                    <a:cubicBezTo>
                      <a:pt x="8330" y="24494"/>
                      <a:pt x="8905" y="24340"/>
                      <a:pt x="9397" y="24340"/>
                    </a:cubicBezTo>
                    <a:cubicBezTo>
                      <a:pt x="9582" y="24340"/>
                      <a:pt x="9755" y="24362"/>
                      <a:pt x="9907" y="24416"/>
                    </a:cubicBezTo>
                    <a:cubicBezTo>
                      <a:pt x="10444" y="24635"/>
                      <a:pt x="10404" y="24755"/>
                      <a:pt x="10543" y="25331"/>
                    </a:cubicBezTo>
                    <a:cubicBezTo>
                      <a:pt x="10663" y="25749"/>
                      <a:pt x="10762" y="26187"/>
                      <a:pt x="10862" y="26605"/>
                    </a:cubicBezTo>
                    <a:cubicBezTo>
                      <a:pt x="11240" y="28017"/>
                      <a:pt x="11657" y="29390"/>
                      <a:pt x="12433" y="30623"/>
                    </a:cubicBezTo>
                    <a:cubicBezTo>
                      <a:pt x="12413" y="30702"/>
                      <a:pt x="12453" y="30802"/>
                      <a:pt x="12553" y="30822"/>
                    </a:cubicBezTo>
                    <a:cubicBezTo>
                      <a:pt x="12785" y="30868"/>
                      <a:pt x="13019" y="30891"/>
                      <a:pt x="13252" y="30891"/>
                    </a:cubicBezTo>
                    <a:cubicBezTo>
                      <a:pt x="13819" y="30891"/>
                      <a:pt x="14384" y="30757"/>
                      <a:pt x="14920" y="30504"/>
                    </a:cubicBezTo>
                    <a:cubicBezTo>
                      <a:pt x="15139" y="30384"/>
                      <a:pt x="15636" y="30165"/>
                      <a:pt x="15835" y="29867"/>
                    </a:cubicBezTo>
                    <a:cubicBezTo>
                      <a:pt x="16014" y="29827"/>
                      <a:pt x="16173" y="29628"/>
                      <a:pt x="16074" y="29429"/>
                    </a:cubicBezTo>
                    <a:cubicBezTo>
                      <a:pt x="13786" y="25053"/>
                      <a:pt x="13129" y="20159"/>
                      <a:pt x="13010" y="15266"/>
                    </a:cubicBezTo>
                    <a:cubicBezTo>
                      <a:pt x="13010" y="14928"/>
                      <a:pt x="13030" y="14470"/>
                      <a:pt x="13090" y="13973"/>
                    </a:cubicBezTo>
                    <a:cubicBezTo>
                      <a:pt x="15119" y="14709"/>
                      <a:pt x="16292" y="17255"/>
                      <a:pt x="16631" y="19284"/>
                    </a:cubicBezTo>
                    <a:cubicBezTo>
                      <a:pt x="16631" y="19304"/>
                      <a:pt x="16670" y="19304"/>
                      <a:pt x="16670" y="19344"/>
                    </a:cubicBezTo>
                    <a:cubicBezTo>
                      <a:pt x="16292" y="19642"/>
                      <a:pt x="16093" y="20139"/>
                      <a:pt x="16213" y="20657"/>
                    </a:cubicBezTo>
                    <a:cubicBezTo>
                      <a:pt x="16381" y="21270"/>
                      <a:pt x="16929" y="21659"/>
                      <a:pt x="17508" y="21659"/>
                    </a:cubicBezTo>
                    <a:cubicBezTo>
                      <a:pt x="17680" y="21659"/>
                      <a:pt x="17854" y="21625"/>
                      <a:pt x="18023" y="21552"/>
                    </a:cubicBezTo>
                    <a:cubicBezTo>
                      <a:pt x="18719" y="21253"/>
                      <a:pt x="19197" y="20438"/>
                      <a:pt x="18898" y="19682"/>
                    </a:cubicBezTo>
                    <a:cubicBezTo>
                      <a:pt x="18739" y="19292"/>
                      <a:pt x="18245" y="18934"/>
                      <a:pt x="17812" y="18934"/>
                    </a:cubicBezTo>
                    <a:cubicBezTo>
                      <a:pt x="17647" y="18934"/>
                      <a:pt x="17492" y="18985"/>
                      <a:pt x="17367" y="19105"/>
                    </a:cubicBezTo>
                    <a:cubicBezTo>
                      <a:pt x="17287" y="19105"/>
                      <a:pt x="17227" y="19105"/>
                      <a:pt x="17168" y="19145"/>
                    </a:cubicBezTo>
                    <a:cubicBezTo>
                      <a:pt x="16869" y="16996"/>
                      <a:pt x="15397" y="14072"/>
                      <a:pt x="13129" y="13674"/>
                    </a:cubicBezTo>
                    <a:cubicBezTo>
                      <a:pt x="13149" y="12779"/>
                      <a:pt x="13110" y="11824"/>
                      <a:pt x="12553" y="11446"/>
                    </a:cubicBezTo>
                    <a:cubicBezTo>
                      <a:pt x="12356" y="11306"/>
                      <a:pt x="12081" y="11259"/>
                      <a:pt x="11780" y="11259"/>
                    </a:cubicBezTo>
                    <a:cubicBezTo>
                      <a:pt x="11230" y="11259"/>
                      <a:pt x="10590" y="11414"/>
                      <a:pt x="10165" y="11426"/>
                    </a:cubicBezTo>
                    <a:cubicBezTo>
                      <a:pt x="8952" y="11506"/>
                      <a:pt x="7719" y="11526"/>
                      <a:pt x="6525" y="11804"/>
                    </a:cubicBezTo>
                    <a:cubicBezTo>
                      <a:pt x="6445" y="11804"/>
                      <a:pt x="6386" y="11884"/>
                      <a:pt x="6386" y="11924"/>
                    </a:cubicBezTo>
                    <a:cubicBezTo>
                      <a:pt x="6358" y="11915"/>
                      <a:pt x="6328" y="11910"/>
                      <a:pt x="6296" y="11910"/>
                    </a:cubicBezTo>
                    <a:cubicBezTo>
                      <a:pt x="6191" y="11910"/>
                      <a:pt x="6078" y="11965"/>
                      <a:pt x="6048" y="12103"/>
                    </a:cubicBezTo>
                    <a:cubicBezTo>
                      <a:pt x="5968" y="12282"/>
                      <a:pt x="5928" y="12481"/>
                      <a:pt x="5869" y="12660"/>
                    </a:cubicBezTo>
                    <a:cubicBezTo>
                      <a:pt x="2367" y="11088"/>
                      <a:pt x="577" y="6135"/>
                      <a:pt x="1711" y="2435"/>
                    </a:cubicBezTo>
                    <a:lnTo>
                      <a:pt x="1771" y="2435"/>
                    </a:lnTo>
                    <a:cubicBezTo>
                      <a:pt x="1805" y="2437"/>
                      <a:pt x="1840" y="2438"/>
                      <a:pt x="1875" y="2438"/>
                    </a:cubicBezTo>
                    <a:cubicBezTo>
                      <a:pt x="2474" y="2438"/>
                      <a:pt x="3192" y="2118"/>
                      <a:pt x="3342" y="1460"/>
                    </a:cubicBezTo>
                    <a:cubicBezTo>
                      <a:pt x="3481" y="764"/>
                      <a:pt x="2964" y="147"/>
                      <a:pt x="2308" y="28"/>
                    </a:cubicBezTo>
                    <a:cubicBezTo>
                      <a:pt x="2221" y="9"/>
                      <a:pt x="2131" y="0"/>
                      <a:pt x="2041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468;p24"/>
              <p:cNvSpPr/>
              <p:nvPr/>
            </p:nvSpPr>
            <p:spPr>
              <a:xfrm>
                <a:off x="5112137" y="2748864"/>
                <a:ext cx="63254" cy="49874"/>
              </a:xfrm>
              <a:custGeom>
                <a:avLst/>
                <a:gdLst/>
                <a:ahLst/>
                <a:cxnLst/>
                <a:rect l="l" t="t" r="r" b="b"/>
                <a:pathLst>
                  <a:path w="2070" h="1632" extrusionOk="0">
                    <a:moveTo>
                      <a:pt x="1253" y="1"/>
                    </a:moveTo>
                    <a:cubicBezTo>
                      <a:pt x="1119" y="1"/>
                      <a:pt x="978" y="26"/>
                      <a:pt x="836" y="42"/>
                    </a:cubicBezTo>
                    <a:cubicBezTo>
                      <a:pt x="797" y="42"/>
                      <a:pt x="757" y="42"/>
                      <a:pt x="737" y="2"/>
                    </a:cubicBezTo>
                    <a:cubicBezTo>
                      <a:pt x="339" y="181"/>
                      <a:pt x="1" y="599"/>
                      <a:pt x="160" y="1076"/>
                    </a:cubicBezTo>
                    <a:cubicBezTo>
                      <a:pt x="284" y="1435"/>
                      <a:pt x="610" y="1631"/>
                      <a:pt x="943" y="1631"/>
                    </a:cubicBezTo>
                    <a:cubicBezTo>
                      <a:pt x="1091" y="1631"/>
                      <a:pt x="1240" y="1593"/>
                      <a:pt x="1374" y="1514"/>
                    </a:cubicBezTo>
                    <a:cubicBezTo>
                      <a:pt x="1771" y="1295"/>
                      <a:pt x="2070" y="718"/>
                      <a:pt x="1791" y="300"/>
                    </a:cubicBezTo>
                    <a:cubicBezTo>
                      <a:pt x="1647" y="60"/>
                      <a:pt x="1459" y="1"/>
                      <a:pt x="12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469;p24"/>
              <p:cNvSpPr/>
              <p:nvPr/>
            </p:nvSpPr>
            <p:spPr>
              <a:xfrm>
                <a:off x="4750443" y="2516128"/>
                <a:ext cx="327668" cy="566582"/>
              </a:xfrm>
              <a:custGeom>
                <a:avLst/>
                <a:gdLst/>
                <a:ahLst/>
                <a:cxnLst/>
                <a:rect l="l" t="t" r="r" b="b"/>
                <a:pathLst>
                  <a:path w="10723" h="18540" extrusionOk="0">
                    <a:moveTo>
                      <a:pt x="6346" y="0"/>
                    </a:moveTo>
                    <a:cubicBezTo>
                      <a:pt x="5957" y="0"/>
                      <a:pt x="5525" y="68"/>
                      <a:pt x="5153" y="99"/>
                    </a:cubicBezTo>
                    <a:cubicBezTo>
                      <a:pt x="4212" y="133"/>
                      <a:pt x="3270" y="226"/>
                      <a:pt x="2329" y="226"/>
                    </a:cubicBezTo>
                    <a:cubicBezTo>
                      <a:pt x="2176" y="226"/>
                      <a:pt x="2023" y="223"/>
                      <a:pt x="1871" y="218"/>
                    </a:cubicBezTo>
                    <a:lnTo>
                      <a:pt x="1871" y="218"/>
                    </a:lnTo>
                    <a:cubicBezTo>
                      <a:pt x="1891" y="238"/>
                      <a:pt x="1891" y="297"/>
                      <a:pt x="1871" y="337"/>
                    </a:cubicBezTo>
                    <a:cubicBezTo>
                      <a:pt x="995" y="3401"/>
                      <a:pt x="379" y="6464"/>
                      <a:pt x="180" y="9647"/>
                    </a:cubicBezTo>
                    <a:cubicBezTo>
                      <a:pt x="1" y="12631"/>
                      <a:pt x="339" y="15515"/>
                      <a:pt x="498" y="18499"/>
                    </a:cubicBezTo>
                    <a:cubicBezTo>
                      <a:pt x="1115" y="18400"/>
                      <a:pt x="1771" y="18519"/>
                      <a:pt x="2348" y="18320"/>
                    </a:cubicBezTo>
                    <a:cubicBezTo>
                      <a:pt x="2686" y="18221"/>
                      <a:pt x="3124" y="18042"/>
                      <a:pt x="3243" y="17624"/>
                    </a:cubicBezTo>
                    <a:cubicBezTo>
                      <a:pt x="3323" y="17326"/>
                      <a:pt x="3144" y="16769"/>
                      <a:pt x="3104" y="16450"/>
                    </a:cubicBezTo>
                    <a:cubicBezTo>
                      <a:pt x="2925" y="15177"/>
                      <a:pt x="2686" y="13944"/>
                      <a:pt x="2627" y="12671"/>
                    </a:cubicBezTo>
                    <a:lnTo>
                      <a:pt x="2627" y="12651"/>
                    </a:lnTo>
                    <a:cubicBezTo>
                      <a:pt x="2567" y="12551"/>
                      <a:pt x="2607" y="12372"/>
                      <a:pt x="2746" y="12313"/>
                    </a:cubicBezTo>
                    <a:cubicBezTo>
                      <a:pt x="3315" y="12161"/>
                      <a:pt x="4278" y="11720"/>
                      <a:pt x="5052" y="11720"/>
                    </a:cubicBezTo>
                    <a:cubicBezTo>
                      <a:pt x="5496" y="11720"/>
                      <a:pt x="5878" y="11865"/>
                      <a:pt x="6088" y="12293"/>
                    </a:cubicBezTo>
                    <a:cubicBezTo>
                      <a:pt x="6526" y="13208"/>
                      <a:pt x="6645" y="14381"/>
                      <a:pt x="6923" y="15356"/>
                    </a:cubicBezTo>
                    <a:cubicBezTo>
                      <a:pt x="7222" y="16450"/>
                      <a:pt x="7620" y="17465"/>
                      <a:pt x="8197" y="18440"/>
                    </a:cubicBezTo>
                    <a:cubicBezTo>
                      <a:pt x="8197" y="18459"/>
                      <a:pt x="8216" y="18519"/>
                      <a:pt x="8216" y="18539"/>
                    </a:cubicBezTo>
                    <a:cubicBezTo>
                      <a:pt x="8594" y="18519"/>
                      <a:pt x="8992" y="18459"/>
                      <a:pt x="9350" y="18340"/>
                    </a:cubicBezTo>
                    <a:cubicBezTo>
                      <a:pt x="9510" y="18280"/>
                      <a:pt x="10723" y="17843"/>
                      <a:pt x="10683" y="17664"/>
                    </a:cubicBezTo>
                    <a:cubicBezTo>
                      <a:pt x="10643" y="17584"/>
                      <a:pt x="10683" y="17544"/>
                      <a:pt x="10723" y="17465"/>
                    </a:cubicBezTo>
                    <a:cubicBezTo>
                      <a:pt x="9132" y="14282"/>
                      <a:pt x="8336" y="10801"/>
                      <a:pt x="7998" y="7220"/>
                    </a:cubicBezTo>
                    <a:cubicBezTo>
                      <a:pt x="7819" y="5231"/>
                      <a:pt x="7998" y="3142"/>
                      <a:pt x="7759" y="1153"/>
                    </a:cubicBezTo>
                    <a:cubicBezTo>
                      <a:pt x="7640" y="218"/>
                      <a:pt x="7540" y="138"/>
                      <a:pt x="6665" y="19"/>
                    </a:cubicBezTo>
                    <a:cubicBezTo>
                      <a:pt x="6564" y="6"/>
                      <a:pt x="6457" y="0"/>
                      <a:pt x="634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1470;p24"/>
              <p:cNvSpPr/>
              <p:nvPr/>
            </p:nvSpPr>
            <p:spPr>
              <a:xfrm>
                <a:off x="4737700" y="2210387"/>
                <a:ext cx="310036" cy="275468"/>
              </a:xfrm>
              <a:custGeom>
                <a:avLst/>
                <a:gdLst/>
                <a:ahLst/>
                <a:cxnLst/>
                <a:rect l="l" t="t" r="r" b="b"/>
                <a:pathLst>
                  <a:path w="10146" h="9014" extrusionOk="0">
                    <a:moveTo>
                      <a:pt x="4812" y="543"/>
                    </a:moveTo>
                    <a:cubicBezTo>
                      <a:pt x="4988" y="543"/>
                      <a:pt x="5168" y="554"/>
                      <a:pt x="5351" y="575"/>
                    </a:cubicBezTo>
                    <a:cubicBezTo>
                      <a:pt x="5391" y="615"/>
                      <a:pt x="5431" y="635"/>
                      <a:pt x="5490" y="635"/>
                    </a:cubicBezTo>
                    <a:cubicBezTo>
                      <a:pt x="7659" y="873"/>
                      <a:pt x="9549" y="2624"/>
                      <a:pt x="9270" y="4971"/>
                    </a:cubicBezTo>
                    <a:cubicBezTo>
                      <a:pt x="9027" y="7161"/>
                      <a:pt x="7198" y="8488"/>
                      <a:pt x="5177" y="8488"/>
                    </a:cubicBezTo>
                    <a:cubicBezTo>
                      <a:pt x="5050" y="8488"/>
                      <a:pt x="4922" y="8483"/>
                      <a:pt x="4794" y="8472"/>
                    </a:cubicBezTo>
                    <a:cubicBezTo>
                      <a:pt x="3859" y="8393"/>
                      <a:pt x="2745" y="8154"/>
                      <a:pt x="1989" y="7557"/>
                    </a:cubicBezTo>
                    <a:cubicBezTo>
                      <a:pt x="995" y="6762"/>
                      <a:pt x="875" y="5548"/>
                      <a:pt x="975" y="4335"/>
                    </a:cubicBezTo>
                    <a:cubicBezTo>
                      <a:pt x="1140" y="2057"/>
                      <a:pt x="2696" y="543"/>
                      <a:pt x="4812" y="543"/>
                    </a:cubicBezTo>
                    <a:close/>
                    <a:moveTo>
                      <a:pt x="4432" y="1"/>
                    </a:moveTo>
                    <a:cubicBezTo>
                      <a:pt x="2465" y="1"/>
                      <a:pt x="805" y="1607"/>
                      <a:pt x="477" y="3678"/>
                    </a:cubicBezTo>
                    <a:cubicBezTo>
                      <a:pt x="0" y="6742"/>
                      <a:pt x="1353" y="8492"/>
                      <a:pt x="4277" y="8950"/>
                    </a:cubicBezTo>
                    <a:cubicBezTo>
                      <a:pt x="4562" y="8993"/>
                      <a:pt x="4847" y="9014"/>
                      <a:pt x="5128" y="9014"/>
                    </a:cubicBezTo>
                    <a:cubicBezTo>
                      <a:pt x="7458" y="9014"/>
                      <a:pt x="9563" y="7565"/>
                      <a:pt x="9847" y="4991"/>
                    </a:cubicBezTo>
                    <a:cubicBezTo>
                      <a:pt x="10145" y="2405"/>
                      <a:pt x="7957" y="117"/>
                      <a:pt x="5490" y="97"/>
                    </a:cubicBezTo>
                    <a:cubicBezTo>
                      <a:pt x="5431" y="97"/>
                      <a:pt x="5371" y="117"/>
                      <a:pt x="5351" y="117"/>
                    </a:cubicBezTo>
                    <a:cubicBezTo>
                      <a:pt x="5040" y="38"/>
                      <a:pt x="4732" y="1"/>
                      <a:pt x="443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1471;p24"/>
              <p:cNvSpPr/>
              <p:nvPr/>
            </p:nvSpPr>
            <p:spPr>
              <a:xfrm>
                <a:off x="5007840" y="3018698"/>
                <a:ext cx="27013" cy="41287"/>
              </a:xfrm>
              <a:custGeom>
                <a:avLst/>
                <a:gdLst/>
                <a:ahLst/>
                <a:cxnLst/>
                <a:rect l="l" t="t" r="r" b="b"/>
                <a:pathLst>
                  <a:path w="884" h="1351" extrusionOk="0">
                    <a:moveTo>
                      <a:pt x="79" y="1"/>
                    </a:moveTo>
                    <a:cubicBezTo>
                      <a:pt x="41" y="1"/>
                      <a:pt x="0" y="35"/>
                      <a:pt x="12" y="84"/>
                    </a:cubicBezTo>
                    <a:cubicBezTo>
                      <a:pt x="92" y="522"/>
                      <a:pt x="311" y="999"/>
                      <a:pt x="629" y="1317"/>
                    </a:cubicBezTo>
                    <a:cubicBezTo>
                      <a:pt x="662" y="1341"/>
                      <a:pt x="695" y="1351"/>
                      <a:pt x="725" y="1351"/>
                    </a:cubicBezTo>
                    <a:cubicBezTo>
                      <a:pt x="821" y="1351"/>
                      <a:pt x="884" y="1245"/>
                      <a:pt x="808" y="1138"/>
                    </a:cubicBezTo>
                    <a:cubicBezTo>
                      <a:pt x="490" y="820"/>
                      <a:pt x="291" y="502"/>
                      <a:pt x="132" y="44"/>
                    </a:cubicBezTo>
                    <a:cubicBezTo>
                      <a:pt x="124" y="14"/>
                      <a:pt x="102" y="1"/>
                      <a:pt x="79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1472;p24"/>
              <p:cNvSpPr/>
              <p:nvPr/>
            </p:nvSpPr>
            <p:spPr>
              <a:xfrm>
                <a:off x="4760772" y="2223802"/>
                <a:ext cx="271748" cy="249645"/>
              </a:xfrm>
              <a:custGeom>
                <a:avLst/>
                <a:gdLst/>
                <a:ahLst/>
                <a:cxnLst/>
                <a:rect l="l" t="t" r="r" b="b"/>
                <a:pathLst>
                  <a:path w="8893" h="8169" extrusionOk="0">
                    <a:moveTo>
                      <a:pt x="4018" y="1"/>
                    </a:moveTo>
                    <a:cubicBezTo>
                      <a:pt x="1845" y="1"/>
                      <a:pt x="264" y="1552"/>
                      <a:pt x="81" y="3896"/>
                    </a:cubicBezTo>
                    <a:cubicBezTo>
                      <a:pt x="1" y="5129"/>
                      <a:pt x="120" y="6402"/>
                      <a:pt x="1135" y="7218"/>
                    </a:cubicBezTo>
                    <a:cubicBezTo>
                      <a:pt x="1911" y="7814"/>
                      <a:pt x="3084" y="8093"/>
                      <a:pt x="4019" y="8153"/>
                    </a:cubicBezTo>
                    <a:cubicBezTo>
                      <a:pt x="4150" y="8163"/>
                      <a:pt x="4280" y="8168"/>
                      <a:pt x="4409" y="8168"/>
                    </a:cubicBezTo>
                    <a:cubicBezTo>
                      <a:pt x="6521" y="8168"/>
                      <a:pt x="8392" y="6801"/>
                      <a:pt x="8654" y="4532"/>
                    </a:cubicBezTo>
                    <a:cubicBezTo>
                      <a:pt x="8893" y="2125"/>
                      <a:pt x="6963" y="295"/>
                      <a:pt x="4735" y="76"/>
                    </a:cubicBezTo>
                    <a:cubicBezTo>
                      <a:pt x="4696" y="56"/>
                      <a:pt x="4636" y="36"/>
                      <a:pt x="4596" y="36"/>
                    </a:cubicBezTo>
                    <a:cubicBezTo>
                      <a:pt x="4399" y="13"/>
                      <a:pt x="4207" y="1"/>
                      <a:pt x="40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1473;p24"/>
              <p:cNvSpPr/>
              <p:nvPr/>
            </p:nvSpPr>
            <p:spPr>
              <a:xfrm>
                <a:off x="4981437" y="3011945"/>
                <a:ext cx="34530" cy="51341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680" extrusionOk="0">
                    <a:moveTo>
                      <a:pt x="115" y="1"/>
                    </a:moveTo>
                    <a:cubicBezTo>
                      <a:pt x="60" y="1"/>
                      <a:pt x="1" y="59"/>
                      <a:pt x="41" y="126"/>
                    </a:cubicBezTo>
                    <a:cubicBezTo>
                      <a:pt x="299" y="623"/>
                      <a:pt x="558" y="1140"/>
                      <a:pt x="856" y="1618"/>
                    </a:cubicBezTo>
                    <a:cubicBezTo>
                      <a:pt x="888" y="1662"/>
                      <a:pt x="929" y="1680"/>
                      <a:pt x="968" y="1680"/>
                    </a:cubicBezTo>
                    <a:cubicBezTo>
                      <a:pt x="1054" y="1680"/>
                      <a:pt x="1130" y="1594"/>
                      <a:pt x="1075" y="1498"/>
                    </a:cubicBezTo>
                    <a:cubicBezTo>
                      <a:pt x="797" y="1001"/>
                      <a:pt x="478" y="524"/>
                      <a:pt x="180" y="46"/>
                    </a:cubicBezTo>
                    <a:cubicBezTo>
                      <a:pt x="167" y="14"/>
                      <a:pt x="142" y="1"/>
                      <a:pt x="115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1474;p24"/>
              <p:cNvSpPr/>
              <p:nvPr/>
            </p:nvSpPr>
            <p:spPr>
              <a:xfrm>
                <a:off x="4789956" y="2262581"/>
                <a:ext cx="42383" cy="39820"/>
              </a:xfrm>
              <a:custGeom>
                <a:avLst/>
                <a:gdLst/>
                <a:ahLst/>
                <a:cxnLst/>
                <a:rect l="l" t="t" r="r" b="b"/>
                <a:pathLst>
                  <a:path w="1387" h="1303" extrusionOk="0">
                    <a:moveTo>
                      <a:pt x="976" y="1"/>
                    </a:moveTo>
                    <a:cubicBezTo>
                      <a:pt x="697" y="1"/>
                      <a:pt x="458" y="259"/>
                      <a:pt x="319" y="458"/>
                    </a:cubicBezTo>
                    <a:cubicBezTo>
                      <a:pt x="160" y="677"/>
                      <a:pt x="41" y="916"/>
                      <a:pt x="1" y="1194"/>
                    </a:cubicBezTo>
                    <a:cubicBezTo>
                      <a:pt x="1" y="1261"/>
                      <a:pt x="56" y="1303"/>
                      <a:pt x="116" y="1303"/>
                    </a:cubicBezTo>
                    <a:cubicBezTo>
                      <a:pt x="163" y="1303"/>
                      <a:pt x="213" y="1276"/>
                      <a:pt x="240" y="1214"/>
                    </a:cubicBezTo>
                    <a:cubicBezTo>
                      <a:pt x="319" y="995"/>
                      <a:pt x="438" y="796"/>
                      <a:pt x="578" y="617"/>
                    </a:cubicBezTo>
                    <a:cubicBezTo>
                      <a:pt x="657" y="558"/>
                      <a:pt x="757" y="478"/>
                      <a:pt x="856" y="419"/>
                    </a:cubicBezTo>
                    <a:lnTo>
                      <a:pt x="856" y="419"/>
                    </a:lnTo>
                    <a:cubicBezTo>
                      <a:pt x="757" y="578"/>
                      <a:pt x="677" y="757"/>
                      <a:pt x="677" y="896"/>
                    </a:cubicBezTo>
                    <a:cubicBezTo>
                      <a:pt x="677" y="951"/>
                      <a:pt x="725" y="981"/>
                      <a:pt x="772" y="981"/>
                    </a:cubicBezTo>
                    <a:cubicBezTo>
                      <a:pt x="810" y="981"/>
                      <a:pt x="847" y="961"/>
                      <a:pt x="856" y="916"/>
                    </a:cubicBezTo>
                    <a:cubicBezTo>
                      <a:pt x="896" y="677"/>
                      <a:pt x="1055" y="578"/>
                      <a:pt x="1254" y="478"/>
                    </a:cubicBezTo>
                    <a:cubicBezTo>
                      <a:pt x="1387" y="402"/>
                      <a:pt x="1303" y="218"/>
                      <a:pt x="1174" y="218"/>
                    </a:cubicBezTo>
                    <a:cubicBezTo>
                      <a:pt x="1168" y="218"/>
                      <a:pt x="1161" y="219"/>
                      <a:pt x="1155" y="220"/>
                    </a:cubicBezTo>
                    <a:cubicBezTo>
                      <a:pt x="1138" y="220"/>
                      <a:pt x="1109" y="220"/>
                      <a:pt x="1088" y="241"/>
                    </a:cubicBezTo>
                    <a:lnTo>
                      <a:pt x="1088" y="241"/>
                    </a:lnTo>
                    <a:cubicBezTo>
                      <a:pt x="1150" y="141"/>
                      <a:pt x="1107" y="1"/>
                      <a:pt x="97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475;p24"/>
              <p:cNvSpPr/>
              <p:nvPr/>
            </p:nvSpPr>
            <p:spPr>
              <a:xfrm>
                <a:off x="4790353" y="2644536"/>
                <a:ext cx="15065" cy="25884"/>
              </a:xfrm>
              <a:custGeom>
                <a:avLst/>
                <a:gdLst/>
                <a:ahLst/>
                <a:cxnLst/>
                <a:rect l="l" t="t" r="r" b="b"/>
                <a:pathLst>
                  <a:path w="493" h="847" extrusionOk="0">
                    <a:moveTo>
                      <a:pt x="339" y="0"/>
                    </a:moveTo>
                    <a:cubicBezTo>
                      <a:pt x="282" y="0"/>
                      <a:pt x="219" y="29"/>
                      <a:pt x="187" y="94"/>
                    </a:cubicBezTo>
                    <a:cubicBezTo>
                      <a:pt x="127" y="313"/>
                      <a:pt x="67" y="512"/>
                      <a:pt x="28" y="730"/>
                    </a:cubicBezTo>
                    <a:cubicBezTo>
                      <a:pt x="1" y="798"/>
                      <a:pt x="56" y="847"/>
                      <a:pt x="107" y="847"/>
                    </a:cubicBezTo>
                    <a:cubicBezTo>
                      <a:pt x="131" y="847"/>
                      <a:pt x="154" y="836"/>
                      <a:pt x="167" y="810"/>
                    </a:cubicBezTo>
                    <a:cubicBezTo>
                      <a:pt x="266" y="591"/>
                      <a:pt x="366" y="392"/>
                      <a:pt x="445" y="154"/>
                    </a:cubicBezTo>
                    <a:cubicBezTo>
                      <a:pt x="492" y="60"/>
                      <a:pt x="421" y="0"/>
                      <a:pt x="33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476;p24"/>
              <p:cNvSpPr/>
              <p:nvPr/>
            </p:nvSpPr>
            <p:spPr>
              <a:xfrm>
                <a:off x="4779016" y="2644322"/>
                <a:ext cx="17754" cy="45779"/>
              </a:xfrm>
              <a:custGeom>
                <a:avLst/>
                <a:gdLst/>
                <a:ahLst/>
                <a:cxnLst/>
                <a:rect l="l" t="t" r="r" b="b"/>
                <a:pathLst>
                  <a:path w="581" h="1498" extrusionOk="0">
                    <a:moveTo>
                      <a:pt x="417" y="0"/>
                    </a:moveTo>
                    <a:cubicBezTo>
                      <a:pt x="383" y="0"/>
                      <a:pt x="348" y="13"/>
                      <a:pt x="319" y="41"/>
                    </a:cubicBezTo>
                    <a:cubicBezTo>
                      <a:pt x="1" y="419"/>
                      <a:pt x="1" y="1036"/>
                      <a:pt x="200" y="1434"/>
                    </a:cubicBezTo>
                    <a:cubicBezTo>
                      <a:pt x="217" y="1477"/>
                      <a:pt x="256" y="1497"/>
                      <a:pt x="292" y="1497"/>
                    </a:cubicBezTo>
                    <a:cubicBezTo>
                      <a:pt x="340" y="1497"/>
                      <a:pt x="381" y="1462"/>
                      <a:pt x="359" y="1394"/>
                    </a:cubicBezTo>
                    <a:cubicBezTo>
                      <a:pt x="319" y="1155"/>
                      <a:pt x="299" y="936"/>
                      <a:pt x="339" y="718"/>
                    </a:cubicBezTo>
                    <a:cubicBezTo>
                      <a:pt x="399" y="519"/>
                      <a:pt x="498" y="340"/>
                      <a:pt x="538" y="161"/>
                    </a:cubicBezTo>
                    <a:cubicBezTo>
                      <a:pt x="580" y="75"/>
                      <a:pt x="502" y="0"/>
                      <a:pt x="41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1477;p24"/>
              <p:cNvSpPr/>
              <p:nvPr/>
            </p:nvSpPr>
            <p:spPr>
              <a:xfrm>
                <a:off x="4637376" y="2166688"/>
                <a:ext cx="61421" cy="46084"/>
              </a:xfrm>
              <a:custGeom>
                <a:avLst/>
                <a:gdLst/>
                <a:ahLst/>
                <a:cxnLst/>
                <a:rect l="l" t="t" r="r" b="b"/>
                <a:pathLst>
                  <a:path w="2010" h="1508" extrusionOk="0">
                    <a:moveTo>
                      <a:pt x="1078" y="1"/>
                    </a:moveTo>
                    <a:cubicBezTo>
                      <a:pt x="791" y="1"/>
                      <a:pt x="506" y="147"/>
                      <a:pt x="319" y="374"/>
                    </a:cubicBezTo>
                    <a:cubicBezTo>
                      <a:pt x="1" y="811"/>
                      <a:pt x="220" y="1309"/>
                      <a:pt x="697" y="1448"/>
                    </a:cubicBezTo>
                    <a:lnTo>
                      <a:pt x="757" y="1508"/>
                    </a:lnTo>
                    <a:cubicBezTo>
                      <a:pt x="1095" y="1408"/>
                      <a:pt x="1493" y="1428"/>
                      <a:pt x="1751" y="1130"/>
                    </a:cubicBezTo>
                    <a:cubicBezTo>
                      <a:pt x="2010" y="811"/>
                      <a:pt x="1851" y="294"/>
                      <a:pt x="1493" y="115"/>
                    </a:cubicBezTo>
                    <a:cubicBezTo>
                      <a:pt x="1361" y="36"/>
                      <a:pt x="1219" y="1"/>
                      <a:pt x="107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95206" y="1470514"/>
              <a:ext cx="1791194" cy="1162029"/>
            </a:xfrm>
            <a:prstGeom prst="rect">
              <a:avLst/>
            </a:prstGeom>
          </p:spPr>
        </p:pic>
      </p:grpSp>
      <p:grpSp>
        <p:nvGrpSpPr>
          <p:cNvPr id="119" name="Group 118"/>
          <p:cNvGrpSpPr/>
          <p:nvPr/>
        </p:nvGrpSpPr>
        <p:grpSpPr>
          <a:xfrm>
            <a:off x="7348004" y="1687496"/>
            <a:ext cx="1800724" cy="2227584"/>
            <a:chOff x="7834828" y="1486567"/>
            <a:chExt cx="1800724" cy="2227584"/>
          </a:xfrm>
        </p:grpSpPr>
        <p:grpSp>
          <p:nvGrpSpPr>
            <p:cNvPr id="53" name="Google Shape;1436;p24"/>
            <p:cNvGrpSpPr/>
            <p:nvPr/>
          </p:nvGrpSpPr>
          <p:grpSpPr>
            <a:xfrm>
              <a:off x="8293434" y="1876828"/>
              <a:ext cx="1182891" cy="1837323"/>
              <a:chOff x="2703925" y="1614459"/>
              <a:chExt cx="1000330" cy="1553762"/>
            </a:xfrm>
          </p:grpSpPr>
          <p:sp>
            <p:nvSpPr>
              <p:cNvPr id="55" name="Google Shape;1438;p24"/>
              <p:cNvSpPr/>
              <p:nvPr/>
            </p:nvSpPr>
            <p:spPr>
              <a:xfrm>
                <a:off x="3599113" y="1813213"/>
                <a:ext cx="47853" cy="28176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922" extrusionOk="0">
                    <a:moveTo>
                      <a:pt x="410" y="1"/>
                    </a:moveTo>
                    <a:cubicBezTo>
                      <a:pt x="304" y="1"/>
                      <a:pt x="205" y="15"/>
                      <a:pt x="119" y="45"/>
                    </a:cubicBezTo>
                    <a:cubicBezTo>
                      <a:pt x="0" y="65"/>
                      <a:pt x="20" y="264"/>
                      <a:pt x="139" y="264"/>
                    </a:cubicBezTo>
                    <a:cubicBezTo>
                      <a:pt x="378" y="264"/>
                      <a:pt x="617" y="284"/>
                      <a:pt x="836" y="403"/>
                    </a:cubicBezTo>
                    <a:cubicBezTo>
                      <a:pt x="1054" y="542"/>
                      <a:pt x="1174" y="701"/>
                      <a:pt x="1353" y="880"/>
                    </a:cubicBezTo>
                    <a:cubicBezTo>
                      <a:pt x="1376" y="909"/>
                      <a:pt x="1403" y="921"/>
                      <a:pt x="1431" y="921"/>
                    </a:cubicBezTo>
                    <a:cubicBezTo>
                      <a:pt x="1499" y="921"/>
                      <a:pt x="1566" y="846"/>
                      <a:pt x="1552" y="761"/>
                    </a:cubicBezTo>
                    <a:cubicBezTo>
                      <a:pt x="1455" y="276"/>
                      <a:pt x="871" y="1"/>
                      <a:pt x="41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1439;p24"/>
              <p:cNvSpPr/>
              <p:nvPr/>
            </p:nvSpPr>
            <p:spPr>
              <a:xfrm>
                <a:off x="3615492" y="1833352"/>
                <a:ext cx="26157" cy="23715"/>
              </a:xfrm>
              <a:custGeom>
                <a:avLst/>
                <a:gdLst/>
                <a:ahLst/>
                <a:cxnLst/>
                <a:rect l="l" t="t" r="r" b="b"/>
                <a:pathLst>
                  <a:path w="856" h="776" extrusionOk="0">
                    <a:moveTo>
                      <a:pt x="125" y="1"/>
                    </a:moveTo>
                    <a:cubicBezTo>
                      <a:pt x="50" y="1"/>
                      <a:pt x="0" y="117"/>
                      <a:pt x="81" y="182"/>
                    </a:cubicBezTo>
                    <a:cubicBezTo>
                      <a:pt x="300" y="341"/>
                      <a:pt x="439" y="520"/>
                      <a:pt x="618" y="739"/>
                    </a:cubicBezTo>
                    <a:cubicBezTo>
                      <a:pt x="639" y="765"/>
                      <a:pt x="666" y="776"/>
                      <a:pt x="694" y="776"/>
                    </a:cubicBezTo>
                    <a:cubicBezTo>
                      <a:pt x="773" y="776"/>
                      <a:pt x="856" y="687"/>
                      <a:pt x="797" y="599"/>
                    </a:cubicBezTo>
                    <a:cubicBezTo>
                      <a:pt x="638" y="341"/>
                      <a:pt x="399" y="182"/>
                      <a:pt x="180" y="22"/>
                    </a:cubicBezTo>
                    <a:cubicBezTo>
                      <a:pt x="161" y="7"/>
                      <a:pt x="142" y="1"/>
                      <a:pt x="125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1440;p24"/>
              <p:cNvSpPr/>
              <p:nvPr/>
            </p:nvSpPr>
            <p:spPr>
              <a:xfrm>
                <a:off x="2703925" y="1614459"/>
                <a:ext cx="1000330" cy="1553762"/>
              </a:xfrm>
              <a:custGeom>
                <a:avLst/>
                <a:gdLst/>
                <a:ahLst/>
                <a:cxnLst/>
                <a:rect l="l" t="t" r="r" b="b"/>
                <a:pathLst>
                  <a:path w="32736" h="50843" extrusionOk="0">
                    <a:moveTo>
                      <a:pt x="23325" y="20211"/>
                    </a:moveTo>
                    <a:cubicBezTo>
                      <a:pt x="23658" y="20211"/>
                      <a:pt x="23988" y="20443"/>
                      <a:pt x="24062" y="20812"/>
                    </a:cubicBezTo>
                    <a:cubicBezTo>
                      <a:pt x="24129" y="21165"/>
                      <a:pt x="23885" y="21460"/>
                      <a:pt x="23568" y="21460"/>
                    </a:cubicBezTo>
                    <a:cubicBezTo>
                      <a:pt x="23509" y="21460"/>
                      <a:pt x="23448" y="21450"/>
                      <a:pt x="23386" y="21429"/>
                    </a:cubicBezTo>
                    <a:cubicBezTo>
                      <a:pt x="23364" y="21421"/>
                      <a:pt x="23344" y="21418"/>
                      <a:pt x="23323" y="21418"/>
                    </a:cubicBezTo>
                    <a:cubicBezTo>
                      <a:pt x="23232" y="21418"/>
                      <a:pt x="23156" y="21486"/>
                      <a:pt x="23107" y="21568"/>
                    </a:cubicBezTo>
                    <a:cubicBezTo>
                      <a:pt x="22889" y="21488"/>
                      <a:pt x="22690" y="21329"/>
                      <a:pt x="22650" y="21031"/>
                    </a:cubicBezTo>
                    <a:cubicBezTo>
                      <a:pt x="22590" y="20613"/>
                      <a:pt x="22869" y="20275"/>
                      <a:pt x="23247" y="20215"/>
                    </a:cubicBezTo>
                    <a:cubicBezTo>
                      <a:pt x="23273" y="20212"/>
                      <a:pt x="23299" y="20211"/>
                      <a:pt x="23325" y="20211"/>
                    </a:cubicBezTo>
                    <a:close/>
                    <a:moveTo>
                      <a:pt x="9383" y="21388"/>
                    </a:moveTo>
                    <a:cubicBezTo>
                      <a:pt x="9759" y="21388"/>
                      <a:pt x="10274" y="21645"/>
                      <a:pt x="10197" y="22125"/>
                    </a:cubicBezTo>
                    <a:cubicBezTo>
                      <a:pt x="10118" y="22503"/>
                      <a:pt x="9799" y="22662"/>
                      <a:pt x="9501" y="22801"/>
                    </a:cubicBezTo>
                    <a:cubicBezTo>
                      <a:pt x="9441" y="22801"/>
                      <a:pt x="9421" y="22861"/>
                      <a:pt x="9421" y="22901"/>
                    </a:cubicBezTo>
                    <a:cubicBezTo>
                      <a:pt x="9023" y="22881"/>
                      <a:pt x="8645" y="22622"/>
                      <a:pt x="8626" y="22185"/>
                    </a:cubicBezTo>
                    <a:cubicBezTo>
                      <a:pt x="8626" y="21767"/>
                      <a:pt x="8944" y="21409"/>
                      <a:pt x="9342" y="21389"/>
                    </a:cubicBezTo>
                    <a:cubicBezTo>
                      <a:pt x="9355" y="21388"/>
                      <a:pt x="9369" y="21388"/>
                      <a:pt x="9383" y="21388"/>
                    </a:cubicBezTo>
                    <a:close/>
                    <a:moveTo>
                      <a:pt x="17597" y="22165"/>
                    </a:moveTo>
                    <a:cubicBezTo>
                      <a:pt x="17617" y="22284"/>
                      <a:pt x="17697" y="22383"/>
                      <a:pt x="17836" y="22383"/>
                    </a:cubicBezTo>
                    <a:cubicBezTo>
                      <a:pt x="20183" y="22463"/>
                      <a:pt x="22172" y="24592"/>
                      <a:pt x="21695" y="27138"/>
                    </a:cubicBezTo>
                    <a:cubicBezTo>
                      <a:pt x="21304" y="29288"/>
                      <a:pt x="19484" y="30534"/>
                      <a:pt x="17540" y="30534"/>
                    </a:cubicBezTo>
                    <a:cubicBezTo>
                      <a:pt x="17308" y="30534"/>
                      <a:pt x="17075" y="30516"/>
                      <a:pt x="16841" y="30480"/>
                    </a:cubicBezTo>
                    <a:cubicBezTo>
                      <a:pt x="14454" y="30142"/>
                      <a:pt x="12365" y="28272"/>
                      <a:pt x="13002" y="25566"/>
                    </a:cubicBezTo>
                    <a:cubicBezTo>
                      <a:pt x="13539" y="23179"/>
                      <a:pt x="15449" y="22185"/>
                      <a:pt x="17597" y="22165"/>
                    </a:cubicBezTo>
                    <a:close/>
                    <a:moveTo>
                      <a:pt x="18757" y="32227"/>
                    </a:moveTo>
                    <a:cubicBezTo>
                      <a:pt x="19626" y="32227"/>
                      <a:pt x="20372" y="32357"/>
                      <a:pt x="20621" y="32767"/>
                    </a:cubicBezTo>
                    <a:cubicBezTo>
                      <a:pt x="20899" y="33225"/>
                      <a:pt x="20879" y="34657"/>
                      <a:pt x="20959" y="35234"/>
                    </a:cubicBezTo>
                    <a:cubicBezTo>
                      <a:pt x="21078" y="36109"/>
                      <a:pt x="21218" y="37005"/>
                      <a:pt x="21377" y="37880"/>
                    </a:cubicBezTo>
                    <a:cubicBezTo>
                      <a:pt x="21954" y="41361"/>
                      <a:pt x="22710" y="44882"/>
                      <a:pt x="23903" y="48164"/>
                    </a:cubicBezTo>
                    <a:cubicBezTo>
                      <a:pt x="23883" y="48164"/>
                      <a:pt x="23863" y="48184"/>
                      <a:pt x="23843" y="48224"/>
                    </a:cubicBezTo>
                    <a:cubicBezTo>
                      <a:pt x="23433" y="48587"/>
                      <a:pt x="22871" y="49327"/>
                      <a:pt x="22269" y="49327"/>
                    </a:cubicBezTo>
                    <a:cubicBezTo>
                      <a:pt x="22113" y="49327"/>
                      <a:pt x="21954" y="49278"/>
                      <a:pt x="21795" y="49159"/>
                    </a:cubicBezTo>
                    <a:cubicBezTo>
                      <a:pt x="21397" y="48861"/>
                      <a:pt x="21218" y="47886"/>
                      <a:pt x="21078" y="47428"/>
                    </a:cubicBezTo>
                    <a:cubicBezTo>
                      <a:pt x="20720" y="46394"/>
                      <a:pt x="20502" y="45360"/>
                      <a:pt x="20263" y="44305"/>
                    </a:cubicBezTo>
                    <a:cubicBezTo>
                      <a:pt x="20037" y="43433"/>
                      <a:pt x="19525" y="43191"/>
                      <a:pt x="18899" y="43191"/>
                    </a:cubicBezTo>
                    <a:cubicBezTo>
                      <a:pt x="18313" y="43191"/>
                      <a:pt x="17626" y="43404"/>
                      <a:pt x="16980" y="43510"/>
                    </a:cubicBezTo>
                    <a:lnTo>
                      <a:pt x="16941" y="43510"/>
                    </a:lnTo>
                    <a:cubicBezTo>
                      <a:pt x="16929" y="43508"/>
                      <a:pt x="16917" y="43507"/>
                      <a:pt x="16905" y="43507"/>
                    </a:cubicBezTo>
                    <a:cubicBezTo>
                      <a:pt x="16776" y="43507"/>
                      <a:pt x="16642" y="43606"/>
                      <a:pt x="16642" y="43788"/>
                    </a:cubicBezTo>
                    <a:cubicBezTo>
                      <a:pt x="16682" y="45260"/>
                      <a:pt x="16682" y="46692"/>
                      <a:pt x="16622" y="48164"/>
                    </a:cubicBezTo>
                    <a:cubicBezTo>
                      <a:pt x="16603" y="48940"/>
                      <a:pt x="16682" y="49955"/>
                      <a:pt x="15906" y="50253"/>
                    </a:cubicBezTo>
                    <a:cubicBezTo>
                      <a:pt x="15697" y="50333"/>
                      <a:pt x="15429" y="50353"/>
                      <a:pt x="15148" y="50353"/>
                    </a:cubicBezTo>
                    <a:cubicBezTo>
                      <a:pt x="14867" y="50353"/>
                      <a:pt x="14573" y="50333"/>
                      <a:pt x="14315" y="50333"/>
                    </a:cubicBezTo>
                    <a:cubicBezTo>
                      <a:pt x="14270" y="50288"/>
                      <a:pt x="14225" y="50266"/>
                      <a:pt x="14172" y="50266"/>
                    </a:cubicBezTo>
                    <a:cubicBezTo>
                      <a:pt x="14154" y="50266"/>
                      <a:pt x="14136" y="50268"/>
                      <a:pt x="14116" y="50273"/>
                    </a:cubicBezTo>
                    <a:cubicBezTo>
                      <a:pt x="14115" y="50273"/>
                      <a:pt x="14113" y="50273"/>
                      <a:pt x="14112" y="50273"/>
                    </a:cubicBezTo>
                    <a:cubicBezTo>
                      <a:pt x="13761" y="50273"/>
                      <a:pt x="14216" y="42174"/>
                      <a:pt x="14255" y="41500"/>
                    </a:cubicBezTo>
                    <a:cubicBezTo>
                      <a:pt x="14355" y="40068"/>
                      <a:pt x="14454" y="38616"/>
                      <a:pt x="14613" y="37204"/>
                    </a:cubicBezTo>
                    <a:cubicBezTo>
                      <a:pt x="14733" y="35712"/>
                      <a:pt x="14693" y="33921"/>
                      <a:pt x="15310" y="32549"/>
                    </a:cubicBezTo>
                    <a:cubicBezTo>
                      <a:pt x="15787" y="32529"/>
                      <a:pt x="16642" y="32409"/>
                      <a:pt x="17577" y="32310"/>
                    </a:cubicBezTo>
                    <a:cubicBezTo>
                      <a:pt x="17598" y="32324"/>
                      <a:pt x="17622" y="32331"/>
                      <a:pt x="17647" y="32331"/>
                    </a:cubicBezTo>
                    <a:cubicBezTo>
                      <a:pt x="17693" y="32331"/>
                      <a:pt x="17745" y="32309"/>
                      <a:pt x="17796" y="32270"/>
                    </a:cubicBezTo>
                    <a:cubicBezTo>
                      <a:pt x="18121" y="32244"/>
                      <a:pt x="18447" y="32227"/>
                      <a:pt x="18757" y="32227"/>
                    </a:cubicBezTo>
                    <a:close/>
                    <a:moveTo>
                      <a:pt x="7927" y="0"/>
                    </a:moveTo>
                    <a:cubicBezTo>
                      <a:pt x="7662" y="0"/>
                      <a:pt x="7397" y="2"/>
                      <a:pt x="7134" y="4"/>
                    </a:cubicBezTo>
                    <a:cubicBezTo>
                      <a:pt x="7074" y="4"/>
                      <a:pt x="7054" y="24"/>
                      <a:pt x="7034" y="44"/>
                    </a:cubicBezTo>
                    <a:cubicBezTo>
                      <a:pt x="6955" y="84"/>
                      <a:pt x="6895" y="123"/>
                      <a:pt x="6895" y="223"/>
                    </a:cubicBezTo>
                    <a:cubicBezTo>
                      <a:pt x="6994" y="2869"/>
                      <a:pt x="6736" y="5435"/>
                      <a:pt x="6656" y="8041"/>
                    </a:cubicBezTo>
                    <a:cubicBezTo>
                      <a:pt x="5732" y="7371"/>
                      <a:pt x="4478" y="6967"/>
                      <a:pt x="3309" y="6967"/>
                    </a:cubicBezTo>
                    <a:cubicBezTo>
                      <a:pt x="1560" y="6967"/>
                      <a:pt x="0" y="7872"/>
                      <a:pt x="12" y="10149"/>
                    </a:cubicBezTo>
                    <a:cubicBezTo>
                      <a:pt x="12" y="11522"/>
                      <a:pt x="470" y="12835"/>
                      <a:pt x="1822" y="13213"/>
                    </a:cubicBezTo>
                    <a:cubicBezTo>
                      <a:pt x="2216" y="13316"/>
                      <a:pt x="2627" y="13363"/>
                      <a:pt x="3044" y="13363"/>
                    </a:cubicBezTo>
                    <a:cubicBezTo>
                      <a:pt x="4395" y="13363"/>
                      <a:pt x="5810" y="12872"/>
                      <a:pt x="6935" y="12218"/>
                    </a:cubicBezTo>
                    <a:lnTo>
                      <a:pt x="6935" y="12218"/>
                    </a:lnTo>
                    <a:cubicBezTo>
                      <a:pt x="7034" y="14745"/>
                      <a:pt x="6955" y="17191"/>
                      <a:pt x="6875" y="19718"/>
                    </a:cubicBezTo>
                    <a:cubicBezTo>
                      <a:pt x="6875" y="19817"/>
                      <a:pt x="6955" y="19877"/>
                      <a:pt x="7034" y="19877"/>
                    </a:cubicBezTo>
                    <a:cubicBezTo>
                      <a:pt x="7054" y="19917"/>
                      <a:pt x="7074" y="19996"/>
                      <a:pt x="7154" y="19996"/>
                    </a:cubicBezTo>
                    <a:cubicBezTo>
                      <a:pt x="7870" y="20116"/>
                      <a:pt x="8626" y="20175"/>
                      <a:pt x="9362" y="20175"/>
                    </a:cubicBezTo>
                    <a:cubicBezTo>
                      <a:pt x="9443" y="20176"/>
                      <a:pt x="9524" y="20177"/>
                      <a:pt x="9605" y="20177"/>
                    </a:cubicBezTo>
                    <a:cubicBezTo>
                      <a:pt x="11101" y="20177"/>
                      <a:pt x="12643" y="20009"/>
                      <a:pt x="14096" y="19877"/>
                    </a:cubicBezTo>
                    <a:cubicBezTo>
                      <a:pt x="14215" y="19857"/>
                      <a:pt x="14255" y="19698"/>
                      <a:pt x="14235" y="19598"/>
                    </a:cubicBezTo>
                    <a:cubicBezTo>
                      <a:pt x="14315" y="19579"/>
                      <a:pt x="14355" y="19479"/>
                      <a:pt x="14315" y="19400"/>
                    </a:cubicBezTo>
                    <a:cubicBezTo>
                      <a:pt x="13738" y="18266"/>
                      <a:pt x="13042" y="17032"/>
                      <a:pt x="13221" y="15680"/>
                    </a:cubicBezTo>
                    <a:cubicBezTo>
                      <a:pt x="13400" y="14247"/>
                      <a:pt x="14554" y="13332"/>
                      <a:pt x="15906" y="13312"/>
                    </a:cubicBezTo>
                    <a:cubicBezTo>
                      <a:pt x="15923" y="13312"/>
                      <a:pt x="15939" y="13312"/>
                      <a:pt x="15955" y="13312"/>
                    </a:cubicBezTo>
                    <a:cubicBezTo>
                      <a:pt x="17133" y="13312"/>
                      <a:pt x="18324" y="14021"/>
                      <a:pt x="19069" y="14944"/>
                    </a:cubicBezTo>
                    <a:cubicBezTo>
                      <a:pt x="20124" y="16276"/>
                      <a:pt x="19805" y="17808"/>
                      <a:pt x="19189" y="19260"/>
                    </a:cubicBezTo>
                    <a:cubicBezTo>
                      <a:pt x="19169" y="19320"/>
                      <a:pt x="19169" y="19380"/>
                      <a:pt x="19189" y="19419"/>
                    </a:cubicBezTo>
                    <a:cubicBezTo>
                      <a:pt x="19169" y="19499"/>
                      <a:pt x="19208" y="19598"/>
                      <a:pt x="19328" y="19618"/>
                    </a:cubicBezTo>
                    <a:cubicBezTo>
                      <a:pt x="20462" y="19758"/>
                      <a:pt x="21596" y="19777"/>
                      <a:pt x="22710" y="19777"/>
                    </a:cubicBezTo>
                    <a:cubicBezTo>
                      <a:pt x="22371" y="19996"/>
                      <a:pt x="22113" y="20414"/>
                      <a:pt x="22172" y="20891"/>
                    </a:cubicBezTo>
                    <a:cubicBezTo>
                      <a:pt x="22208" y="21404"/>
                      <a:pt x="22667" y="21869"/>
                      <a:pt x="23159" y="21869"/>
                    </a:cubicBezTo>
                    <a:cubicBezTo>
                      <a:pt x="23221" y="21869"/>
                      <a:pt x="23284" y="21862"/>
                      <a:pt x="23346" y="21846"/>
                    </a:cubicBezTo>
                    <a:lnTo>
                      <a:pt x="23346" y="21886"/>
                    </a:lnTo>
                    <a:cubicBezTo>
                      <a:pt x="23664" y="24154"/>
                      <a:pt x="24241" y="26243"/>
                      <a:pt x="23764" y="28550"/>
                    </a:cubicBezTo>
                    <a:cubicBezTo>
                      <a:pt x="23366" y="30480"/>
                      <a:pt x="22451" y="32031"/>
                      <a:pt x="21357" y="33583"/>
                    </a:cubicBezTo>
                    <a:cubicBezTo>
                      <a:pt x="21257" y="32787"/>
                      <a:pt x="21058" y="31992"/>
                      <a:pt x="20502" y="31733"/>
                    </a:cubicBezTo>
                    <a:cubicBezTo>
                      <a:pt x="20323" y="31637"/>
                      <a:pt x="20113" y="31605"/>
                      <a:pt x="19893" y="31605"/>
                    </a:cubicBezTo>
                    <a:cubicBezTo>
                      <a:pt x="19477" y="31605"/>
                      <a:pt x="19023" y="31720"/>
                      <a:pt x="18671" y="31733"/>
                    </a:cubicBezTo>
                    <a:lnTo>
                      <a:pt x="17836" y="31813"/>
                    </a:lnTo>
                    <a:cubicBezTo>
                      <a:pt x="17836" y="31713"/>
                      <a:pt x="17836" y="31614"/>
                      <a:pt x="17876" y="31514"/>
                    </a:cubicBezTo>
                    <a:cubicBezTo>
                      <a:pt x="17876" y="31355"/>
                      <a:pt x="17896" y="31196"/>
                      <a:pt x="17896" y="31037"/>
                    </a:cubicBezTo>
                    <a:cubicBezTo>
                      <a:pt x="20104" y="30858"/>
                      <a:pt x="22073" y="29207"/>
                      <a:pt x="22272" y="26720"/>
                    </a:cubicBezTo>
                    <a:cubicBezTo>
                      <a:pt x="22491" y="23955"/>
                      <a:pt x="20362" y="21846"/>
                      <a:pt x="17836" y="21767"/>
                    </a:cubicBezTo>
                    <a:lnTo>
                      <a:pt x="17796" y="21767"/>
                    </a:lnTo>
                    <a:cubicBezTo>
                      <a:pt x="17442" y="21659"/>
                      <a:pt x="17089" y="21608"/>
                      <a:pt x="16743" y="21608"/>
                    </a:cubicBezTo>
                    <a:cubicBezTo>
                      <a:pt x="14599" y="21608"/>
                      <a:pt x="12713" y="23547"/>
                      <a:pt x="12405" y="25825"/>
                    </a:cubicBezTo>
                    <a:cubicBezTo>
                      <a:pt x="11968" y="28709"/>
                      <a:pt x="14235" y="30659"/>
                      <a:pt x="16801" y="31017"/>
                    </a:cubicBezTo>
                    <a:cubicBezTo>
                      <a:pt x="17000" y="31037"/>
                      <a:pt x="17179" y="31057"/>
                      <a:pt x="17378" y="31057"/>
                    </a:cubicBezTo>
                    <a:cubicBezTo>
                      <a:pt x="17378" y="31315"/>
                      <a:pt x="17378" y="31614"/>
                      <a:pt x="17418" y="31852"/>
                    </a:cubicBezTo>
                    <a:cubicBezTo>
                      <a:pt x="16682" y="31912"/>
                      <a:pt x="15946" y="31992"/>
                      <a:pt x="15210" y="32091"/>
                    </a:cubicBezTo>
                    <a:cubicBezTo>
                      <a:pt x="15111" y="32111"/>
                      <a:pt x="15051" y="32151"/>
                      <a:pt x="15031" y="32230"/>
                    </a:cubicBezTo>
                    <a:cubicBezTo>
                      <a:pt x="14633" y="32549"/>
                      <a:pt x="14454" y="33046"/>
                      <a:pt x="14355" y="33603"/>
                    </a:cubicBezTo>
                    <a:cubicBezTo>
                      <a:pt x="12405" y="32986"/>
                      <a:pt x="10714" y="31653"/>
                      <a:pt x="9958" y="29565"/>
                    </a:cubicBezTo>
                    <a:cubicBezTo>
                      <a:pt x="9242" y="27556"/>
                      <a:pt x="9620" y="25228"/>
                      <a:pt x="9580" y="23100"/>
                    </a:cubicBezTo>
                    <a:lnTo>
                      <a:pt x="9620" y="23100"/>
                    </a:lnTo>
                    <a:cubicBezTo>
                      <a:pt x="10177" y="23040"/>
                      <a:pt x="10734" y="22463"/>
                      <a:pt x="10655" y="21807"/>
                    </a:cubicBezTo>
                    <a:cubicBezTo>
                      <a:pt x="10575" y="21170"/>
                      <a:pt x="9958" y="20792"/>
                      <a:pt x="9381" y="20792"/>
                    </a:cubicBezTo>
                    <a:cubicBezTo>
                      <a:pt x="9322" y="20792"/>
                      <a:pt x="9262" y="20792"/>
                      <a:pt x="9183" y="20812"/>
                    </a:cubicBezTo>
                    <a:cubicBezTo>
                      <a:pt x="8566" y="20911"/>
                      <a:pt x="8069" y="21528"/>
                      <a:pt x="8148" y="22204"/>
                    </a:cubicBezTo>
                    <a:cubicBezTo>
                      <a:pt x="8188" y="22702"/>
                      <a:pt x="8645" y="23179"/>
                      <a:pt x="9123" y="23179"/>
                    </a:cubicBezTo>
                    <a:cubicBezTo>
                      <a:pt x="8924" y="25566"/>
                      <a:pt x="8725" y="28431"/>
                      <a:pt x="9859" y="30559"/>
                    </a:cubicBezTo>
                    <a:cubicBezTo>
                      <a:pt x="10774" y="32330"/>
                      <a:pt x="12425" y="33623"/>
                      <a:pt x="14315" y="33901"/>
                    </a:cubicBezTo>
                    <a:cubicBezTo>
                      <a:pt x="14235" y="34458"/>
                      <a:pt x="14235" y="35095"/>
                      <a:pt x="14196" y="35592"/>
                    </a:cubicBezTo>
                    <a:cubicBezTo>
                      <a:pt x="13957" y="37940"/>
                      <a:pt x="13758" y="40307"/>
                      <a:pt x="13619" y="42674"/>
                    </a:cubicBezTo>
                    <a:cubicBezTo>
                      <a:pt x="13459" y="44942"/>
                      <a:pt x="13340" y="47210"/>
                      <a:pt x="13320" y="49457"/>
                    </a:cubicBezTo>
                    <a:cubicBezTo>
                      <a:pt x="13320" y="50045"/>
                      <a:pt x="13380" y="50784"/>
                      <a:pt x="13945" y="50784"/>
                    </a:cubicBezTo>
                    <a:cubicBezTo>
                      <a:pt x="14030" y="50784"/>
                      <a:pt x="14126" y="50767"/>
                      <a:pt x="14235" y="50731"/>
                    </a:cubicBezTo>
                    <a:cubicBezTo>
                      <a:pt x="14255" y="50731"/>
                      <a:pt x="14255" y="50711"/>
                      <a:pt x="14255" y="50711"/>
                    </a:cubicBezTo>
                    <a:cubicBezTo>
                      <a:pt x="14656" y="50762"/>
                      <a:pt x="15159" y="50842"/>
                      <a:pt x="15630" y="50842"/>
                    </a:cubicBezTo>
                    <a:cubicBezTo>
                      <a:pt x="16257" y="50842"/>
                      <a:pt x="16827" y="50699"/>
                      <a:pt x="17020" y="50154"/>
                    </a:cubicBezTo>
                    <a:cubicBezTo>
                      <a:pt x="17299" y="49418"/>
                      <a:pt x="17140" y="48145"/>
                      <a:pt x="17179" y="47369"/>
                    </a:cubicBezTo>
                    <a:cubicBezTo>
                      <a:pt x="17199" y="46195"/>
                      <a:pt x="17199" y="45061"/>
                      <a:pt x="17179" y="43907"/>
                    </a:cubicBezTo>
                    <a:cubicBezTo>
                      <a:pt x="17576" y="43876"/>
                      <a:pt x="18122" y="43762"/>
                      <a:pt x="18613" y="43762"/>
                    </a:cubicBezTo>
                    <a:cubicBezTo>
                      <a:pt x="19058" y="43762"/>
                      <a:pt x="19458" y="43855"/>
                      <a:pt x="19666" y="44186"/>
                    </a:cubicBezTo>
                    <a:cubicBezTo>
                      <a:pt x="20004" y="44743"/>
                      <a:pt x="20064" y="45936"/>
                      <a:pt x="20263" y="46573"/>
                    </a:cubicBezTo>
                    <a:cubicBezTo>
                      <a:pt x="20581" y="47687"/>
                      <a:pt x="20959" y="49239"/>
                      <a:pt x="21775" y="50054"/>
                    </a:cubicBezTo>
                    <a:cubicBezTo>
                      <a:pt x="21835" y="50115"/>
                      <a:pt x="21908" y="50141"/>
                      <a:pt x="21983" y="50141"/>
                    </a:cubicBezTo>
                    <a:cubicBezTo>
                      <a:pt x="22006" y="50141"/>
                      <a:pt x="22030" y="50138"/>
                      <a:pt x="22053" y="50134"/>
                    </a:cubicBezTo>
                    <a:cubicBezTo>
                      <a:pt x="22869" y="49875"/>
                      <a:pt x="23585" y="49139"/>
                      <a:pt x="24202" y="48542"/>
                    </a:cubicBezTo>
                    <a:cubicBezTo>
                      <a:pt x="24281" y="48463"/>
                      <a:pt x="24301" y="48383"/>
                      <a:pt x="24281" y="48284"/>
                    </a:cubicBezTo>
                    <a:cubicBezTo>
                      <a:pt x="24381" y="48244"/>
                      <a:pt x="24440" y="48145"/>
                      <a:pt x="24381" y="48025"/>
                    </a:cubicBezTo>
                    <a:cubicBezTo>
                      <a:pt x="23207" y="43808"/>
                      <a:pt x="22093" y="39690"/>
                      <a:pt x="21456" y="35354"/>
                    </a:cubicBezTo>
                    <a:cubicBezTo>
                      <a:pt x="21397" y="35095"/>
                      <a:pt x="21397" y="34617"/>
                      <a:pt x="21357" y="34120"/>
                    </a:cubicBezTo>
                    <a:cubicBezTo>
                      <a:pt x="24659" y="31176"/>
                      <a:pt x="24977" y="25984"/>
                      <a:pt x="23744" y="21886"/>
                    </a:cubicBezTo>
                    <a:cubicBezTo>
                      <a:pt x="24162" y="21787"/>
                      <a:pt x="24500" y="21389"/>
                      <a:pt x="24500" y="20911"/>
                    </a:cubicBezTo>
                    <a:cubicBezTo>
                      <a:pt x="24540" y="20414"/>
                      <a:pt x="24261" y="19996"/>
                      <a:pt x="23863" y="19777"/>
                    </a:cubicBezTo>
                    <a:cubicBezTo>
                      <a:pt x="24440" y="19738"/>
                      <a:pt x="24997" y="19718"/>
                      <a:pt x="25554" y="19698"/>
                    </a:cubicBezTo>
                    <a:cubicBezTo>
                      <a:pt x="25654" y="19698"/>
                      <a:pt x="25733" y="19598"/>
                      <a:pt x="25753" y="19519"/>
                    </a:cubicBezTo>
                    <a:cubicBezTo>
                      <a:pt x="25793" y="19519"/>
                      <a:pt x="25833" y="19499"/>
                      <a:pt x="25853" y="19439"/>
                    </a:cubicBezTo>
                    <a:cubicBezTo>
                      <a:pt x="26489" y="17251"/>
                      <a:pt x="26529" y="14765"/>
                      <a:pt x="26270" y="12537"/>
                    </a:cubicBezTo>
                    <a:cubicBezTo>
                      <a:pt x="26270" y="12437"/>
                      <a:pt x="26171" y="12377"/>
                      <a:pt x="26071" y="12377"/>
                    </a:cubicBezTo>
                    <a:cubicBezTo>
                      <a:pt x="25972" y="12377"/>
                      <a:pt x="25873" y="12457"/>
                      <a:pt x="25873" y="12556"/>
                    </a:cubicBezTo>
                    <a:cubicBezTo>
                      <a:pt x="26032" y="14864"/>
                      <a:pt x="25833" y="17012"/>
                      <a:pt x="25594" y="19300"/>
                    </a:cubicBezTo>
                    <a:cubicBezTo>
                      <a:pt x="24733" y="19326"/>
                      <a:pt x="23876" y="19333"/>
                      <a:pt x="23019" y="19333"/>
                    </a:cubicBezTo>
                    <a:cubicBezTo>
                      <a:pt x="21876" y="19333"/>
                      <a:pt x="20735" y="19320"/>
                      <a:pt x="19586" y="19320"/>
                    </a:cubicBezTo>
                    <a:cubicBezTo>
                      <a:pt x="20183" y="17888"/>
                      <a:pt x="20482" y="16336"/>
                      <a:pt x="19527" y="14963"/>
                    </a:cubicBezTo>
                    <a:cubicBezTo>
                      <a:pt x="18741" y="13812"/>
                      <a:pt x="17301" y="12913"/>
                      <a:pt x="15899" y="12913"/>
                    </a:cubicBezTo>
                    <a:cubicBezTo>
                      <a:pt x="15775" y="12913"/>
                      <a:pt x="15651" y="12920"/>
                      <a:pt x="15528" y="12934"/>
                    </a:cubicBezTo>
                    <a:cubicBezTo>
                      <a:pt x="14335" y="13054"/>
                      <a:pt x="13241" y="13830"/>
                      <a:pt x="12902" y="15063"/>
                    </a:cubicBezTo>
                    <a:cubicBezTo>
                      <a:pt x="12425" y="16634"/>
                      <a:pt x="13161" y="18206"/>
                      <a:pt x="14016" y="19479"/>
                    </a:cubicBezTo>
                    <a:cubicBezTo>
                      <a:pt x="11749" y="19618"/>
                      <a:pt x="9441" y="19499"/>
                      <a:pt x="7173" y="19698"/>
                    </a:cubicBezTo>
                    <a:cubicBezTo>
                      <a:pt x="7631" y="17271"/>
                      <a:pt x="7631" y="14546"/>
                      <a:pt x="7273" y="12079"/>
                    </a:cubicBezTo>
                    <a:cubicBezTo>
                      <a:pt x="7273" y="11980"/>
                      <a:pt x="7173" y="11940"/>
                      <a:pt x="7094" y="11940"/>
                    </a:cubicBezTo>
                    <a:cubicBezTo>
                      <a:pt x="7079" y="11880"/>
                      <a:pt x="7030" y="11819"/>
                      <a:pt x="6964" y="11819"/>
                    </a:cubicBezTo>
                    <a:cubicBezTo>
                      <a:pt x="6942" y="11819"/>
                      <a:pt x="6919" y="11826"/>
                      <a:pt x="6895" y="11840"/>
                    </a:cubicBezTo>
                    <a:cubicBezTo>
                      <a:pt x="5741" y="12417"/>
                      <a:pt x="4488" y="12815"/>
                      <a:pt x="3195" y="12855"/>
                    </a:cubicBezTo>
                    <a:cubicBezTo>
                      <a:pt x="3087" y="12860"/>
                      <a:pt x="2978" y="12863"/>
                      <a:pt x="2869" y="12863"/>
                    </a:cubicBezTo>
                    <a:cubicBezTo>
                      <a:pt x="2176" y="12863"/>
                      <a:pt x="1483" y="12734"/>
                      <a:pt x="967" y="12218"/>
                    </a:cubicBezTo>
                    <a:cubicBezTo>
                      <a:pt x="470" y="11741"/>
                      <a:pt x="390" y="10786"/>
                      <a:pt x="390" y="10149"/>
                    </a:cubicBezTo>
                    <a:cubicBezTo>
                      <a:pt x="379" y="8118"/>
                      <a:pt x="1717" y="7359"/>
                      <a:pt x="3239" y="7359"/>
                    </a:cubicBezTo>
                    <a:cubicBezTo>
                      <a:pt x="4414" y="7359"/>
                      <a:pt x="5699" y="7811"/>
                      <a:pt x="6557" y="8478"/>
                    </a:cubicBezTo>
                    <a:cubicBezTo>
                      <a:pt x="6600" y="8517"/>
                      <a:pt x="6643" y="8533"/>
                      <a:pt x="6681" y="8533"/>
                    </a:cubicBezTo>
                    <a:cubicBezTo>
                      <a:pt x="6801" y="8533"/>
                      <a:pt x="6885" y="8375"/>
                      <a:pt x="6855" y="8240"/>
                    </a:cubicBezTo>
                    <a:cubicBezTo>
                      <a:pt x="6855" y="8200"/>
                      <a:pt x="6875" y="8200"/>
                      <a:pt x="6875" y="8180"/>
                    </a:cubicBezTo>
                    <a:cubicBezTo>
                      <a:pt x="7472" y="5674"/>
                      <a:pt x="7432" y="2829"/>
                      <a:pt x="7273" y="283"/>
                    </a:cubicBezTo>
                    <a:lnTo>
                      <a:pt x="7273" y="283"/>
                    </a:lnTo>
                    <a:cubicBezTo>
                      <a:pt x="8735" y="462"/>
                      <a:pt x="10231" y="551"/>
                      <a:pt x="11718" y="551"/>
                    </a:cubicBezTo>
                    <a:cubicBezTo>
                      <a:pt x="12214" y="551"/>
                      <a:pt x="12709" y="541"/>
                      <a:pt x="13201" y="521"/>
                    </a:cubicBezTo>
                    <a:lnTo>
                      <a:pt x="13201" y="521"/>
                    </a:lnTo>
                    <a:cubicBezTo>
                      <a:pt x="12405" y="1775"/>
                      <a:pt x="12127" y="3326"/>
                      <a:pt x="13022" y="4619"/>
                    </a:cubicBezTo>
                    <a:cubicBezTo>
                      <a:pt x="13769" y="5694"/>
                      <a:pt x="15017" y="6285"/>
                      <a:pt x="16261" y="6285"/>
                    </a:cubicBezTo>
                    <a:cubicBezTo>
                      <a:pt x="16375" y="6285"/>
                      <a:pt x="16489" y="6280"/>
                      <a:pt x="16603" y="6270"/>
                    </a:cubicBezTo>
                    <a:cubicBezTo>
                      <a:pt x="19328" y="6012"/>
                      <a:pt x="20800" y="2710"/>
                      <a:pt x="19228" y="382"/>
                    </a:cubicBezTo>
                    <a:lnTo>
                      <a:pt x="19228" y="382"/>
                    </a:lnTo>
                    <a:cubicBezTo>
                      <a:pt x="21297" y="621"/>
                      <a:pt x="23406" y="641"/>
                      <a:pt x="25475" y="680"/>
                    </a:cubicBezTo>
                    <a:cubicBezTo>
                      <a:pt x="25495" y="680"/>
                      <a:pt x="25534" y="680"/>
                      <a:pt x="25554" y="641"/>
                    </a:cubicBezTo>
                    <a:lnTo>
                      <a:pt x="25554" y="641"/>
                    </a:lnTo>
                    <a:cubicBezTo>
                      <a:pt x="25534" y="680"/>
                      <a:pt x="25534" y="700"/>
                      <a:pt x="25534" y="720"/>
                    </a:cubicBezTo>
                    <a:cubicBezTo>
                      <a:pt x="25495" y="2729"/>
                      <a:pt x="25674" y="4758"/>
                      <a:pt x="25733" y="6768"/>
                    </a:cubicBezTo>
                    <a:cubicBezTo>
                      <a:pt x="25733" y="6893"/>
                      <a:pt x="25846" y="6970"/>
                      <a:pt x="25955" y="6970"/>
                    </a:cubicBezTo>
                    <a:cubicBezTo>
                      <a:pt x="25967" y="6970"/>
                      <a:pt x="25980" y="6969"/>
                      <a:pt x="25992" y="6967"/>
                    </a:cubicBezTo>
                    <a:cubicBezTo>
                      <a:pt x="26020" y="6994"/>
                      <a:pt x="26057" y="7032"/>
                      <a:pt x="26104" y="7032"/>
                    </a:cubicBezTo>
                    <a:cubicBezTo>
                      <a:pt x="26124" y="7032"/>
                      <a:pt x="26147" y="7024"/>
                      <a:pt x="26171" y="7006"/>
                    </a:cubicBezTo>
                    <a:cubicBezTo>
                      <a:pt x="27111" y="6519"/>
                      <a:pt x="28127" y="5955"/>
                      <a:pt x="29193" y="5955"/>
                    </a:cubicBezTo>
                    <a:cubicBezTo>
                      <a:pt x="29345" y="5955"/>
                      <a:pt x="29498" y="5967"/>
                      <a:pt x="29652" y="5992"/>
                    </a:cubicBezTo>
                    <a:cubicBezTo>
                      <a:pt x="31104" y="6211"/>
                      <a:pt x="31960" y="7583"/>
                      <a:pt x="32139" y="9035"/>
                    </a:cubicBezTo>
                    <a:cubicBezTo>
                      <a:pt x="32338" y="10726"/>
                      <a:pt x="31244" y="11920"/>
                      <a:pt x="29732" y="12238"/>
                    </a:cubicBezTo>
                    <a:cubicBezTo>
                      <a:pt x="29453" y="12295"/>
                      <a:pt x="29177" y="12318"/>
                      <a:pt x="28904" y="12318"/>
                    </a:cubicBezTo>
                    <a:cubicBezTo>
                      <a:pt x="28026" y="12318"/>
                      <a:pt x="27170" y="12081"/>
                      <a:pt x="26290" y="11960"/>
                    </a:cubicBezTo>
                    <a:cubicBezTo>
                      <a:pt x="26284" y="11959"/>
                      <a:pt x="26277" y="11958"/>
                      <a:pt x="26271" y="11958"/>
                    </a:cubicBezTo>
                    <a:cubicBezTo>
                      <a:pt x="26144" y="11958"/>
                      <a:pt x="26075" y="12144"/>
                      <a:pt x="26151" y="12258"/>
                    </a:cubicBezTo>
                    <a:lnTo>
                      <a:pt x="26231" y="12338"/>
                    </a:lnTo>
                    <a:cubicBezTo>
                      <a:pt x="26925" y="12560"/>
                      <a:pt x="27770" y="12702"/>
                      <a:pt x="28614" y="12702"/>
                    </a:cubicBezTo>
                    <a:cubicBezTo>
                      <a:pt x="29729" y="12702"/>
                      <a:pt x="30843" y="12455"/>
                      <a:pt x="31602" y="11820"/>
                    </a:cubicBezTo>
                    <a:cubicBezTo>
                      <a:pt x="32338" y="11323"/>
                      <a:pt x="32736" y="10468"/>
                      <a:pt x="32636" y="9234"/>
                    </a:cubicBezTo>
                    <a:cubicBezTo>
                      <a:pt x="32556" y="8478"/>
                      <a:pt x="32338" y="7703"/>
                      <a:pt x="31920" y="7066"/>
                    </a:cubicBezTo>
                    <a:cubicBezTo>
                      <a:pt x="31602" y="6569"/>
                      <a:pt x="31164" y="6151"/>
                      <a:pt x="30627" y="5912"/>
                    </a:cubicBezTo>
                    <a:cubicBezTo>
                      <a:pt x="30198" y="5726"/>
                      <a:pt x="29760" y="5646"/>
                      <a:pt x="29323" y="5646"/>
                    </a:cubicBezTo>
                    <a:cubicBezTo>
                      <a:pt x="28217" y="5646"/>
                      <a:pt x="27117" y="6160"/>
                      <a:pt x="26191" y="6788"/>
                    </a:cubicBezTo>
                    <a:cubicBezTo>
                      <a:pt x="26151" y="4798"/>
                      <a:pt x="26131" y="2769"/>
                      <a:pt x="25833" y="800"/>
                    </a:cubicBezTo>
                    <a:cubicBezTo>
                      <a:pt x="25833" y="720"/>
                      <a:pt x="25733" y="700"/>
                      <a:pt x="25674" y="700"/>
                    </a:cubicBezTo>
                    <a:cubicBezTo>
                      <a:pt x="25773" y="601"/>
                      <a:pt x="25753" y="342"/>
                      <a:pt x="25554" y="342"/>
                    </a:cubicBezTo>
                    <a:cubicBezTo>
                      <a:pt x="23804" y="229"/>
                      <a:pt x="22014" y="102"/>
                      <a:pt x="20238" y="102"/>
                    </a:cubicBezTo>
                    <a:cubicBezTo>
                      <a:pt x="19834" y="102"/>
                      <a:pt x="19431" y="109"/>
                      <a:pt x="19029" y="123"/>
                    </a:cubicBezTo>
                    <a:cubicBezTo>
                      <a:pt x="18990" y="123"/>
                      <a:pt x="18970" y="143"/>
                      <a:pt x="18930" y="183"/>
                    </a:cubicBezTo>
                    <a:cubicBezTo>
                      <a:pt x="18811" y="223"/>
                      <a:pt x="18731" y="402"/>
                      <a:pt x="18831" y="521"/>
                    </a:cubicBezTo>
                    <a:cubicBezTo>
                      <a:pt x="20362" y="2491"/>
                      <a:pt x="19208" y="5475"/>
                      <a:pt x="16841" y="5872"/>
                    </a:cubicBezTo>
                    <a:cubicBezTo>
                      <a:pt x="16650" y="5906"/>
                      <a:pt x="16454" y="5923"/>
                      <a:pt x="16259" y="5923"/>
                    </a:cubicBezTo>
                    <a:cubicBezTo>
                      <a:pt x="15296" y="5923"/>
                      <a:pt x="14316" y="5522"/>
                      <a:pt x="13639" y="4778"/>
                    </a:cubicBezTo>
                    <a:cubicBezTo>
                      <a:pt x="12465" y="3505"/>
                      <a:pt x="12863" y="1954"/>
                      <a:pt x="13559" y="541"/>
                    </a:cubicBezTo>
                    <a:cubicBezTo>
                      <a:pt x="13718" y="482"/>
                      <a:pt x="13738" y="203"/>
                      <a:pt x="13519" y="183"/>
                    </a:cubicBezTo>
                    <a:cubicBezTo>
                      <a:pt x="11674" y="61"/>
                      <a:pt x="9783" y="0"/>
                      <a:pt x="792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1441;p24"/>
              <p:cNvSpPr/>
              <p:nvPr/>
            </p:nvSpPr>
            <p:spPr>
              <a:xfrm>
                <a:off x="3393636" y="2231319"/>
                <a:ext cx="47700" cy="41042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343" extrusionOk="0">
                    <a:moveTo>
                      <a:pt x="751" y="1"/>
                    </a:moveTo>
                    <a:cubicBezTo>
                      <a:pt x="713" y="1"/>
                      <a:pt x="675" y="3"/>
                      <a:pt x="637" y="9"/>
                    </a:cubicBezTo>
                    <a:cubicBezTo>
                      <a:pt x="279" y="49"/>
                      <a:pt x="0" y="427"/>
                      <a:pt x="80" y="825"/>
                    </a:cubicBezTo>
                    <a:cubicBezTo>
                      <a:pt x="120" y="1123"/>
                      <a:pt x="319" y="1282"/>
                      <a:pt x="537" y="1342"/>
                    </a:cubicBezTo>
                    <a:cubicBezTo>
                      <a:pt x="584" y="1264"/>
                      <a:pt x="656" y="1210"/>
                      <a:pt x="742" y="1210"/>
                    </a:cubicBezTo>
                    <a:cubicBezTo>
                      <a:pt x="766" y="1210"/>
                      <a:pt x="790" y="1214"/>
                      <a:pt x="816" y="1223"/>
                    </a:cubicBezTo>
                    <a:cubicBezTo>
                      <a:pt x="873" y="1240"/>
                      <a:pt x="930" y="1248"/>
                      <a:pt x="985" y="1248"/>
                    </a:cubicBezTo>
                    <a:cubicBezTo>
                      <a:pt x="1308" y="1248"/>
                      <a:pt x="1560" y="963"/>
                      <a:pt x="1492" y="606"/>
                    </a:cubicBezTo>
                    <a:cubicBezTo>
                      <a:pt x="1420" y="247"/>
                      <a:pt x="1105" y="1"/>
                      <a:pt x="7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1442;p24"/>
              <p:cNvSpPr/>
              <p:nvPr/>
            </p:nvSpPr>
            <p:spPr>
              <a:xfrm>
                <a:off x="3124444" y="2599278"/>
                <a:ext cx="309945" cy="553931"/>
              </a:xfrm>
              <a:custGeom>
                <a:avLst/>
                <a:gdLst/>
                <a:ahLst/>
                <a:cxnLst/>
                <a:rect l="l" t="t" r="r" b="b"/>
                <a:pathLst>
                  <a:path w="10143" h="18126" extrusionOk="0">
                    <a:moveTo>
                      <a:pt x="4996" y="0"/>
                    </a:moveTo>
                    <a:cubicBezTo>
                      <a:pt x="4686" y="0"/>
                      <a:pt x="4360" y="17"/>
                      <a:pt x="4035" y="43"/>
                    </a:cubicBezTo>
                    <a:cubicBezTo>
                      <a:pt x="3984" y="82"/>
                      <a:pt x="3932" y="104"/>
                      <a:pt x="3886" y="104"/>
                    </a:cubicBezTo>
                    <a:cubicBezTo>
                      <a:pt x="3861" y="104"/>
                      <a:pt x="3837" y="97"/>
                      <a:pt x="3816" y="83"/>
                    </a:cubicBezTo>
                    <a:cubicBezTo>
                      <a:pt x="2881" y="182"/>
                      <a:pt x="2026" y="302"/>
                      <a:pt x="1549" y="322"/>
                    </a:cubicBezTo>
                    <a:cubicBezTo>
                      <a:pt x="932" y="1694"/>
                      <a:pt x="972" y="3485"/>
                      <a:pt x="852" y="4977"/>
                    </a:cubicBezTo>
                    <a:cubicBezTo>
                      <a:pt x="693" y="6389"/>
                      <a:pt x="594" y="7841"/>
                      <a:pt x="494" y="9273"/>
                    </a:cubicBezTo>
                    <a:cubicBezTo>
                      <a:pt x="455" y="9947"/>
                      <a:pt x="0" y="18046"/>
                      <a:pt x="351" y="18046"/>
                    </a:cubicBezTo>
                    <a:cubicBezTo>
                      <a:pt x="352" y="18046"/>
                      <a:pt x="354" y="18046"/>
                      <a:pt x="355" y="18046"/>
                    </a:cubicBezTo>
                    <a:cubicBezTo>
                      <a:pt x="375" y="18041"/>
                      <a:pt x="393" y="18039"/>
                      <a:pt x="411" y="18039"/>
                    </a:cubicBezTo>
                    <a:cubicBezTo>
                      <a:pt x="464" y="18039"/>
                      <a:pt x="509" y="18061"/>
                      <a:pt x="554" y="18106"/>
                    </a:cubicBezTo>
                    <a:cubicBezTo>
                      <a:pt x="812" y="18106"/>
                      <a:pt x="1106" y="18126"/>
                      <a:pt x="1387" y="18126"/>
                    </a:cubicBezTo>
                    <a:cubicBezTo>
                      <a:pt x="1668" y="18126"/>
                      <a:pt x="1936" y="18106"/>
                      <a:pt x="2145" y="18026"/>
                    </a:cubicBezTo>
                    <a:cubicBezTo>
                      <a:pt x="2921" y="17728"/>
                      <a:pt x="2842" y="16713"/>
                      <a:pt x="2861" y="15937"/>
                    </a:cubicBezTo>
                    <a:cubicBezTo>
                      <a:pt x="2921" y="14465"/>
                      <a:pt x="2921" y="13033"/>
                      <a:pt x="2881" y="11561"/>
                    </a:cubicBezTo>
                    <a:cubicBezTo>
                      <a:pt x="2881" y="11379"/>
                      <a:pt x="3015" y="11280"/>
                      <a:pt x="3144" y="11280"/>
                    </a:cubicBezTo>
                    <a:cubicBezTo>
                      <a:pt x="3156" y="11280"/>
                      <a:pt x="3168" y="11281"/>
                      <a:pt x="3180" y="11283"/>
                    </a:cubicBezTo>
                    <a:lnTo>
                      <a:pt x="3219" y="11283"/>
                    </a:lnTo>
                    <a:cubicBezTo>
                      <a:pt x="3865" y="11177"/>
                      <a:pt x="4552" y="10964"/>
                      <a:pt x="5138" y="10964"/>
                    </a:cubicBezTo>
                    <a:cubicBezTo>
                      <a:pt x="5764" y="10964"/>
                      <a:pt x="6276" y="11206"/>
                      <a:pt x="6502" y="12078"/>
                    </a:cubicBezTo>
                    <a:cubicBezTo>
                      <a:pt x="6741" y="13133"/>
                      <a:pt x="6959" y="14167"/>
                      <a:pt x="7317" y="15201"/>
                    </a:cubicBezTo>
                    <a:cubicBezTo>
                      <a:pt x="7457" y="15659"/>
                      <a:pt x="7636" y="16634"/>
                      <a:pt x="8034" y="16932"/>
                    </a:cubicBezTo>
                    <a:cubicBezTo>
                      <a:pt x="8193" y="17051"/>
                      <a:pt x="8352" y="17100"/>
                      <a:pt x="8508" y="17100"/>
                    </a:cubicBezTo>
                    <a:cubicBezTo>
                      <a:pt x="9110" y="17100"/>
                      <a:pt x="9672" y="16360"/>
                      <a:pt x="10082" y="15997"/>
                    </a:cubicBezTo>
                    <a:cubicBezTo>
                      <a:pt x="10102" y="15957"/>
                      <a:pt x="10122" y="15937"/>
                      <a:pt x="10142" y="15937"/>
                    </a:cubicBezTo>
                    <a:cubicBezTo>
                      <a:pt x="8949" y="12655"/>
                      <a:pt x="8193" y="9134"/>
                      <a:pt x="7616" y="5653"/>
                    </a:cubicBezTo>
                    <a:cubicBezTo>
                      <a:pt x="7457" y="4778"/>
                      <a:pt x="7317" y="3882"/>
                      <a:pt x="7198" y="3007"/>
                    </a:cubicBezTo>
                    <a:cubicBezTo>
                      <a:pt x="7118" y="2430"/>
                      <a:pt x="7138" y="998"/>
                      <a:pt x="6860" y="540"/>
                    </a:cubicBezTo>
                    <a:cubicBezTo>
                      <a:pt x="6611" y="130"/>
                      <a:pt x="5865" y="0"/>
                      <a:pt x="49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1443;p24"/>
              <p:cNvSpPr/>
              <p:nvPr/>
            </p:nvSpPr>
            <p:spPr>
              <a:xfrm>
                <a:off x="3369311" y="3053322"/>
                <a:ext cx="25179" cy="40370"/>
              </a:xfrm>
              <a:custGeom>
                <a:avLst/>
                <a:gdLst/>
                <a:ahLst/>
                <a:cxnLst/>
                <a:rect l="l" t="t" r="r" b="b"/>
                <a:pathLst>
                  <a:path w="824" h="1321" extrusionOk="0">
                    <a:moveTo>
                      <a:pt x="204" y="1"/>
                    </a:moveTo>
                    <a:cubicBezTo>
                      <a:pt x="102" y="1"/>
                      <a:pt x="1" y="98"/>
                      <a:pt x="40" y="204"/>
                    </a:cubicBezTo>
                    <a:cubicBezTo>
                      <a:pt x="200" y="582"/>
                      <a:pt x="418" y="900"/>
                      <a:pt x="597" y="1258"/>
                    </a:cubicBezTo>
                    <a:cubicBezTo>
                      <a:pt x="622" y="1302"/>
                      <a:pt x="655" y="1321"/>
                      <a:pt x="688" y="1321"/>
                    </a:cubicBezTo>
                    <a:cubicBezTo>
                      <a:pt x="758" y="1321"/>
                      <a:pt x="824" y="1234"/>
                      <a:pt x="796" y="1139"/>
                    </a:cubicBezTo>
                    <a:cubicBezTo>
                      <a:pt x="637" y="781"/>
                      <a:pt x="518" y="403"/>
                      <a:pt x="339" y="85"/>
                    </a:cubicBezTo>
                    <a:cubicBezTo>
                      <a:pt x="306" y="25"/>
                      <a:pt x="255" y="1"/>
                      <a:pt x="204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1444;p24"/>
              <p:cNvSpPr/>
              <p:nvPr/>
            </p:nvSpPr>
            <p:spPr>
              <a:xfrm>
                <a:off x="3361916" y="3063162"/>
                <a:ext cx="21574" cy="46115"/>
              </a:xfrm>
              <a:custGeom>
                <a:avLst/>
                <a:gdLst/>
                <a:ahLst/>
                <a:cxnLst/>
                <a:rect l="l" t="t" r="r" b="b"/>
                <a:pathLst>
                  <a:path w="706" h="1509" extrusionOk="0">
                    <a:moveTo>
                      <a:pt x="149" y="0"/>
                    </a:moveTo>
                    <a:cubicBezTo>
                      <a:pt x="76" y="0"/>
                      <a:pt x="0" y="46"/>
                      <a:pt x="24" y="141"/>
                    </a:cubicBezTo>
                    <a:cubicBezTo>
                      <a:pt x="44" y="360"/>
                      <a:pt x="143" y="558"/>
                      <a:pt x="223" y="757"/>
                    </a:cubicBezTo>
                    <a:cubicBezTo>
                      <a:pt x="282" y="1016"/>
                      <a:pt x="382" y="1235"/>
                      <a:pt x="521" y="1454"/>
                    </a:cubicBezTo>
                    <a:cubicBezTo>
                      <a:pt x="536" y="1491"/>
                      <a:pt x="568" y="1509"/>
                      <a:pt x="600" y="1509"/>
                    </a:cubicBezTo>
                    <a:cubicBezTo>
                      <a:pt x="653" y="1509"/>
                      <a:pt x="705" y="1461"/>
                      <a:pt x="680" y="1374"/>
                    </a:cubicBezTo>
                    <a:cubicBezTo>
                      <a:pt x="640" y="1155"/>
                      <a:pt x="561" y="936"/>
                      <a:pt x="521" y="678"/>
                    </a:cubicBezTo>
                    <a:cubicBezTo>
                      <a:pt x="442" y="459"/>
                      <a:pt x="382" y="240"/>
                      <a:pt x="263" y="61"/>
                    </a:cubicBezTo>
                    <a:cubicBezTo>
                      <a:pt x="246" y="21"/>
                      <a:pt x="198" y="0"/>
                      <a:pt x="14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1445;p24"/>
              <p:cNvSpPr/>
              <p:nvPr/>
            </p:nvSpPr>
            <p:spPr>
              <a:xfrm>
                <a:off x="3078147" y="2287517"/>
                <a:ext cx="306981" cy="263030"/>
              </a:xfrm>
              <a:custGeom>
                <a:avLst/>
                <a:gdLst/>
                <a:ahLst/>
                <a:cxnLst/>
                <a:rect l="l" t="t" r="r" b="b"/>
                <a:pathLst>
                  <a:path w="10046" h="8607" extrusionOk="0">
                    <a:moveTo>
                      <a:pt x="5351" y="0"/>
                    </a:moveTo>
                    <a:cubicBezTo>
                      <a:pt x="3183" y="40"/>
                      <a:pt x="1213" y="1055"/>
                      <a:pt x="656" y="3482"/>
                    </a:cubicBezTo>
                    <a:cubicBezTo>
                      <a:pt x="0" y="6267"/>
                      <a:pt x="2168" y="8216"/>
                      <a:pt x="4615" y="8554"/>
                    </a:cubicBezTo>
                    <a:cubicBezTo>
                      <a:pt x="4845" y="8589"/>
                      <a:pt x="5075" y="8606"/>
                      <a:pt x="5304" y="8606"/>
                    </a:cubicBezTo>
                    <a:cubicBezTo>
                      <a:pt x="7295" y="8606"/>
                      <a:pt x="9178" y="7310"/>
                      <a:pt x="9588" y="5133"/>
                    </a:cubicBezTo>
                    <a:cubicBezTo>
                      <a:pt x="10046" y="2527"/>
                      <a:pt x="8037" y="339"/>
                      <a:pt x="5630" y="259"/>
                    </a:cubicBezTo>
                    <a:cubicBezTo>
                      <a:pt x="5451" y="259"/>
                      <a:pt x="5371" y="160"/>
                      <a:pt x="535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1446;p24"/>
              <p:cNvSpPr/>
              <p:nvPr/>
            </p:nvSpPr>
            <p:spPr>
              <a:xfrm>
                <a:off x="3165301" y="2701100"/>
                <a:ext cx="12926" cy="30377"/>
              </a:xfrm>
              <a:custGeom>
                <a:avLst/>
                <a:gdLst/>
                <a:ahLst/>
                <a:cxnLst/>
                <a:rect l="l" t="t" r="r" b="b"/>
                <a:pathLst>
                  <a:path w="423" h="994" extrusionOk="0">
                    <a:moveTo>
                      <a:pt x="261" y="1"/>
                    </a:moveTo>
                    <a:cubicBezTo>
                      <a:pt x="208" y="1"/>
                      <a:pt x="156" y="29"/>
                      <a:pt x="132" y="93"/>
                    </a:cubicBezTo>
                    <a:cubicBezTo>
                      <a:pt x="92" y="351"/>
                      <a:pt x="52" y="590"/>
                      <a:pt x="13" y="869"/>
                    </a:cubicBezTo>
                    <a:cubicBezTo>
                      <a:pt x="0" y="942"/>
                      <a:pt x="72" y="993"/>
                      <a:pt x="133" y="993"/>
                    </a:cubicBezTo>
                    <a:cubicBezTo>
                      <a:pt x="170" y="993"/>
                      <a:pt x="204" y="974"/>
                      <a:pt x="212" y="928"/>
                    </a:cubicBezTo>
                    <a:cubicBezTo>
                      <a:pt x="291" y="670"/>
                      <a:pt x="351" y="431"/>
                      <a:pt x="410" y="172"/>
                    </a:cubicBezTo>
                    <a:cubicBezTo>
                      <a:pt x="422" y="65"/>
                      <a:pt x="341" y="1"/>
                      <a:pt x="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1447;p24"/>
              <p:cNvSpPr/>
              <p:nvPr/>
            </p:nvSpPr>
            <p:spPr>
              <a:xfrm>
                <a:off x="3149135" y="2473009"/>
                <a:ext cx="30619" cy="23928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783" extrusionOk="0">
                    <a:moveTo>
                      <a:pt x="124" y="0"/>
                    </a:moveTo>
                    <a:cubicBezTo>
                      <a:pt x="64" y="0"/>
                      <a:pt x="0" y="84"/>
                      <a:pt x="44" y="157"/>
                    </a:cubicBezTo>
                    <a:cubicBezTo>
                      <a:pt x="223" y="435"/>
                      <a:pt x="482" y="674"/>
                      <a:pt x="780" y="773"/>
                    </a:cubicBezTo>
                    <a:cubicBezTo>
                      <a:pt x="800" y="780"/>
                      <a:pt x="818" y="783"/>
                      <a:pt x="835" y="783"/>
                    </a:cubicBezTo>
                    <a:cubicBezTo>
                      <a:pt x="970" y="783"/>
                      <a:pt x="1002" y="588"/>
                      <a:pt x="860" y="535"/>
                    </a:cubicBezTo>
                    <a:cubicBezTo>
                      <a:pt x="581" y="435"/>
                      <a:pt x="382" y="296"/>
                      <a:pt x="184" y="37"/>
                    </a:cubicBezTo>
                    <a:cubicBezTo>
                      <a:pt x="168" y="11"/>
                      <a:pt x="146" y="0"/>
                      <a:pt x="12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1448;p24"/>
              <p:cNvSpPr/>
              <p:nvPr/>
            </p:nvSpPr>
            <p:spPr>
              <a:xfrm>
                <a:off x="3123924" y="2468700"/>
                <a:ext cx="45622" cy="40400"/>
              </a:xfrm>
              <a:custGeom>
                <a:avLst/>
                <a:gdLst/>
                <a:ahLst/>
                <a:cxnLst/>
                <a:rect l="l" t="t" r="r" b="b"/>
                <a:pathLst>
                  <a:path w="1493" h="1322" extrusionOk="0">
                    <a:moveTo>
                      <a:pt x="114" y="0"/>
                    </a:moveTo>
                    <a:cubicBezTo>
                      <a:pt x="61" y="0"/>
                      <a:pt x="0" y="31"/>
                      <a:pt x="14" y="99"/>
                    </a:cubicBezTo>
                    <a:cubicBezTo>
                      <a:pt x="253" y="676"/>
                      <a:pt x="770" y="1133"/>
                      <a:pt x="1347" y="1312"/>
                    </a:cubicBezTo>
                    <a:cubicBezTo>
                      <a:pt x="1360" y="1319"/>
                      <a:pt x="1372" y="1322"/>
                      <a:pt x="1383" y="1322"/>
                    </a:cubicBezTo>
                    <a:cubicBezTo>
                      <a:pt x="1473" y="1322"/>
                      <a:pt x="1493" y="1129"/>
                      <a:pt x="1386" y="1094"/>
                    </a:cubicBezTo>
                    <a:cubicBezTo>
                      <a:pt x="849" y="895"/>
                      <a:pt x="471" y="576"/>
                      <a:pt x="173" y="19"/>
                    </a:cubicBezTo>
                    <a:cubicBezTo>
                      <a:pt x="160" y="7"/>
                      <a:pt x="138" y="0"/>
                      <a:pt x="11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1449;p24"/>
              <p:cNvSpPr/>
              <p:nvPr/>
            </p:nvSpPr>
            <p:spPr>
              <a:xfrm>
                <a:off x="3155339" y="2704370"/>
                <a:ext cx="10359" cy="42906"/>
              </a:xfrm>
              <a:custGeom>
                <a:avLst/>
                <a:gdLst/>
                <a:ahLst/>
                <a:cxnLst/>
                <a:rect l="l" t="t" r="r" b="b"/>
                <a:pathLst>
                  <a:path w="339" h="1404" extrusionOk="0">
                    <a:moveTo>
                      <a:pt x="154" y="0"/>
                    </a:moveTo>
                    <a:cubicBezTo>
                      <a:pt x="108" y="0"/>
                      <a:pt x="68" y="27"/>
                      <a:pt x="60" y="85"/>
                    </a:cubicBezTo>
                    <a:cubicBezTo>
                      <a:pt x="0" y="463"/>
                      <a:pt x="0" y="921"/>
                      <a:pt x="20" y="1319"/>
                    </a:cubicBezTo>
                    <a:cubicBezTo>
                      <a:pt x="20" y="1373"/>
                      <a:pt x="56" y="1404"/>
                      <a:pt x="92" y="1404"/>
                    </a:cubicBezTo>
                    <a:cubicBezTo>
                      <a:pt x="121" y="1404"/>
                      <a:pt x="151" y="1383"/>
                      <a:pt x="160" y="1339"/>
                    </a:cubicBezTo>
                    <a:cubicBezTo>
                      <a:pt x="239" y="961"/>
                      <a:pt x="339" y="523"/>
                      <a:pt x="319" y="145"/>
                    </a:cubicBezTo>
                    <a:cubicBezTo>
                      <a:pt x="296" y="52"/>
                      <a:pt x="218" y="0"/>
                      <a:pt x="15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1450;p24"/>
              <p:cNvSpPr/>
              <p:nvPr/>
            </p:nvSpPr>
            <p:spPr>
              <a:xfrm>
                <a:off x="3068002" y="1739506"/>
                <a:ext cx="40947" cy="51005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669" extrusionOk="0">
                    <a:moveTo>
                      <a:pt x="110" y="1"/>
                    </a:moveTo>
                    <a:cubicBezTo>
                      <a:pt x="54" y="1"/>
                      <a:pt x="1" y="65"/>
                      <a:pt x="14" y="129"/>
                    </a:cubicBezTo>
                    <a:cubicBezTo>
                      <a:pt x="113" y="686"/>
                      <a:pt x="611" y="1482"/>
                      <a:pt x="1148" y="1661"/>
                    </a:cubicBezTo>
                    <a:cubicBezTo>
                      <a:pt x="1164" y="1666"/>
                      <a:pt x="1180" y="1668"/>
                      <a:pt x="1194" y="1668"/>
                    </a:cubicBezTo>
                    <a:cubicBezTo>
                      <a:pt x="1299" y="1668"/>
                      <a:pt x="1339" y="1550"/>
                      <a:pt x="1287" y="1462"/>
                    </a:cubicBezTo>
                    <a:cubicBezTo>
                      <a:pt x="1088" y="1223"/>
                      <a:pt x="829" y="1084"/>
                      <a:pt x="630" y="865"/>
                    </a:cubicBezTo>
                    <a:cubicBezTo>
                      <a:pt x="432" y="607"/>
                      <a:pt x="312" y="328"/>
                      <a:pt x="193" y="70"/>
                    </a:cubicBezTo>
                    <a:cubicBezTo>
                      <a:pt x="172" y="20"/>
                      <a:pt x="140" y="1"/>
                      <a:pt x="11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1451;p24"/>
              <p:cNvSpPr/>
              <p:nvPr/>
            </p:nvSpPr>
            <p:spPr>
              <a:xfrm>
                <a:off x="3071822" y="1774893"/>
                <a:ext cx="36547" cy="27596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903" extrusionOk="0">
                    <a:moveTo>
                      <a:pt x="124" y="1"/>
                    </a:moveTo>
                    <a:cubicBezTo>
                      <a:pt x="66" y="1"/>
                      <a:pt x="1" y="64"/>
                      <a:pt x="28" y="145"/>
                    </a:cubicBezTo>
                    <a:cubicBezTo>
                      <a:pt x="227" y="523"/>
                      <a:pt x="585" y="821"/>
                      <a:pt x="983" y="901"/>
                    </a:cubicBezTo>
                    <a:cubicBezTo>
                      <a:pt x="991" y="902"/>
                      <a:pt x="998" y="902"/>
                      <a:pt x="1005" y="902"/>
                    </a:cubicBezTo>
                    <a:cubicBezTo>
                      <a:pt x="1165" y="902"/>
                      <a:pt x="1196" y="699"/>
                      <a:pt x="1062" y="642"/>
                    </a:cubicBezTo>
                    <a:cubicBezTo>
                      <a:pt x="704" y="543"/>
                      <a:pt x="426" y="364"/>
                      <a:pt x="187" y="46"/>
                    </a:cubicBezTo>
                    <a:cubicBezTo>
                      <a:pt x="175" y="14"/>
                      <a:pt x="150" y="1"/>
                      <a:pt x="124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1452;p24"/>
              <p:cNvSpPr/>
              <p:nvPr/>
            </p:nvSpPr>
            <p:spPr>
              <a:xfrm>
                <a:off x="2966272" y="2267348"/>
                <a:ext cx="51520" cy="46940"/>
              </a:xfrm>
              <a:custGeom>
                <a:avLst/>
                <a:gdLst/>
                <a:ahLst/>
                <a:cxnLst/>
                <a:rect l="l" t="t" r="r" b="b"/>
                <a:pathLst>
                  <a:path w="1686" h="1536" extrusionOk="0">
                    <a:moveTo>
                      <a:pt x="830" y="0"/>
                    </a:moveTo>
                    <a:cubicBezTo>
                      <a:pt x="805" y="0"/>
                      <a:pt x="781" y="1"/>
                      <a:pt x="757" y="4"/>
                    </a:cubicBezTo>
                    <a:cubicBezTo>
                      <a:pt x="359" y="24"/>
                      <a:pt x="1" y="402"/>
                      <a:pt x="1" y="820"/>
                    </a:cubicBezTo>
                    <a:cubicBezTo>
                      <a:pt x="41" y="1257"/>
                      <a:pt x="438" y="1516"/>
                      <a:pt x="796" y="1536"/>
                    </a:cubicBezTo>
                    <a:cubicBezTo>
                      <a:pt x="836" y="1496"/>
                      <a:pt x="856" y="1436"/>
                      <a:pt x="896" y="1416"/>
                    </a:cubicBezTo>
                    <a:cubicBezTo>
                      <a:pt x="1194" y="1257"/>
                      <a:pt x="1533" y="1118"/>
                      <a:pt x="1592" y="740"/>
                    </a:cubicBezTo>
                    <a:cubicBezTo>
                      <a:pt x="1685" y="274"/>
                      <a:pt x="1202" y="0"/>
                      <a:pt x="8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1453;p24"/>
              <p:cNvSpPr/>
              <p:nvPr/>
            </p:nvSpPr>
            <p:spPr>
              <a:xfrm>
                <a:off x="2968441" y="2174969"/>
                <a:ext cx="42230" cy="11674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382" extrusionOk="0">
                    <a:moveTo>
                      <a:pt x="672" y="1"/>
                    </a:moveTo>
                    <a:cubicBezTo>
                      <a:pt x="489" y="1"/>
                      <a:pt x="310" y="25"/>
                      <a:pt x="149" y="63"/>
                    </a:cubicBezTo>
                    <a:cubicBezTo>
                      <a:pt x="1" y="81"/>
                      <a:pt x="7" y="306"/>
                      <a:pt x="137" y="306"/>
                    </a:cubicBezTo>
                    <a:cubicBezTo>
                      <a:pt x="147" y="306"/>
                      <a:pt x="157" y="304"/>
                      <a:pt x="168" y="302"/>
                    </a:cubicBezTo>
                    <a:cubicBezTo>
                      <a:pt x="233" y="294"/>
                      <a:pt x="297" y="291"/>
                      <a:pt x="360" y="291"/>
                    </a:cubicBezTo>
                    <a:cubicBezTo>
                      <a:pt x="630" y="291"/>
                      <a:pt x="893" y="349"/>
                      <a:pt x="1183" y="381"/>
                    </a:cubicBezTo>
                    <a:cubicBezTo>
                      <a:pt x="1322" y="381"/>
                      <a:pt x="1382" y="162"/>
                      <a:pt x="1263" y="103"/>
                    </a:cubicBezTo>
                    <a:cubicBezTo>
                      <a:pt x="1075" y="30"/>
                      <a:pt x="872" y="1"/>
                      <a:pt x="67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1454;p24"/>
              <p:cNvSpPr/>
              <p:nvPr/>
            </p:nvSpPr>
            <p:spPr>
              <a:xfrm>
                <a:off x="2949862" y="2194313"/>
                <a:ext cx="49870" cy="968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317" extrusionOk="0">
                    <a:moveTo>
                      <a:pt x="1052" y="1"/>
                    </a:moveTo>
                    <a:cubicBezTo>
                      <a:pt x="747" y="1"/>
                      <a:pt x="439" y="33"/>
                      <a:pt x="140" y="47"/>
                    </a:cubicBezTo>
                    <a:cubicBezTo>
                      <a:pt x="1" y="47"/>
                      <a:pt x="1" y="265"/>
                      <a:pt x="140" y="265"/>
                    </a:cubicBezTo>
                    <a:cubicBezTo>
                      <a:pt x="490" y="265"/>
                      <a:pt x="853" y="316"/>
                      <a:pt x="1208" y="316"/>
                    </a:cubicBezTo>
                    <a:cubicBezTo>
                      <a:pt x="1297" y="316"/>
                      <a:pt x="1385" y="313"/>
                      <a:pt x="1473" y="305"/>
                    </a:cubicBezTo>
                    <a:cubicBezTo>
                      <a:pt x="1632" y="305"/>
                      <a:pt x="1632" y="47"/>
                      <a:pt x="1473" y="27"/>
                    </a:cubicBezTo>
                    <a:cubicBezTo>
                      <a:pt x="1334" y="8"/>
                      <a:pt x="1193" y="1"/>
                      <a:pt x="105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34828" y="1486567"/>
              <a:ext cx="1800724" cy="1132611"/>
            </a:xfrm>
            <a:prstGeom prst="rect">
              <a:avLst/>
            </a:prstGeom>
          </p:spPr>
        </p:pic>
      </p:grpSp>
      <p:grpSp>
        <p:nvGrpSpPr>
          <p:cNvPr id="120" name="Group 119"/>
          <p:cNvGrpSpPr/>
          <p:nvPr/>
        </p:nvGrpSpPr>
        <p:grpSpPr>
          <a:xfrm>
            <a:off x="9449909" y="1641709"/>
            <a:ext cx="1685268" cy="2211505"/>
            <a:chOff x="9624578" y="1483537"/>
            <a:chExt cx="1685268" cy="2211505"/>
          </a:xfrm>
        </p:grpSpPr>
        <p:grpSp>
          <p:nvGrpSpPr>
            <p:cNvPr id="34" name="Google Shape;1417;p24"/>
            <p:cNvGrpSpPr/>
            <p:nvPr/>
          </p:nvGrpSpPr>
          <p:grpSpPr>
            <a:xfrm>
              <a:off x="9798552" y="1543356"/>
              <a:ext cx="918216" cy="2151686"/>
              <a:chOff x="5231896" y="1325800"/>
              <a:chExt cx="784197" cy="1837634"/>
            </a:xfrm>
          </p:grpSpPr>
          <p:sp>
            <p:nvSpPr>
              <p:cNvPr id="35" name="Google Shape;1418;p24"/>
              <p:cNvSpPr/>
              <p:nvPr/>
            </p:nvSpPr>
            <p:spPr>
              <a:xfrm>
                <a:off x="5244670" y="1335518"/>
                <a:ext cx="603052" cy="1035373"/>
              </a:xfrm>
              <a:custGeom>
                <a:avLst/>
                <a:gdLst/>
                <a:ahLst/>
                <a:cxnLst/>
                <a:rect l="l" t="t" r="r" b="b"/>
                <a:pathLst>
                  <a:path w="19735" h="33880" extrusionOk="0">
                    <a:moveTo>
                      <a:pt x="9763" y="0"/>
                    </a:moveTo>
                    <a:cubicBezTo>
                      <a:pt x="9732" y="0"/>
                      <a:pt x="9700" y="1"/>
                      <a:pt x="9668" y="1"/>
                    </a:cubicBezTo>
                    <a:cubicBezTo>
                      <a:pt x="8992" y="21"/>
                      <a:pt x="8057" y="121"/>
                      <a:pt x="7560" y="658"/>
                    </a:cubicBezTo>
                    <a:cubicBezTo>
                      <a:pt x="6943" y="1294"/>
                      <a:pt x="6883" y="2190"/>
                      <a:pt x="6903" y="3045"/>
                    </a:cubicBezTo>
                    <a:cubicBezTo>
                      <a:pt x="6963" y="4437"/>
                      <a:pt x="7401" y="5730"/>
                      <a:pt x="7978" y="6964"/>
                    </a:cubicBezTo>
                    <a:cubicBezTo>
                      <a:pt x="8037" y="7063"/>
                      <a:pt x="7958" y="7143"/>
                      <a:pt x="7878" y="7163"/>
                    </a:cubicBezTo>
                    <a:cubicBezTo>
                      <a:pt x="7878" y="7242"/>
                      <a:pt x="7838" y="7322"/>
                      <a:pt x="7739" y="7342"/>
                    </a:cubicBezTo>
                    <a:cubicBezTo>
                      <a:pt x="6520" y="7529"/>
                      <a:pt x="5223" y="7633"/>
                      <a:pt x="3923" y="7633"/>
                    </a:cubicBezTo>
                    <a:cubicBezTo>
                      <a:pt x="2592" y="7633"/>
                      <a:pt x="1258" y="7524"/>
                      <a:pt x="1" y="7282"/>
                    </a:cubicBezTo>
                    <a:lnTo>
                      <a:pt x="1" y="7282"/>
                    </a:lnTo>
                    <a:cubicBezTo>
                      <a:pt x="219" y="9669"/>
                      <a:pt x="140" y="12355"/>
                      <a:pt x="319" y="14782"/>
                    </a:cubicBezTo>
                    <a:cubicBezTo>
                      <a:pt x="1357" y="14052"/>
                      <a:pt x="2568" y="13282"/>
                      <a:pt x="3864" y="13282"/>
                    </a:cubicBezTo>
                    <a:cubicBezTo>
                      <a:pt x="4157" y="13282"/>
                      <a:pt x="4454" y="13321"/>
                      <a:pt x="4755" y="13409"/>
                    </a:cubicBezTo>
                    <a:cubicBezTo>
                      <a:pt x="5988" y="13787"/>
                      <a:pt x="6804" y="14841"/>
                      <a:pt x="6963" y="16114"/>
                    </a:cubicBezTo>
                    <a:cubicBezTo>
                      <a:pt x="7142" y="17726"/>
                      <a:pt x="6187" y="19456"/>
                      <a:pt x="4894" y="20391"/>
                    </a:cubicBezTo>
                    <a:cubicBezTo>
                      <a:pt x="4351" y="20787"/>
                      <a:pt x="3781" y="20938"/>
                      <a:pt x="3201" y="20938"/>
                    </a:cubicBezTo>
                    <a:cubicBezTo>
                      <a:pt x="2294" y="20938"/>
                      <a:pt x="1364" y="20569"/>
                      <a:pt x="478" y="20192"/>
                    </a:cubicBezTo>
                    <a:lnTo>
                      <a:pt x="478" y="20192"/>
                    </a:lnTo>
                    <a:cubicBezTo>
                      <a:pt x="498" y="22341"/>
                      <a:pt x="478" y="24728"/>
                      <a:pt x="538" y="26857"/>
                    </a:cubicBezTo>
                    <a:cubicBezTo>
                      <a:pt x="2293" y="27020"/>
                      <a:pt x="3948" y="27173"/>
                      <a:pt x="5653" y="27173"/>
                    </a:cubicBezTo>
                    <a:cubicBezTo>
                      <a:pt x="6228" y="27173"/>
                      <a:pt x="6808" y="27155"/>
                      <a:pt x="7401" y="27115"/>
                    </a:cubicBezTo>
                    <a:cubicBezTo>
                      <a:pt x="7414" y="27112"/>
                      <a:pt x="7427" y="27111"/>
                      <a:pt x="7439" y="27111"/>
                    </a:cubicBezTo>
                    <a:cubicBezTo>
                      <a:pt x="7591" y="27111"/>
                      <a:pt x="7652" y="27323"/>
                      <a:pt x="7560" y="27433"/>
                    </a:cubicBezTo>
                    <a:lnTo>
                      <a:pt x="7659" y="27453"/>
                    </a:lnTo>
                    <a:cubicBezTo>
                      <a:pt x="7692" y="27414"/>
                      <a:pt x="7745" y="27396"/>
                      <a:pt x="7800" y="27396"/>
                    </a:cubicBezTo>
                    <a:cubicBezTo>
                      <a:pt x="7909" y="27396"/>
                      <a:pt x="8024" y="27467"/>
                      <a:pt x="7997" y="27573"/>
                    </a:cubicBezTo>
                    <a:cubicBezTo>
                      <a:pt x="7838" y="28806"/>
                      <a:pt x="7480" y="30000"/>
                      <a:pt x="7739" y="31233"/>
                    </a:cubicBezTo>
                    <a:cubicBezTo>
                      <a:pt x="8013" y="32605"/>
                      <a:pt x="8712" y="33880"/>
                      <a:pt x="10558" y="33880"/>
                    </a:cubicBezTo>
                    <a:cubicBezTo>
                      <a:pt x="10586" y="33880"/>
                      <a:pt x="10614" y="33879"/>
                      <a:pt x="10643" y="33879"/>
                    </a:cubicBezTo>
                    <a:cubicBezTo>
                      <a:pt x="10524" y="33739"/>
                      <a:pt x="10345" y="33521"/>
                      <a:pt x="10265" y="33381"/>
                    </a:cubicBezTo>
                    <a:cubicBezTo>
                      <a:pt x="9987" y="32725"/>
                      <a:pt x="10026" y="31989"/>
                      <a:pt x="10663" y="31690"/>
                    </a:cubicBezTo>
                    <a:cubicBezTo>
                      <a:pt x="10847" y="31601"/>
                      <a:pt x="11042" y="31558"/>
                      <a:pt x="11233" y="31558"/>
                    </a:cubicBezTo>
                    <a:cubicBezTo>
                      <a:pt x="11682" y="31558"/>
                      <a:pt x="12111" y="31795"/>
                      <a:pt x="12334" y="32228"/>
                    </a:cubicBezTo>
                    <a:cubicBezTo>
                      <a:pt x="12513" y="32546"/>
                      <a:pt x="12334" y="33242"/>
                      <a:pt x="12235" y="33600"/>
                    </a:cubicBezTo>
                    <a:cubicBezTo>
                      <a:pt x="13050" y="33123"/>
                      <a:pt x="14104" y="32029"/>
                      <a:pt x="14224" y="31054"/>
                    </a:cubicBezTo>
                    <a:cubicBezTo>
                      <a:pt x="14403" y="29721"/>
                      <a:pt x="13627" y="28528"/>
                      <a:pt x="13030" y="27374"/>
                    </a:cubicBezTo>
                    <a:cubicBezTo>
                      <a:pt x="12971" y="27274"/>
                      <a:pt x="13010" y="27215"/>
                      <a:pt x="13070" y="27175"/>
                    </a:cubicBezTo>
                    <a:cubicBezTo>
                      <a:pt x="13050" y="27075"/>
                      <a:pt x="13110" y="26916"/>
                      <a:pt x="13269" y="26916"/>
                    </a:cubicBezTo>
                    <a:cubicBezTo>
                      <a:pt x="15318" y="26837"/>
                      <a:pt x="17387" y="26638"/>
                      <a:pt x="19416" y="26638"/>
                    </a:cubicBezTo>
                    <a:cubicBezTo>
                      <a:pt x="19436" y="26638"/>
                      <a:pt x="19476" y="26638"/>
                      <a:pt x="19495" y="26658"/>
                    </a:cubicBezTo>
                    <a:cubicBezTo>
                      <a:pt x="19476" y="26638"/>
                      <a:pt x="19476" y="26618"/>
                      <a:pt x="19476" y="26578"/>
                    </a:cubicBezTo>
                    <a:cubicBezTo>
                      <a:pt x="19495" y="24390"/>
                      <a:pt x="19515" y="21844"/>
                      <a:pt x="19734" y="19655"/>
                    </a:cubicBezTo>
                    <a:lnTo>
                      <a:pt x="19734" y="19655"/>
                    </a:lnTo>
                    <a:cubicBezTo>
                      <a:pt x="19011" y="20176"/>
                      <a:pt x="18186" y="20418"/>
                      <a:pt x="17383" y="20418"/>
                    </a:cubicBezTo>
                    <a:cubicBezTo>
                      <a:pt x="15579" y="20418"/>
                      <a:pt x="13886" y="19199"/>
                      <a:pt x="13707" y="17189"/>
                    </a:cubicBezTo>
                    <a:cubicBezTo>
                      <a:pt x="13567" y="15737"/>
                      <a:pt x="14144" y="14225"/>
                      <a:pt x="15338" y="13349"/>
                    </a:cubicBezTo>
                    <a:cubicBezTo>
                      <a:pt x="15804" y="13005"/>
                      <a:pt x="16319" y="12865"/>
                      <a:pt x="16848" y="12865"/>
                    </a:cubicBezTo>
                    <a:cubicBezTo>
                      <a:pt x="17784" y="12865"/>
                      <a:pt x="18761" y="13305"/>
                      <a:pt x="19575" y="13827"/>
                    </a:cubicBezTo>
                    <a:cubicBezTo>
                      <a:pt x="19495" y="11758"/>
                      <a:pt x="19515" y="9311"/>
                      <a:pt x="19734" y="7242"/>
                    </a:cubicBezTo>
                    <a:lnTo>
                      <a:pt x="19734" y="7242"/>
                    </a:lnTo>
                    <a:cubicBezTo>
                      <a:pt x="18705" y="7312"/>
                      <a:pt x="17640" y="7364"/>
                      <a:pt x="16574" y="7364"/>
                    </a:cubicBezTo>
                    <a:cubicBezTo>
                      <a:pt x="14919" y="7364"/>
                      <a:pt x="13262" y="7239"/>
                      <a:pt x="11737" y="6864"/>
                    </a:cubicBezTo>
                    <a:cubicBezTo>
                      <a:pt x="11717" y="6864"/>
                      <a:pt x="11717" y="6844"/>
                      <a:pt x="11678" y="6844"/>
                    </a:cubicBezTo>
                    <a:cubicBezTo>
                      <a:pt x="11651" y="6858"/>
                      <a:pt x="11622" y="6864"/>
                      <a:pt x="11592" y="6864"/>
                    </a:cubicBezTo>
                    <a:cubicBezTo>
                      <a:pt x="11444" y="6864"/>
                      <a:pt x="11286" y="6712"/>
                      <a:pt x="11419" y="6546"/>
                    </a:cubicBezTo>
                    <a:cubicBezTo>
                      <a:pt x="12957" y="4475"/>
                      <a:pt x="13322" y="0"/>
                      <a:pt x="976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1419;p24"/>
              <p:cNvSpPr/>
              <p:nvPr/>
            </p:nvSpPr>
            <p:spPr>
              <a:xfrm>
                <a:off x="5951646" y="2954983"/>
                <a:ext cx="49870" cy="47674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560" extrusionOk="0">
                    <a:moveTo>
                      <a:pt x="677" y="1"/>
                    </a:moveTo>
                    <a:cubicBezTo>
                      <a:pt x="319" y="120"/>
                      <a:pt x="1" y="438"/>
                      <a:pt x="41" y="876"/>
                    </a:cubicBezTo>
                    <a:cubicBezTo>
                      <a:pt x="77" y="1276"/>
                      <a:pt x="429" y="1560"/>
                      <a:pt x="824" y="1560"/>
                    </a:cubicBezTo>
                    <a:cubicBezTo>
                      <a:pt x="861" y="1560"/>
                      <a:pt x="898" y="1557"/>
                      <a:pt x="936" y="1552"/>
                    </a:cubicBezTo>
                    <a:cubicBezTo>
                      <a:pt x="1314" y="1473"/>
                      <a:pt x="1632" y="1174"/>
                      <a:pt x="1572" y="776"/>
                    </a:cubicBezTo>
                    <a:cubicBezTo>
                      <a:pt x="1552" y="339"/>
                      <a:pt x="1254" y="180"/>
                      <a:pt x="916" y="60"/>
                    </a:cubicBezTo>
                    <a:cubicBezTo>
                      <a:pt x="896" y="65"/>
                      <a:pt x="875" y="68"/>
                      <a:pt x="853" y="68"/>
                    </a:cubicBezTo>
                    <a:cubicBezTo>
                      <a:pt x="789" y="68"/>
                      <a:pt x="722" y="45"/>
                      <a:pt x="67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1420;p24"/>
              <p:cNvSpPr/>
              <p:nvPr/>
            </p:nvSpPr>
            <p:spPr>
              <a:xfrm>
                <a:off x="5698345" y="2334944"/>
                <a:ext cx="264872" cy="228436"/>
              </a:xfrm>
              <a:custGeom>
                <a:avLst/>
                <a:gdLst/>
                <a:ahLst/>
                <a:cxnLst/>
                <a:rect l="l" t="t" r="r" b="b"/>
                <a:pathLst>
                  <a:path w="8668" h="7475" extrusionOk="0">
                    <a:moveTo>
                      <a:pt x="3476" y="0"/>
                    </a:moveTo>
                    <a:cubicBezTo>
                      <a:pt x="1845" y="497"/>
                      <a:pt x="770" y="1830"/>
                      <a:pt x="452" y="3561"/>
                    </a:cubicBezTo>
                    <a:cubicBezTo>
                      <a:pt x="0" y="5990"/>
                      <a:pt x="2025" y="7474"/>
                      <a:pt x="4234" y="7474"/>
                    </a:cubicBezTo>
                    <a:cubicBezTo>
                      <a:pt x="4359" y="7474"/>
                      <a:pt x="4484" y="7469"/>
                      <a:pt x="4610" y="7460"/>
                    </a:cubicBezTo>
                    <a:cubicBezTo>
                      <a:pt x="6639" y="7301"/>
                      <a:pt x="8429" y="5650"/>
                      <a:pt x="8528" y="3561"/>
                    </a:cubicBezTo>
                    <a:cubicBezTo>
                      <a:pt x="8668" y="716"/>
                      <a:pt x="5743" y="239"/>
                      <a:pt x="3575" y="40"/>
                    </a:cubicBezTo>
                    <a:cubicBezTo>
                      <a:pt x="3555" y="40"/>
                      <a:pt x="3496" y="40"/>
                      <a:pt x="347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1421;p24"/>
              <p:cNvSpPr/>
              <p:nvPr/>
            </p:nvSpPr>
            <p:spPr>
              <a:xfrm>
                <a:off x="5891934" y="2386314"/>
                <a:ext cx="42842" cy="41195"/>
              </a:xfrm>
              <a:custGeom>
                <a:avLst/>
                <a:gdLst/>
                <a:ahLst/>
                <a:cxnLst/>
                <a:rect l="l" t="t" r="r" b="b"/>
                <a:pathLst>
                  <a:path w="1402" h="1348" extrusionOk="0">
                    <a:moveTo>
                      <a:pt x="155" y="0"/>
                    </a:moveTo>
                    <a:cubicBezTo>
                      <a:pt x="34" y="0"/>
                      <a:pt x="1" y="193"/>
                      <a:pt x="125" y="229"/>
                    </a:cubicBezTo>
                    <a:cubicBezTo>
                      <a:pt x="602" y="348"/>
                      <a:pt x="940" y="746"/>
                      <a:pt x="1040" y="1223"/>
                    </a:cubicBezTo>
                    <a:cubicBezTo>
                      <a:pt x="1063" y="1310"/>
                      <a:pt x="1128" y="1347"/>
                      <a:pt x="1195" y="1347"/>
                    </a:cubicBezTo>
                    <a:cubicBezTo>
                      <a:pt x="1296" y="1347"/>
                      <a:pt x="1402" y="1263"/>
                      <a:pt x="1378" y="1144"/>
                    </a:cubicBezTo>
                    <a:cubicBezTo>
                      <a:pt x="1239" y="587"/>
                      <a:pt x="781" y="129"/>
                      <a:pt x="204" y="10"/>
                    </a:cubicBezTo>
                    <a:cubicBezTo>
                      <a:pt x="187" y="3"/>
                      <a:pt x="170" y="0"/>
                      <a:pt x="15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1422;p24"/>
              <p:cNvSpPr/>
              <p:nvPr/>
            </p:nvSpPr>
            <p:spPr>
              <a:xfrm>
                <a:off x="5879314" y="2366542"/>
                <a:ext cx="53567" cy="28635"/>
              </a:xfrm>
              <a:custGeom>
                <a:avLst/>
                <a:gdLst/>
                <a:ahLst/>
                <a:cxnLst/>
                <a:rect l="l" t="t" r="r" b="b"/>
                <a:pathLst>
                  <a:path w="1753" h="937" extrusionOk="0">
                    <a:moveTo>
                      <a:pt x="140" y="0"/>
                    </a:moveTo>
                    <a:cubicBezTo>
                      <a:pt x="1" y="0"/>
                      <a:pt x="1" y="199"/>
                      <a:pt x="140" y="239"/>
                    </a:cubicBezTo>
                    <a:cubicBezTo>
                      <a:pt x="637" y="279"/>
                      <a:pt x="1055" y="538"/>
                      <a:pt x="1413" y="876"/>
                    </a:cubicBezTo>
                    <a:cubicBezTo>
                      <a:pt x="1447" y="919"/>
                      <a:pt x="1486" y="937"/>
                      <a:pt x="1524" y="937"/>
                    </a:cubicBezTo>
                    <a:cubicBezTo>
                      <a:pt x="1644" y="937"/>
                      <a:pt x="1752" y="762"/>
                      <a:pt x="1632" y="657"/>
                    </a:cubicBezTo>
                    <a:cubicBezTo>
                      <a:pt x="1234" y="239"/>
                      <a:pt x="717" y="40"/>
                      <a:pt x="140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1423;p24"/>
              <p:cNvSpPr/>
              <p:nvPr/>
            </p:nvSpPr>
            <p:spPr>
              <a:xfrm>
                <a:off x="5582069" y="2610310"/>
                <a:ext cx="326446" cy="539659"/>
              </a:xfrm>
              <a:custGeom>
                <a:avLst/>
                <a:gdLst/>
                <a:ahLst/>
                <a:cxnLst/>
                <a:rect l="l" t="t" r="r" b="b"/>
                <a:pathLst>
                  <a:path w="10683" h="17659" extrusionOk="0">
                    <a:moveTo>
                      <a:pt x="6689" y="0"/>
                    </a:moveTo>
                    <a:cubicBezTo>
                      <a:pt x="5426" y="0"/>
                      <a:pt x="4267" y="368"/>
                      <a:pt x="3481" y="1592"/>
                    </a:cubicBezTo>
                    <a:cubicBezTo>
                      <a:pt x="2506" y="3104"/>
                      <a:pt x="1790" y="4814"/>
                      <a:pt x="1233" y="6525"/>
                    </a:cubicBezTo>
                    <a:cubicBezTo>
                      <a:pt x="99" y="10086"/>
                      <a:pt x="0" y="13687"/>
                      <a:pt x="239" y="17367"/>
                    </a:cubicBezTo>
                    <a:cubicBezTo>
                      <a:pt x="239" y="17426"/>
                      <a:pt x="239" y="17446"/>
                      <a:pt x="219" y="17466"/>
                    </a:cubicBezTo>
                    <a:cubicBezTo>
                      <a:pt x="325" y="17470"/>
                      <a:pt x="428" y="17472"/>
                      <a:pt x="529" y="17472"/>
                    </a:cubicBezTo>
                    <a:cubicBezTo>
                      <a:pt x="1561" y="17472"/>
                      <a:pt x="2301" y="17248"/>
                      <a:pt x="2646" y="16034"/>
                    </a:cubicBezTo>
                    <a:cubicBezTo>
                      <a:pt x="2805" y="15377"/>
                      <a:pt x="2666" y="14462"/>
                      <a:pt x="2666" y="13786"/>
                    </a:cubicBezTo>
                    <a:cubicBezTo>
                      <a:pt x="2666" y="12891"/>
                      <a:pt x="2447" y="11777"/>
                      <a:pt x="2884" y="10961"/>
                    </a:cubicBezTo>
                    <a:cubicBezTo>
                      <a:pt x="2865" y="10882"/>
                      <a:pt x="2884" y="10782"/>
                      <a:pt x="2984" y="10762"/>
                    </a:cubicBezTo>
                    <a:lnTo>
                      <a:pt x="3004" y="10762"/>
                    </a:lnTo>
                    <a:cubicBezTo>
                      <a:pt x="3004" y="10742"/>
                      <a:pt x="3024" y="10742"/>
                      <a:pt x="3024" y="10703"/>
                    </a:cubicBezTo>
                    <a:cubicBezTo>
                      <a:pt x="3076" y="10650"/>
                      <a:pt x="3140" y="10625"/>
                      <a:pt x="3203" y="10625"/>
                    </a:cubicBezTo>
                    <a:cubicBezTo>
                      <a:pt x="3259" y="10625"/>
                      <a:pt x="3315" y="10645"/>
                      <a:pt x="3362" y="10683"/>
                    </a:cubicBezTo>
                    <a:cubicBezTo>
                      <a:pt x="3849" y="10589"/>
                      <a:pt x="4534" y="10499"/>
                      <a:pt x="5203" y="10499"/>
                    </a:cubicBezTo>
                    <a:cubicBezTo>
                      <a:pt x="6091" y="10499"/>
                      <a:pt x="6952" y="10658"/>
                      <a:pt x="7281" y="11180"/>
                    </a:cubicBezTo>
                    <a:cubicBezTo>
                      <a:pt x="7698" y="11837"/>
                      <a:pt x="7380" y="13150"/>
                      <a:pt x="7360" y="13866"/>
                    </a:cubicBezTo>
                    <a:cubicBezTo>
                      <a:pt x="7340" y="15059"/>
                      <a:pt x="7301" y="16273"/>
                      <a:pt x="7261" y="17466"/>
                    </a:cubicBezTo>
                    <a:lnTo>
                      <a:pt x="7261" y="17526"/>
                    </a:lnTo>
                    <a:cubicBezTo>
                      <a:pt x="7612" y="17610"/>
                      <a:pt x="7967" y="17658"/>
                      <a:pt x="8319" y="17658"/>
                    </a:cubicBezTo>
                    <a:cubicBezTo>
                      <a:pt x="8805" y="17658"/>
                      <a:pt x="9286" y="17566"/>
                      <a:pt x="9747" y="17347"/>
                    </a:cubicBezTo>
                    <a:cubicBezTo>
                      <a:pt x="9568" y="14482"/>
                      <a:pt x="9568" y="11598"/>
                      <a:pt x="9787" y="8733"/>
                    </a:cubicBezTo>
                    <a:cubicBezTo>
                      <a:pt x="9986" y="6048"/>
                      <a:pt x="10682" y="3322"/>
                      <a:pt x="10523" y="617"/>
                    </a:cubicBezTo>
                    <a:cubicBezTo>
                      <a:pt x="9320" y="368"/>
                      <a:pt x="7952" y="0"/>
                      <a:pt x="668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1424;p24"/>
              <p:cNvSpPr/>
              <p:nvPr/>
            </p:nvSpPr>
            <p:spPr>
              <a:xfrm>
                <a:off x="5231896" y="1325800"/>
                <a:ext cx="784197" cy="1837634"/>
              </a:xfrm>
              <a:custGeom>
                <a:avLst/>
                <a:gdLst/>
                <a:ahLst/>
                <a:cxnLst/>
                <a:rect l="l" t="t" r="r" b="b"/>
                <a:pathLst>
                  <a:path w="25663" h="60132" extrusionOk="0">
                    <a:moveTo>
                      <a:pt x="11687" y="32210"/>
                    </a:moveTo>
                    <a:cubicBezTo>
                      <a:pt x="12051" y="32210"/>
                      <a:pt x="12371" y="32407"/>
                      <a:pt x="12474" y="32764"/>
                    </a:cubicBezTo>
                    <a:cubicBezTo>
                      <a:pt x="12573" y="33142"/>
                      <a:pt x="12434" y="33500"/>
                      <a:pt x="12175" y="33739"/>
                    </a:cubicBezTo>
                    <a:cubicBezTo>
                      <a:pt x="11996" y="33799"/>
                      <a:pt x="11837" y="33839"/>
                      <a:pt x="11678" y="33898"/>
                    </a:cubicBezTo>
                    <a:cubicBezTo>
                      <a:pt x="11658" y="33868"/>
                      <a:pt x="11633" y="33854"/>
                      <a:pt x="11608" y="33854"/>
                    </a:cubicBezTo>
                    <a:cubicBezTo>
                      <a:pt x="11583" y="33854"/>
                      <a:pt x="11558" y="33868"/>
                      <a:pt x="11539" y="33898"/>
                    </a:cubicBezTo>
                    <a:cubicBezTo>
                      <a:pt x="11479" y="33898"/>
                      <a:pt x="11439" y="33918"/>
                      <a:pt x="11379" y="33918"/>
                    </a:cubicBezTo>
                    <a:cubicBezTo>
                      <a:pt x="11240" y="33859"/>
                      <a:pt x="11041" y="33660"/>
                      <a:pt x="11001" y="33620"/>
                    </a:cubicBezTo>
                    <a:cubicBezTo>
                      <a:pt x="10882" y="33461"/>
                      <a:pt x="10803" y="33262"/>
                      <a:pt x="10803" y="33063"/>
                    </a:cubicBezTo>
                    <a:cubicBezTo>
                      <a:pt x="10783" y="32625"/>
                      <a:pt x="11081" y="32307"/>
                      <a:pt x="11499" y="32227"/>
                    </a:cubicBezTo>
                    <a:cubicBezTo>
                      <a:pt x="11562" y="32216"/>
                      <a:pt x="11625" y="32210"/>
                      <a:pt x="11687" y="32210"/>
                    </a:cubicBezTo>
                    <a:close/>
                    <a:moveTo>
                      <a:pt x="18760" y="33142"/>
                    </a:moveTo>
                    <a:cubicBezTo>
                      <a:pt x="18799" y="33162"/>
                      <a:pt x="18839" y="33162"/>
                      <a:pt x="18899" y="33162"/>
                    </a:cubicBezTo>
                    <a:cubicBezTo>
                      <a:pt x="20988" y="33361"/>
                      <a:pt x="23852" y="33839"/>
                      <a:pt x="23713" y="36584"/>
                    </a:cubicBezTo>
                    <a:cubicBezTo>
                      <a:pt x="23613" y="38593"/>
                      <a:pt x="21883" y="40244"/>
                      <a:pt x="19894" y="40383"/>
                    </a:cubicBezTo>
                    <a:cubicBezTo>
                      <a:pt x="19767" y="40393"/>
                      <a:pt x="19641" y="40398"/>
                      <a:pt x="19515" y="40398"/>
                    </a:cubicBezTo>
                    <a:cubicBezTo>
                      <a:pt x="17350" y="40398"/>
                      <a:pt x="15383" y="38954"/>
                      <a:pt x="15815" y="36604"/>
                    </a:cubicBezTo>
                    <a:cubicBezTo>
                      <a:pt x="16114" y="34913"/>
                      <a:pt x="17168" y="33620"/>
                      <a:pt x="18760" y="33142"/>
                    </a:cubicBezTo>
                    <a:close/>
                    <a:moveTo>
                      <a:pt x="24270" y="53294"/>
                    </a:moveTo>
                    <a:cubicBezTo>
                      <a:pt x="24299" y="53323"/>
                      <a:pt x="24360" y="53341"/>
                      <a:pt x="24422" y="53341"/>
                    </a:cubicBezTo>
                    <a:cubicBezTo>
                      <a:pt x="24445" y="53341"/>
                      <a:pt x="24467" y="53339"/>
                      <a:pt x="24489" y="53333"/>
                    </a:cubicBezTo>
                    <a:cubicBezTo>
                      <a:pt x="24807" y="53513"/>
                      <a:pt x="25105" y="53652"/>
                      <a:pt x="25125" y="54089"/>
                    </a:cubicBezTo>
                    <a:cubicBezTo>
                      <a:pt x="25185" y="54487"/>
                      <a:pt x="24887" y="54786"/>
                      <a:pt x="24509" y="54825"/>
                    </a:cubicBezTo>
                    <a:cubicBezTo>
                      <a:pt x="24461" y="54834"/>
                      <a:pt x="24414" y="54838"/>
                      <a:pt x="24368" y="54838"/>
                    </a:cubicBezTo>
                    <a:cubicBezTo>
                      <a:pt x="23988" y="54838"/>
                      <a:pt x="23667" y="54557"/>
                      <a:pt x="23613" y="54149"/>
                    </a:cubicBezTo>
                    <a:cubicBezTo>
                      <a:pt x="23574" y="53731"/>
                      <a:pt x="23892" y="53413"/>
                      <a:pt x="24270" y="53294"/>
                    </a:cubicBezTo>
                    <a:close/>
                    <a:moveTo>
                      <a:pt x="18110" y="42032"/>
                    </a:moveTo>
                    <a:cubicBezTo>
                      <a:pt x="19372" y="42032"/>
                      <a:pt x="20745" y="42402"/>
                      <a:pt x="21962" y="42651"/>
                    </a:cubicBezTo>
                    <a:cubicBezTo>
                      <a:pt x="22121" y="45356"/>
                      <a:pt x="21445" y="48082"/>
                      <a:pt x="21246" y="50767"/>
                    </a:cubicBezTo>
                    <a:cubicBezTo>
                      <a:pt x="21027" y="53632"/>
                      <a:pt x="21027" y="56516"/>
                      <a:pt x="21206" y="59381"/>
                    </a:cubicBezTo>
                    <a:cubicBezTo>
                      <a:pt x="20745" y="59600"/>
                      <a:pt x="20271" y="59692"/>
                      <a:pt x="19787" y="59692"/>
                    </a:cubicBezTo>
                    <a:cubicBezTo>
                      <a:pt x="19436" y="59692"/>
                      <a:pt x="19079" y="59644"/>
                      <a:pt x="18720" y="59560"/>
                    </a:cubicBezTo>
                    <a:lnTo>
                      <a:pt x="18720" y="59500"/>
                    </a:lnTo>
                    <a:cubicBezTo>
                      <a:pt x="18760" y="58307"/>
                      <a:pt x="18799" y="57093"/>
                      <a:pt x="18819" y="55900"/>
                    </a:cubicBezTo>
                    <a:cubicBezTo>
                      <a:pt x="18839" y="55184"/>
                      <a:pt x="19177" y="53851"/>
                      <a:pt x="18740" y="53214"/>
                    </a:cubicBezTo>
                    <a:cubicBezTo>
                      <a:pt x="18422" y="52692"/>
                      <a:pt x="17560" y="52533"/>
                      <a:pt x="16668" y="52533"/>
                    </a:cubicBezTo>
                    <a:cubicBezTo>
                      <a:pt x="15996" y="52533"/>
                      <a:pt x="15308" y="52623"/>
                      <a:pt x="14821" y="52717"/>
                    </a:cubicBezTo>
                    <a:cubicBezTo>
                      <a:pt x="14774" y="52679"/>
                      <a:pt x="14723" y="52659"/>
                      <a:pt x="14671" y="52659"/>
                    </a:cubicBezTo>
                    <a:cubicBezTo>
                      <a:pt x="14613" y="52659"/>
                      <a:pt x="14555" y="52684"/>
                      <a:pt x="14503" y="52737"/>
                    </a:cubicBezTo>
                    <a:cubicBezTo>
                      <a:pt x="14503" y="52776"/>
                      <a:pt x="14463" y="52776"/>
                      <a:pt x="14463" y="52796"/>
                    </a:cubicBezTo>
                    <a:lnTo>
                      <a:pt x="14443" y="52796"/>
                    </a:lnTo>
                    <a:cubicBezTo>
                      <a:pt x="14343" y="52816"/>
                      <a:pt x="14324" y="52916"/>
                      <a:pt x="14343" y="52995"/>
                    </a:cubicBezTo>
                    <a:cubicBezTo>
                      <a:pt x="13906" y="53811"/>
                      <a:pt x="14125" y="54925"/>
                      <a:pt x="14125" y="55820"/>
                    </a:cubicBezTo>
                    <a:cubicBezTo>
                      <a:pt x="14125" y="56496"/>
                      <a:pt x="14264" y="57411"/>
                      <a:pt x="14105" y="58068"/>
                    </a:cubicBezTo>
                    <a:cubicBezTo>
                      <a:pt x="13749" y="59323"/>
                      <a:pt x="12970" y="59502"/>
                      <a:pt x="11883" y="59502"/>
                    </a:cubicBezTo>
                    <a:cubicBezTo>
                      <a:pt x="11816" y="59502"/>
                      <a:pt x="11747" y="59501"/>
                      <a:pt x="11678" y="59500"/>
                    </a:cubicBezTo>
                    <a:cubicBezTo>
                      <a:pt x="11718" y="59480"/>
                      <a:pt x="11718" y="59460"/>
                      <a:pt x="11718" y="59401"/>
                    </a:cubicBezTo>
                    <a:cubicBezTo>
                      <a:pt x="11459" y="55721"/>
                      <a:pt x="11558" y="52120"/>
                      <a:pt x="12712" y="48559"/>
                    </a:cubicBezTo>
                    <a:cubicBezTo>
                      <a:pt x="13249" y="46848"/>
                      <a:pt x="13965" y="45138"/>
                      <a:pt x="14940" y="43606"/>
                    </a:cubicBezTo>
                    <a:cubicBezTo>
                      <a:pt x="15713" y="42397"/>
                      <a:pt x="16857" y="42032"/>
                      <a:pt x="18110" y="42032"/>
                    </a:cubicBezTo>
                    <a:close/>
                    <a:moveTo>
                      <a:pt x="10199" y="1"/>
                    </a:moveTo>
                    <a:cubicBezTo>
                      <a:pt x="10175" y="1"/>
                      <a:pt x="10151" y="1"/>
                      <a:pt x="10126" y="1"/>
                    </a:cubicBezTo>
                    <a:cubicBezTo>
                      <a:pt x="8754" y="21"/>
                      <a:pt x="7441" y="498"/>
                      <a:pt x="7083" y="1931"/>
                    </a:cubicBezTo>
                    <a:cubicBezTo>
                      <a:pt x="6665" y="3701"/>
                      <a:pt x="7242" y="5770"/>
                      <a:pt x="8137" y="7302"/>
                    </a:cubicBezTo>
                    <a:cubicBezTo>
                      <a:pt x="6932" y="7368"/>
                      <a:pt x="5745" y="7389"/>
                      <a:pt x="4564" y="7389"/>
                    </a:cubicBezTo>
                    <a:cubicBezTo>
                      <a:pt x="3248" y="7389"/>
                      <a:pt x="1938" y="7362"/>
                      <a:pt x="617" y="7341"/>
                    </a:cubicBezTo>
                    <a:cubicBezTo>
                      <a:pt x="518" y="7341"/>
                      <a:pt x="478" y="7401"/>
                      <a:pt x="478" y="7481"/>
                    </a:cubicBezTo>
                    <a:cubicBezTo>
                      <a:pt x="419" y="7501"/>
                      <a:pt x="339" y="7560"/>
                      <a:pt x="339" y="7600"/>
                    </a:cubicBezTo>
                    <a:cubicBezTo>
                      <a:pt x="1" y="9947"/>
                      <a:pt x="240" y="12533"/>
                      <a:pt x="518" y="14901"/>
                    </a:cubicBezTo>
                    <a:cubicBezTo>
                      <a:pt x="518" y="14941"/>
                      <a:pt x="538" y="15000"/>
                      <a:pt x="598" y="15020"/>
                    </a:cubicBezTo>
                    <a:cubicBezTo>
                      <a:pt x="621" y="15043"/>
                      <a:pt x="665" y="15053"/>
                      <a:pt x="709" y="15053"/>
                    </a:cubicBezTo>
                    <a:cubicBezTo>
                      <a:pt x="740" y="15053"/>
                      <a:pt x="772" y="15048"/>
                      <a:pt x="797" y="15040"/>
                    </a:cubicBezTo>
                    <a:cubicBezTo>
                      <a:pt x="811" y="15098"/>
                      <a:pt x="868" y="15135"/>
                      <a:pt x="929" y="15135"/>
                    </a:cubicBezTo>
                    <a:cubicBezTo>
                      <a:pt x="951" y="15135"/>
                      <a:pt x="974" y="15130"/>
                      <a:pt x="995" y="15120"/>
                    </a:cubicBezTo>
                    <a:cubicBezTo>
                      <a:pt x="2025" y="14578"/>
                      <a:pt x="3137" y="13904"/>
                      <a:pt x="4330" y="13904"/>
                    </a:cubicBezTo>
                    <a:cubicBezTo>
                      <a:pt x="4451" y="13904"/>
                      <a:pt x="4573" y="13911"/>
                      <a:pt x="4695" y="13926"/>
                    </a:cubicBezTo>
                    <a:cubicBezTo>
                      <a:pt x="6108" y="14105"/>
                      <a:pt x="7043" y="15318"/>
                      <a:pt x="7063" y="16711"/>
                    </a:cubicBezTo>
                    <a:cubicBezTo>
                      <a:pt x="7083" y="17944"/>
                      <a:pt x="6386" y="19237"/>
                      <a:pt x="5451" y="20033"/>
                    </a:cubicBezTo>
                    <a:cubicBezTo>
                      <a:pt x="4810" y="20588"/>
                      <a:pt x="4123" y="20802"/>
                      <a:pt x="3421" y="20802"/>
                    </a:cubicBezTo>
                    <a:cubicBezTo>
                      <a:pt x="2663" y="20802"/>
                      <a:pt x="1888" y="20553"/>
                      <a:pt x="1135" y="20212"/>
                    </a:cubicBezTo>
                    <a:cubicBezTo>
                      <a:pt x="1105" y="20202"/>
                      <a:pt x="1075" y="20197"/>
                      <a:pt x="1048" y="20197"/>
                    </a:cubicBezTo>
                    <a:cubicBezTo>
                      <a:pt x="1020" y="20197"/>
                      <a:pt x="995" y="20202"/>
                      <a:pt x="976" y="20212"/>
                    </a:cubicBezTo>
                    <a:cubicBezTo>
                      <a:pt x="896" y="20212"/>
                      <a:pt x="816" y="20232"/>
                      <a:pt x="797" y="20292"/>
                    </a:cubicBezTo>
                    <a:cubicBezTo>
                      <a:pt x="797" y="20312"/>
                      <a:pt x="777" y="20331"/>
                      <a:pt x="777" y="20371"/>
                    </a:cubicBezTo>
                    <a:cubicBezTo>
                      <a:pt x="578" y="22559"/>
                      <a:pt x="617" y="24787"/>
                      <a:pt x="777" y="26976"/>
                    </a:cubicBezTo>
                    <a:cubicBezTo>
                      <a:pt x="777" y="27095"/>
                      <a:pt x="876" y="27155"/>
                      <a:pt x="936" y="27175"/>
                    </a:cubicBezTo>
                    <a:cubicBezTo>
                      <a:pt x="936" y="27234"/>
                      <a:pt x="976" y="27254"/>
                      <a:pt x="1015" y="27274"/>
                    </a:cubicBezTo>
                    <a:cubicBezTo>
                      <a:pt x="2330" y="27680"/>
                      <a:pt x="3753" y="27843"/>
                      <a:pt x="5167" y="27843"/>
                    </a:cubicBezTo>
                    <a:cubicBezTo>
                      <a:pt x="6106" y="27843"/>
                      <a:pt x="7041" y="27771"/>
                      <a:pt x="7938" y="27652"/>
                    </a:cubicBezTo>
                    <a:cubicBezTo>
                      <a:pt x="7978" y="27652"/>
                      <a:pt x="8037" y="27632"/>
                      <a:pt x="8057" y="27572"/>
                    </a:cubicBezTo>
                    <a:cubicBezTo>
                      <a:pt x="8134" y="27458"/>
                      <a:pt x="8082" y="27253"/>
                      <a:pt x="7921" y="27253"/>
                    </a:cubicBezTo>
                    <a:cubicBezTo>
                      <a:pt x="7913" y="27253"/>
                      <a:pt x="7906" y="27253"/>
                      <a:pt x="7898" y="27254"/>
                    </a:cubicBezTo>
                    <a:cubicBezTo>
                      <a:pt x="7277" y="27302"/>
                      <a:pt x="6668" y="27323"/>
                      <a:pt x="6066" y="27323"/>
                    </a:cubicBezTo>
                    <a:cubicBezTo>
                      <a:pt x="4433" y="27323"/>
                      <a:pt x="2846" y="27170"/>
                      <a:pt x="1174" y="26996"/>
                    </a:cubicBezTo>
                    <a:cubicBezTo>
                      <a:pt x="1095" y="24887"/>
                      <a:pt x="1115" y="22778"/>
                      <a:pt x="1095" y="20670"/>
                    </a:cubicBezTo>
                    <a:lnTo>
                      <a:pt x="1095" y="20670"/>
                    </a:lnTo>
                    <a:cubicBezTo>
                      <a:pt x="1859" y="20998"/>
                      <a:pt x="2656" y="21237"/>
                      <a:pt x="3437" y="21237"/>
                    </a:cubicBezTo>
                    <a:cubicBezTo>
                      <a:pt x="4120" y="21237"/>
                      <a:pt x="4790" y="21054"/>
                      <a:pt x="5412" y="20590"/>
                    </a:cubicBezTo>
                    <a:cubicBezTo>
                      <a:pt x="6685" y="19635"/>
                      <a:pt x="7600" y="17944"/>
                      <a:pt x="7441" y="16353"/>
                    </a:cubicBezTo>
                    <a:cubicBezTo>
                      <a:pt x="7301" y="15100"/>
                      <a:pt x="6506" y="13966"/>
                      <a:pt x="5272" y="13608"/>
                    </a:cubicBezTo>
                    <a:cubicBezTo>
                      <a:pt x="4937" y="13507"/>
                      <a:pt x="4604" y="13462"/>
                      <a:pt x="4275" y="13462"/>
                    </a:cubicBezTo>
                    <a:cubicBezTo>
                      <a:pt x="3041" y="13462"/>
                      <a:pt x="1865" y="14095"/>
                      <a:pt x="876" y="14801"/>
                    </a:cubicBezTo>
                    <a:cubicBezTo>
                      <a:pt x="697" y="12414"/>
                      <a:pt x="797" y="9987"/>
                      <a:pt x="598" y="7600"/>
                    </a:cubicBezTo>
                    <a:lnTo>
                      <a:pt x="598" y="7600"/>
                    </a:lnTo>
                    <a:cubicBezTo>
                      <a:pt x="1825" y="7842"/>
                      <a:pt x="3134" y="7951"/>
                      <a:pt x="4442" y="7951"/>
                    </a:cubicBezTo>
                    <a:cubicBezTo>
                      <a:pt x="5720" y="7951"/>
                      <a:pt x="6997" y="7847"/>
                      <a:pt x="8197" y="7660"/>
                    </a:cubicBezTo>
                    <a:cubicBezTo>
                      <a:pt x="8296" y="7640"/>
                      <a:pt x="8356" y="7560"/>
                      <a:pt x="8356" y="7481"/>
                    </a:cubicBezTo>
                    <a:cubicBezTo>
                      <a:pt x="8435" y="7461"/>
                      <a:pt x="8495" y="7381"/>
                      <a:pt x="8455" y="7282"/>
                    </a:cubicBezTo>
                    <a:cubicBezTo>
                      <a:pt x="7878" y="6068"/>
                      <a:pt x="7461" y="4775"/>
                      <a:pt x="7381" y="3403"/>
                    </a:cubicBezTo>
                    <a:cubicBezTo>
                      <a:pt x="7361" y="2587"/>
                      <a:pt x="7401" y="1692"/>
                      <a:pt x="7998" y="1036"/>
                    </a:cubicBezTo>
                    <a:cubicBezTo>
                      <a:pt x="8475" y="518"/>
                      <a:pt x="9430" y="419"/>
                      <a:pt x="10067" y="419"/>
                    </a:cubicBezTo>
                    <a:cubicBezTo>
                      <a:pt x="10098" y="418"/>
                      <a:pt x="10130" y="418"/>
                      <a:pt x="10161" y="418"/>
                    </a:cubicBezTo>
                    <a:cubicBezTo>
                      <a:pt x="13661" y="418"/>
                      <a:pt x="13315" y="4833"/>
                      <a:pt x="11777" y="6884"/>
                    </a:cubicBezTo>
                    <a:cubicBezTo>
                      <a:pt x="11660" y="7035"/>
                      <a:pt x="11797" y="7200"/>
                      <a:pt x="11951" y="7200"/>
                    </a:cubicBezTo>
                    <a:cubicBezTo>
                      <a:pt x="11979" y="7200"/>
                      <a:pt x="12008" y="7195"/>
                      <a:pt x="12036" y="7182"/>
                    </a:cubicBezTo>
                    <a:cubicBezTo>
                      <a:pt x="12056" y="7182"/>
                      <a:pt x="12056" y="7202"/>
                      <a:pt x="12076" y="7202"/>
                    </a:cubicBezTo>
                    <a:cubicBezTo>
                      <a:pt x="13589" y="7583"/>
                      <a:pt x="15209" y="7708"/>
                      <a:pt x="16816" y="7708"/>
                    </a:cubicBezTo>
                    <a:cubicBezTo>
                      <a:pt x="17893" y="7708"/>
                      <a:pt x="18964" y="7652"/>
                      <a:pt x="19993" y="7580"/>
                    </a:cubicBezTo>
                    <a:lnTo>
                      <a:pt x="19993" y="7580"/>
                    </a:lnTo>
                    <a:cubicBezTo>
                      <a:pt x="19774" y="9629"/>
                      <a:pt x="19695" y="11758"/>
                      <a:pt x="19794" y="13807"/>
                    </a:cubicBezTo>
                    <a:cubicBezTo>
                      <a:pt x="19095" y="13341"/>
                      <a:pt x="18291" y="13054"/>
                      <a:pt x="17498" y="13054"/>
                    </a:cubicBezTo>
                    <a:cubicBezTo>
                      <a:pt x="16871" y="13054"/>
                      <a:pt x="16250" y="13234"/>
                      <a:pt x="15696" y="13647"/>
                    </a:cubicBezTo>
                    <a:cubicBezTo>
                      <a:pt x="14522" y="14523"/>
                      <a:pt x="13946" y="16015"/>
                      <a:pt x="14065" y="17427"/>
                    </a:cubicBezTo>
                    <a:cubicBezTo>
                      <a:pt x="14264" y="19493"/>
                      <a:pt x="16015" y="20855"/>
                      <a:pt x="17855" y="20855"/>
                    </a:cubicBezTo>
                    <a:cubicBezTo>
                      <a:pt x="18584" y="20855"/>
                      <a:pt x="19327" y="20641"/>
                      <a:pt x="19993" y="20172"/>
                    </a:cubicBezTo>
                    <a:lnTo>
                      <a:pt x="19993" y="20172"/>
                    </a:lnTo>
                    <a:cubicBezTo>
                      <a:pt x="19774" y="22321"/>
                      <a:pt x="19734" y="24569"/>
                      <a:pt x="19734" y="26737"/>
                    </a:cubicBezTo>
                    <a:cubicBezTo>
                      <a:pt x="19734" y="26757"/>
                      <a:pt x="19734" y="26777"/>
                      <a:pt x="19774" y="26797"/>
                    </a:cubicBezTo>
                    <a:cubicBezTo>
                      <a:pt x="19734" y="26777"/>
                      <a:pt x="19714" y="26777"/>
                      <a:pt x="19695" y="26777"/>
                    </a:cubicBezTo>
                    <a:cubicBezTo>
                      <a:pt x="17685" y="26777"/>
                      <a:pt x="15656" y="26956"/>
                      <a:pt x="13667" y="27055"/>
                    </a:cubicBezTo>
                    <a:cubicBezTo>
                      <a:pt x="13528" y="27055"/>
                      <a:pt x="13448" y="27194"/>
                      <a:pt x="13468" y="27334"/>
                    </a:cubicBezTo>
                    <a:cubicBezTo>
                      <a:pt x="13408" y="27354"/>
                      <a:pt x="13369" y="27433"/>
                      <a:pt x="13428" y="27533"/>
                    </a:cubicBezTo>
                    <a:cubicBezTo>
                      <a:pt x="14025" y="28647"/>
                      <a:pt x="14642" y="29860"/>
                      <a:pt x="14463" y="31173"/>
                    </a:cubicBezTo>
                    <a:cubicBezTo>
                      <a:pt x="14343" y="32148"/>
                      <a:pt x="13727" y="32864"/>
                      <a:pt x="12951" y="33341"/>
                    </a:cubicBezTo>
                    <a:cubicBezTo>
                      <a:pt x="13050" y="33003"/>
                      <a:pt x="13031" y="32625"/>
                      <a:pt x="12871" y="32307"/>
                    </a:cubicBezTo>
                    <a:cubicBezTo>
                      <a:pt x="12650" y="31865"/>
                      <a:pt x="12199" y="31634"/>
                      <a:pt x="11738" y="31634"/>
                    </a:cubicBezTo>
                    <a:cubicBezTo>
                      <a:pt x="11534" y="31634"/>
                      <a:pt x="11329" y="31679"/>
                      <a:pt x="11141" y="31770"/>
                    </a:cubicBezTo>
                    <a:cubicBezTo>
                      <a:pt x="10524" y="32068"/>
                      <a:pt x="10265" y="32804"/>
                      <a:pt x="10544" y="33441"/>
                    </a:cubicBezTo>
                    <a:cubicBezTo>
                      <a:pt x="10624" y="33600"/>
                      <a:pt x="10683" y="33739"/>
                      <a:pt x="10822" y="33859"/>
                    </a:cubicBezTo>
                    <a:cubicBezTo>
                      <a:pt x="9470" y="33759"/>
                      <a:pt x="8535" y="32725"/>
                      <a:pt x="8256" y="31352"/>
                    </a:cubicBezTo>
                    <a:cubicBezTo>
                      <a:pt x="7998" y="30139"/>
                      <a:pt x="8356" y="28945"/>
                      <a:pt x="8495" y="27751"/>
                    </a:cubicBezTo>
                    <a:cubicBezTo>
                      <a:pt x="8521" y="27635"/>
                      <a:pt x="8421" y="27561"/>
                      <a:pt x="8321" y="27561"/>
                    </a:cubicBezTo>
                    <a:cubicBezTo>
                      <a:pt x="8266" y="27561"/>
                      <a:pt x="8212" y="27583"/>
                      <a:pt x="8177" y="27632"/>
                    </a:cubicBezTo>
                    <a:cubicBezTo>
                      <a:pt x="8177" y="27652"/>
                      <a:pt x="8157" y="27652"/>
                      <a:pt x="8157" y="27672"/>
                    </a:cubicBezTo>
                    <a:cubicBezTo>
                      <a:pt x="7430" y="30139"/>
                      <a:pt x="7623" y="34317"/>
                      <a:pt x="10945" y="34317"/>
                    </a:cubicBezTo>
                    <a:cubicBezTo>
                      <a:pt x="11078" y="34317"/>
                      <a:pt x="11216" y="34310"/>
                      <a:pt x="11360" y="34296"/>
                    </a:cubicBezTo>
                    <a:cubicBezTo>
                      <a:pt x="11479" y="34256"/>
                      <a:pt x="11618" y="34256"/>
                      <a:pt x="11737" y="34236"/>
                    </a:cubicBezTo>
                    <a:lnTo>
                      <a:pt x="11737" y="34236"/>
                    </a:lnTo>
                    <a:cubicBezTo>
                      <a:pt x="11737" y="34256"/>
                      <a:pt x="11718" y="34256"/>
                      <a:pt x="11718" y="34296"/>
                    </a:cubicBezTo>
                    <a:cubicBezTo>
                      <a:pt x="11419" y="35947"/>
                      <a:pt x="12056" y="37578"/>
                      <a:pt x="12832" y="39011"/>
                    </a:cubicBezTo>
                    <a:cubicBezTo>
                      <a:pt x="13408" y="40065"/>
                      <a:pt x="14145" y="41617"/>
                      <a:pt x="15318" y="42154"/>
                    </a:cubicBezTo>
                    <a:cubicBezTo>
                      <a:pt x="14204" y="43188"/>
                      <a:pt x="13528" y="45058"/>
                      <a:pt x="13011" y="46252"/>
                    </a:cubicBezTo>
                    <a:cubicBezTo>
                      <a:pt x="11280" y="50310"/>
                      <a:pt x="10544" y="55024"/>
                      <a:pt x="11479" y="59381"/>
                    </a:cubicBezTo>
                    <a:cubicBezTo>
                      <a:pt x="11519" y="59421"/>
                      <a:pt x="11539" y="59480"/>
                      <a:pt x="11578" y="59480"/>
                    </a:cubicBezTo>
                    <a:cubicBezTo>
                      <a:pt x="11519" y="59560"/>
                      <a:pt x="11539" y="59699"/>
                      <a:pt x="11658" y="59719"/>
                    </a:cubicBezTo>
                    <a:cubicBezTo>
                      <a:pt x="12002" y="59788"/>
                      <a:pt x="12372" y="59842"/>
                      <a:pt x="12732" y="59842"/>
                    </a:cubicBezTo>
                    <a:cubicBezTo>
                      <a:pt x="13415" y="59842"/>
                      <a:pt x="14065" y="59647"/>
                      <a:pt x="14443" y="58983"/>
                    </a:cubicBezTo>
                    <a:cubicBezTo>
                      <a:pt x="14761" y="58406"/>
                      <a:pt x="14721" y="57710"/>
                      <a:pt x="14721" y="57093"/>
                    </a:cubicBezTo>
                    <a:cubicBezTo>
                      <a:pt x="14741" y="55979"/>
                      <a:pt x="14363" y="54030"/>
                      <a:pt x="14920" y="53035"/>
                    </a:cubicBezTo>
                    <a:cubicBezTo>
                      <a:pt x="15126" y="53035"/>
                      <a:pt x="15329" y="53033"/>
                      <a:pt x="15532" y="53033"/>
                    </a:cubicBezTo>
                    <a:cubicBezTo>
                      <a:pt x="15937" y="53033"/>
                      <a:pt x="16339" y="53042"/>
                      <a:pt x="16750" y="53095"/>
                    </a:cubicBezTo>
                    <a:cubicBezTo>
                      <a:pt x="18103" y="53214"/>
                      <a:pt x="18382" y="53513"/>
                      <a:pt x="18322" y="54806"/>
                    </a:cubicBezTo>
                    <a:cubicBezTo>
                      <a:pt x="18282" y="56357"/>
                      <a:pt x="18223" y="57909"/>
                      <a:pt x="18203" y="59460"/>
                    </a:cubicBezTo>
                    <a:cubicBezTo>
                      <a:pt x="18203" y="59600"/>
                      <a:pt x="18302" y="59699"/>
                      <a:pt x="18421" y="59699"/>
                    </a:cubicBezTo>
                    <a:cubicBezTo>
                      <a:pt x="18441" y="59759"/>
                      <a:pt x="18481" y="59779"/>
                      <a:pt x="18501" y="59799"/>
                    </a:cubicBezTo>
                    <a:cubicBezTo>
                      <a:pt x="18952" y="60029"/>
                      <a:pt x="19438" y="60131"/>
                      <a:pt x="19926" y="60131"/>
                    </a:cubicBezTo>
                    <a:cubicBezTo>
                      <a:pt x="20492" y="60131"/>
                      <a:pt x="21061" y="59994"/>
                      <a:pt x="21584" y="59759"/>
                    </a:cubicBezTo>
                    <a:cubicBezTo>
                      <a:pt x="21604" y="59759"/>
                      <a:pt x="21604" y="59719"/>
                      <a:pt x="21604" y="59719"/>
                    </a:cubicBezTo>
                    <a:cubicBezTo>
                      <a:pt x="21704" y="59699"/>
                      <a:pt x="21803" y="59600"/>
                      <a:pt x="21803" y="59460"/>
                    </a:cubicBezTo>
                    <a:cubicBezTo>
                      <a:pt x="21624" y="56437"/>
                      <a:pt x="21624" y="53433"/>
                      <a:pt x="21883" y="50409"/>
                    </a:cubicBezTo>
                    <a:cubicBezTo>
                      <a:pt x="22022" y="48440"/>
                      <a:pt x="22678" y="46152"/>
                      <a:pt x="22599" y="44044"/>
                    </a:cubicBezTo>
                    <a:lnTo>
                      <a:pt x="22599" y="44044"/>
                    </a:lnTo>
                    <a:cubicBezTo>
                      <a:pt x="24986" y="45854"/>
                      <a:pt x="24210" y="50151"/>
                      <a:pt x="24210" y="52856"/>
                    </a:cubicBezTo>
                    <a:cubicBezTo>
                      <a:pt x="23613" y="52936"/>
                      <a:pt x="23156" y="53453"/>
                      <a:pt x="23176" y="54089"/>
                    </a:cubicBezTo>
                    <a:cubicBezTo>
                      <a:pt x="23195" y="54773"/>
                      <a:pt x="23751" y="55284"/>
                      <a:pt x="24430" y="55284"/>
                    </a:cubicBezTo>
                    <a:cubicBezTo>
                      <a:pt x="24443" y="55284"/>
                      <a:pt x="24456" y="55283"/>
                      <a:pt x="24469" y="55283"/>
                    </a:cubicBezTo>
                    <a:cubicBezTo>
                      <a:pt x="25085" y="55223"/>
                      <a:pt x="25642" y="54786"/>
                      <a:pt x="25662" y="54149"/>
                    </a:cubicBezTo>
                    <a:cubicBezTo>
                      <a:pt x="25662" y="53692"/>
                      <a:pt x="25265" y="52956"/>
                      <a:pt x="24688" y="52896"/>
                    </a:cubicBezTo>
                    <a:cubicBezTo>
                      <a:pt x="24708" y="50966"/>
                      <a:pt x="24867" y="48937"/>
                      <a:pt x="24608" y="47047"/>
                    </a:cubicBezTo>
                    <a:cubicBezTo>
                      <a:pt x="24429" y="45635"/>
                      <a:pt x="23892" y="44402"/>
                      <a:pt x="22599" y="43745"/>
                    </a:cubicBezTo>
                    <a:cubicBezTo>
                      <a:pt x="22579" y="43745"/>
                      <a:pt x="22579" y="43705"/>
                      <a:pt x="22559" y="43705"/>
                    </a:cubicBezTo>
                    <a:cubicBezTo>
                      <a:pt x="22519" y="43288"/>
                      <a:pt x="22440" y="42890"/>
                      <a:pt x="22360" y="42492"/>
                    </a:cubicBezTo>
                    <a:cubicBezTo>
                      <a:pt x="22400" y="42373"/>
                      <a:pt x="22380" y="42194"/>
                      <a:pt x="22201" y="42154"/>
                    </a:cubicBezTo>
                    <a:cubicBezTo>
                      <a:pt x="21306" y="41915"/>
                      <a:pt x="20092" y="41577"/>
                      <a:pt x="18899" y="41418"/>
                    </a:cubicBezTo>
                    <a:cubicBezTo>
                      <a:pt x="18919" y="41378"/>
                      <a:pt x="18919" y="41298"/>
                      <a:pt x="18939" y="41259"/>
                    </a:cubicBezTo>
                    <a:cubicBezTo>
                      <a:pt x="18998" y="41119"/>
                      <a:pt x="19038" y="41020"/>
                      <a:pt x="19118" y="40901"/>
                    </a:cubicBezTo>
                    <a:cubicBezTo>
                      <a:pt x="19266" y="40909"/>
                      <a:pt x="19407" y="40914"/>
                      <a:pt x="19545" y="40914"/>
                    </a:cubicBezTo>
                    <a:cubicBezTo>
                      <a:pt x="19739" y="40914"/>
                      <a:pt x="19926" y="40904"/>
                      <a:pt x="20112" y="40881"/>
                    </a:cubicBezTo>
                    <a:cubicBezTo>
                      <a:pt x="22301" y="40622"/>
                      <a:pt x="24170" y="38772"/>
                      <a:pt x="24270" y="36524"/>
                    </a:cubicBezTo>
                    <a:cubicBezTo>
                      <a:pt x="24409" y="33421"/>
                      <a:pt x="21385" y="32764"/>
                      <a:pt x="18899" y="32565"/>
                    </a:cubicBezTo>
                    <a:cubicBezTo>
                      <a:pt x="18886" y="32563"/>
                      <a:pt x="18874" y="32562"/>
                      <a:pt x="18862" y="32562"/>
                    </a:cubicBezTo>
                    <a:cubicBezTo>
                      <a:pt x="18759" y="32562"/>
                      <a:pt x="18676" y="32636"/>
                      <a:pt x="18640" y="32725"/>
                    </a:cubicBezTo>
                    <a:cubicBezTo>
                      <a:pt x="16512" y="33063"/>
                      <a:pt x="15139" y="35311"/>
                      <a:pt x="15199" y="37439"/>
                    </a:cubicBezTo>
                    <a:cubicBezTo>
                      <a:pt x="15239" y="39369"/>
                      <a:pt x="16910" y="40562"/>
                      <a:pt x="18680" y="40861"/>
                    </a:cubicBezTo>
                    <a:cubicBezTo>
                      <a:pt x="18600" y="41040"/>
                      <a:pt x="18541" y="41199"/>
                      <a:pt x="18541" y="41378"/>
                    </a:cubicBezTo>
                    <a:cubicBezTo>
                      <a:pt x="18279" y="41354"/>
                      <a:pt x="18017" y="41339"/>
                      <a:pt x="17760" y="41339"/>
                    </a:cubicBezTo>
                    <a:cubicBezTo>
                      <a:pt x="17176" y="41339"/>
                      <a:pt x="16617" y="41416"/>
                      <a:pt x="16134" y="41637"/>
                    </a:cubicBezTo>
                    <a:cubicBezTo>
                      <a:pt x="15935" y="41696"/>
                      <a:pt x="15736" y="41816"/>
                      <a:pt x="15557" y="41975"/>
                    </a:cubicBezTo>
                    <a:cubicBezTo>
                      <a:pt x="13369" y="40463"/>
                      <a:pt x="12215" y="36842"/>
                      <a:pt x="12076" y="34396"/>
                    </a:cubicBezTo>
                    <a:cubicBezTo>
                      <a:pt x="12076" y="34316"/>
                      <a:pt x="12036" y="34236"/>
                      <a:pt x="11956" y="34217"/>
                    </a:cubicBezTo>
                    <a:cubicBezTo>
                      <a:pt x="12056" y="34197"/>
                      <a:pt x="12155" y="34157"/>
                      <a:pt x="12255" y="34117"/>
                    </a:cubicBezTo>
                    <a:cubicBezTo>
                      <a:pt x="12275" y="34117"/>
                      <a:pt x="12314" y="34117"/>
                      <a:pt x="12354" y="34097"/>
                    </a:cubicBezTo>
                    <a:lnTo>
                      <a:pt x="12374" y="34057"/>
                    </a:lnTo>
                    <a:cubicBezTo>
                      <a:pt x="13349" y="33739"/>
                      <a:pt x="14224" y="33103"/>
                      <a:pt x="14622" y="32148"/>
                    </a:cubicBezTo>
                    <a:cubicBezTo>
                      <a:pt x="15298" y="30536"/>
                      <a:pt x="14602" y="28865"/>
                      <a:pt x="13727" y="27493"/>
                    </a:cubicBezTo>
                    <a:cubicBezTo>
                      <a:pt x="15716" y="27453"/>
                      <a:pt x="17745" y="27373"/>
                      <a:pt x="19714" y="27075"/>
                    </a:cubicBezTo>
                    <a:cubicBezTo>
                      <a:pt x="19794" y="27055"/>
                      <a:pt x="19814" y="26976"/>
                      <a:pt x="19814" y="26936"/>
                    </a:cubicBezTo>
                    <a:cubicBezTo>
                      <a:pt x="19849" y="26970"/>
                      <a:pt x="19898" y="26988"/>
                      <a:pt x="19949" y="26988"/>
                    </a:cubicBezTo>
                    <a:cubicBezTo>
                      <a:pt x="20044" y="26988"/>
                      <a:pt x="20146" y="26926"/>
                      <a:pt x="20172" y="26797"/>
                    </a:cubicBezTo>
                    <a:cubicBezTo>
                      <a:pt x="20291" y="24549"/>
                      <a:pt x="20431" y="22201"/>
                      <a:pt x="20311" y="19973"/>
                    </a:cubicBezTo>
                    <a:cubicBezTo>
                      <a:pt x="20311" y="19914"/>
                      <a:pt x="20291" y="19894"/>
                      <a:pt x="20271" y="19834"/>
                    </a:cubicBezTo>
                    <a:cubicBezTo>
                      <a:pt x="20231" y="19753"/>
                      <a:pt x="20134" y="19690"/>
                      <a:pt x="20039" y="19690"/>
                    </a:cubicBezTo>
                    <a:cubicBezTo>
                      <a:pt x="19995" y="19690"/>
                      <a:pt x="19951" y="19703"/>
                      <a:pt x="19913" y="19735"/>
                    </a:cubicBezTo>
                    <a:cubicBezTo>
                      <a:pt x="19288" y="20240"/>
                      <a:pt x="18561" y="20470"/>
                      <a:pt x="17847" y="20470"/>
                    </a:cubicBezTo>
                    <a:cubicBezTo>
                      <a:pt x="16311" y="20470"/>
                      <a:pt x="14834" y="19403"/>
                      <a:pt x="14562" y="17706"/>
                    </a:cubicBezTo>
                    <a:cubicBezTo>
                      <a:pt x="14363" y="16512"/>
                      <a:pt x="14741" y="15199"/>
                      <a:pt x="15617" y="14324"/>
                    </a:cubicBezTo>
                    <a:cubicBezTo>
                      <a:pt x="16200" y="13749"/>
                      <a:pt x="16842" y="13530"/>
                      <a:pt x="17500" y="13530"/>
                    </a:cubicBezTo>
                    <a:cubicBezTo>
                      <a:pt x="18279" y="13530"/>
                      <a:pt x="19080" y="13836"/>
                      <a:pt x="19834" y="14224"/>
                    </a:cubicBezTo>
                    <a:cubicBezTo>
                      <a:pt x="19871" y="14307"/>
                      <a:pt x="19951" y="14352"/>
                      <a:pt x="20027" y="14352"/>
                    </a:cubicBezTo>
                    <a:cubicBezTo>
                      <a:pt x="20116" y="14352"/>
                      <a:pt x="20201" y="14293"/>
                      <a:pt x="20212" y="14165"/>
                    </a:cubicBezTo>
                    <a:cubicBezTo>
                      <a:pt x="20331" y="11957"/>
                      <a:pt x="20371" y="9669"/>
                      <a:pt x="20311" y="7441"/>
                    </a:cubicBezTo>
                    <a:cubicBezTo>
                      <a:pt x="20311" y="7381"/>
                      <a:pt x="20291" y="7361"/>
                      <a:pt x="20271" y="7302"/>
                    </a:cubicBezTo>
                    <a:cubicBezTo>
                      <a:pt x="20232" y="7242"/>
                      <a:pt x="20192" y="7182"/>
                      <a:pt x="20092" y="7182"/>
                    </a:cubicBezTo>
                    <a:cubicBezTo>
                      <a:pt x="19607" y="7204"/>
                      <a:pt x="19124" y="7213"/>
                      <a:pt x="18644" y="7213"/>
                    </a:cubicBezTo>
                    <a:cubicBezTo>
                      <a:pt x="16509" y="7213"/>
                      <a:pt x="14418" y="7032"/>
                      <a:pt x="12275" y="6983"/>
                    </a:cubicBezTo>
                    <a:cubicBezTo>
                      <a:pt x="13915" y="4572"/>
                      <a:pt x="13926" y="1"/>
                      <a:pt x="10199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1425;p24"/>
              <p:cNvSpPr/>
              <p:nvPr/>
            </p:nvSpPr>
            <p:spPr>
              <a:xfrm>
                <a:off x="5742533" y="2104775"/>
                <a:ext cx="48678" cy="9412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308" extrusionOk="0">
                    <a:moveTo>
                      <a:pt x="942" y="1"/>
                    </a:moveTo>
                    <a:cubicBezTo>
                      <a:pt x="666" y="1"/>
                      <a:pt x="385" y="15"/>
                      <a:pt x="120" y="52"/>
                    </a:cubicBezTo>
                    <a:cubicBezTo>
                      <a:pt x="1" y="52"/>
                      <a:pt x="1" y="211"/>
                      <a:pt x="120" y="251"/>
                    </a:cubicBezTo>
                    <a:cubicBezTo>
                      <a:pt x="415" y="279"/>
                      <a:pt x="731" y="308"/>
                      <a:pt x="1038" y="308"/>
                    </a:cubicBezTo>
                    <a:cubicBezTo>
                      <a:pt x="1165" y="308"/>
                      <a:pt x="1291" y="303"/>
                      <a:pt x="1413" y="291"/>
                    </a:cubicBezTo>
                    <a:cubicBezTo>
                      <a:pt x="1592" y="291"/>
                      <a:pt x="1592" y="13"/>
                      <a:pt x="1413" y="13"/>
                    </a:cubicBezTo>
                    <a:cubicBezTo>
                      <a:pt x="1260" y="5"/>
                      <a:pt x="1102" y="1"/>
                      <a:pt x="94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1426;p24"/>
              <p:cNvSpPr/>
              <p:nvPr/>
            </p:nvSpPr>
            <p:spPr>
              <a:xfrm>
                <a:off x="5720041" y="2122163"/>
                <a:ext cx="60229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1971" h="342" extrusionOk="0">
                    <a:moveTo>
                      <a:pt x="1831" y="1"/>
                    </a:moveTo>
                    <a:cubicBezTo>
                      <a:pt x="1254" y="20"/>
                      <a:pt x="697" y="140"/>
                      <a:pt x="100" y="140"/>
                    </a:cubicBezTo>
                    <a:cubicBezTo>
                      <a:pt x="1" y="140"/>
                      <a:pt x="1" y="299"/>
                      <a:pt x="100" y="299"/>
                    </a:cubicBezTo>
                    <a:cubicBezTo>
                      <a:pt x="366" y="318"/>
                      <a:pt x="658" y="341"/>
                      <a:pt x="948" y="341"/>
                    </a:cubicBezTo>
                    <a:cubicBezTo>
                      <a:pt x="1266" y="341"/>
                      <a:pt x="1580" y="313"/>
                      <a:pt x="1851" y="219"/>
                    </a:cubicBezTo>
                    <a:cubicBezTo>
                      <a:pt x="1970" y="199"/>
                      <a:pt x="1970" y="1"/>
                      <a:pt x="183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1427;p24"/>
              <p:cNvSpPr/>
              <p:nvPr/>
            </p:nvSpPr>
            <p:spPr>
              <a:xfrm>
                <a:off x="5731990" y="1696265"/>
                <a:ext cx="39266" cy="13019"/>
              </a:xfrm>
              <a:custGeom>
                <a:avLst/>
                <a:gdLst/>
                <a:ahLst/>
                <a:cxnLst/>
                <a:rect l="l" t="t" r="r" b="b"/>
                <a:pathLst>
                  <a:path w="1285" h="426" extrusionOk="0">
                    <a:moveTo>
                      <a:pt x="619" y="0"/>
                    </a:moveTo>
                    <a:cubicBezTo>
                      <a:pt x="430" y="0"/>
                      <a:pt x="242" y="45"/>
                      <a:pt x="87" y="132"/>
                    </a:cubicBezTo>
                    <a:cubicBezTo>
                      <a:pt x="0" y="201"/>
                      <a:pt x="50" y="362"/>
                      <a:pt x="143" y="362"/>
                    </a:cubicBezTo>
                    <a:cubicBezTo>
                      <a:pt x="157" y="362"/>
                      <a:pt x="171" y="358"/>
                      <a:pt x="187" y="351"/>
                    </a:cubicBezTo>
                    <a:cubicBezTo>
                      <a:pt x="311" y="312"/>
                      <a:pt x="426" y="294"/>
                      <a:pt x="538" y="294"/>
                    </a:cubicBezTo>
                    <a:cubicBezTo>
                      <a:pt x="715" y="294"/>
                      <a:pt x="887" y="338"/>
                      <a:pt x="1082" y="410"/>
                    </a:cubicBezTo>
                    <a:cubicBezTo>
                      <a:pt x="1103" y="421"/>
                      <a:pt x="1122" y="426"/>
                      <a:pt x="1139" y="426"/>
                    </a:cubicBezTo>
                    <a:cubicBezTo>
                      <a:pt x="1253" y="426"/>
                      <a:pt x="1285" y="221"/>
                      <a:pt x="1181" y="152"/>
                    </a:cubicBezTo>
                    <a:cubicBezTo>
                      <a:pt x="1018" y="50"/>
                      <a:pt x="818" y="0"/>
                      <a:pt x="61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1428;p24"/>
              <p:cNvSpPr/>
              <p:nvPr/>
            </p:nvSpPr>
            <p:spPr>
              <a:xfrm>
                <a:off x="5710752" y="1709099"/>
                <a:ext cx="59159" cy="1827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598" extrusionOk="0">
                    <a:moveTo>
                      <a:pt x="1428" y="1"/>
                    </a:moveTo>
                    <a:cubicBezTo>
                      <a:pt x="986" y="1"/>
                      <a:pt x="502" y="147"/>
                      <a:pt x="106" y="368"/>
                    </a:cubicBezTo>
                    <a:cubicBezTo>
                      <a:pt x="0" y="421"/>
                      <a:pt x="50" y="597"/>
                      <a:pt x="159" y="597"/>
                    </a:cubicBezTo>
                    <a:cubicBezTo>
                      <a:pt x="173" y="597"/>
                      <a:pt x="189" y="594"/>
                      <a:pt x="205" y="587"/>
                    </a:cubicBezTo>
                    <a:cubicBezTo>
                      <a:pt x="444" y="508"/>
                      <a:pt x="663" y="448"/>
                      <a:pt x="901" y="388"/>
                    </a:cubicBezTo>
                    <a:cubicBezTo>
                      <a:pt x="1180" y="349"/>
                      <a:pt x="1439" y="349"/>
                      <a:pt x="1697" y="349"/>
                    </a:cubicBezTo>
                    <a:cubicBezTo>
                      <a:pt x="1876" y="349"/>
                      <a:pt x="1936" y="70"/>
                      <a:pt x="1757" y="30"/>
                    </a:cubicBezTo>
                    <a:cubicBezTo>
                      <a:pt x="1652" y="10"/>
                      <a:pt x="1541" y="1"/>
                      <a:pt x="1428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1429;p24"/>
              <p:cNvSpPr/>
              <p:nvPr/>
            </p:nvSpPr>
            <p:spPr>
              <a:xfrm>
                <a:off x="5604560" y="3071412"/>
                <a:ext cx="10359" cy="46818"/>
              </a:xfrm>
              <a:custGeom>
                <a:avLst/>
                <a:gdLst/>
                <a:ahLst/>
                <a:cxnLst/>
                <a:rect l="l" t="t" r="r" b="b"/>
                <a:pathLst>
                  <a:path w="339" h="1532" extrusionOk="0">
                    <a:moveTo>
                      <a:pt x="169" y="0"/>
                    </a:moveTo>
                    <a:cubicBezTo>
                      <a:pt x="85" y="0"/>
                      <a:pt x="0" y="50"/>
                      <a:pt x="0" y="149"/>
                    </a:cubicBezTo>
                    <a:cubicBezTo>
                      <a:pt x="0" y="567"/>
                      <a:pt x="40" y="985"/>
                      <a:pt x="60" y="1442"/>
                    </a:cubicBezTo>
                    <a:cubicBezTo>
                      <a:pt x="70" y="1502"/>
                      <a:pt x="119" y="1532"/>
                      <a:pt x="167" y="1532"/>
                    </a:cubicBezTo>
                    <a:cubicBezTo>
                      <a:pt x="214" y="1532"/>
                      <a:pt x="259" y="1502"/>
                      <a:pt x="259" y="1442"/>
                    </a:cubicBezTo>
                    <a:cubicBezTo>
                      <a:pt x="298" y="985"/>
                      <a:pt x="338" y="567"/>
                      <a:pt x="338" y="149"/>
                    </a:cubicBezTo>
                    <a:cubicBezTo>
                      <a:pt x="338" y="50"/>
                      <a:pt x="254" y="0"/>
                      <a:pt x="16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430;p24"/>
              <p:cNvSpPr/>
              <p:nvPr/>
            </p:nvSpPr>
            <p:spPr>
              <a:xfrm>
                <a:off x="5562603" y="2309611"/>
                <a:ext cx="53506" cy="52716"/>
              </a:xfrm>
              <a:custGeom>
                <a:avLst/>
                <a:gdLst/>
                <a:ahLst/>
                <a:cxnLst/>
                <a:rect l="l" t="t" r="r" b="b"/>
                <a:pathLst>
                  <a:path w="1751" h="1725" extrusionOk="0">
                    <a:moveTo>
                      <a:pt x="936" y="1"/>
                    </a:moveTo>
                    <a:cubicBezTo>
                      <a:pt x="863" y="1"/>
                      <a:pt x="790" y="11"/>
                      <a:pt x="717" y="33"/>
                    </a:cubicBezTo>
                    <a:cubicBezTo>
                      <a:pt x="299" y="113"/>
                      <a:pt x="0" y="431"/>
                      <a:pt x="20" y="869"/>
                    </a:cubicBezTo>
                    <a:cubicBezTo>
                      <a:pt x="20" y="1068"/>
                      <a:pt x="100" y="1267"/>
                      <a:pt x="219" y="1426"/>
                    </a:cubicBezTo>
                    <a:cubicBezTo>
                      <a:pt x="239" y="1466"/>
                      <a:pt x="438" y="1665"/>
                      <a:pt x="597" y="1724"/>
                    </a:cubicBezTo>
                    <a:cubicBezTo>
                      <a:pt x="637" y="1724"/>
                      <a:pt x="677" y="1704"/>
                      <a:pt x="736" y="1704"/>
                    </a:cubicBezTo>
                    <a:cubicBezTo>
                      <a:pt x="749" y="1666"/>
                      <a:pt x="778" y="1653"/>
                      <a:pt x="807" y="1653"/>
                    </a:cubicBezTo>
                    <a:cubicBezTo>
                      <a:pt x="824" y="1653"/>
                      <a:pt x="841" y="1657"/>
                      <a:pt x="856" y="1665"/>
                    </a:cubicBezTo>
                    <a:cubicBezTo>
                      <a:pt x="1015" y="1625"/>
                      <a:pt x="1174" y="1565"/>
                      <a:pt x="1353" y="1525"/>
                    </a:cubicBezTo>
                    <a:cubicBezTo>
                      <a:pt x="1612" y="1267"/>
                      <a:pt x="1751" y="928"/>
                      <a:pt x="1652" y="551"/>
                    </a:cubicBezTo>
                    <a:cubicBezTo>
                      <a:pt x="1554" y="209"/>
                      <a:pt x="1258" y="1"/>
                      <a:pt x="93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431;p24"/>
              <p:cNvSpPr/>
              <p:nvPr/>
            </p:nvSpPr>
            <p:spPr>
              <a:xfrm>
                <a:off x="5586316" y="3084583"/>
                <a:ext cx="16837" cy="46726"/>
              </a:xfrm>
              <a:custGeom>
                <a:avLst/>
                <a:gdLst/>
                <a:ahLst/>
                <a:cxnLst/>
                <a:rect l="l" t="t" r="r" b="b"/>
                <a:pathLst>
                  <a:path w="551" h="1529" extrusionOk="0">
                    <a:moveTo>
                      <a:pt x="213" y="0"/>
                    </a:moveTo>
                    <a:cubicBezTo>
                      <a:pt x="149" y="0"/>
                      <a:pt x="89" y="36"/>
                      <a:pt x="80" y="116"/>
                    </a:cubicBezTo>
                    <a:cubicBezTo>
                      <a:pt x="0" y="574"/>
                      <a:pt x="139" y="1071"/>
                      <a:pt x="358" y="1469"/>
                    </a:cubicBezTo>
                    <a:cubicBezTo>
                      <a:pt x="373" y="1511"/>
                      <a:pt x="402" y="1529"/>
                      <a:pt x="433" y="1529"/>
                    </a:cubicBezTo>
                    <a:cubicBezTo>
                      <a:pt x="489" y="1529"/>
                      <a:pt x="550" y="1473"/>
                      <a:pt x="537" y="1409"/>
                    </a:cubicBezTo>
                    <a:cubicBezTo>
                      <a:pt x="378" y="952"/>
                      <a:pt x="378" y="574"/>
                      <a:pt x="378" y="156"/>
                    </a:cubicBezTo>
                    <a:cubicBezTo>
                      <a:pt x="378" y="57"/>
                      <a:pt x="292" y="0"/>
                      <a:pt x="21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1432;p24"/>
              <p:cNvSpPr/>
              <p:nvPr/>
            </p:nvSpPr>
            <p:spPr>
              <a:xfrm>
                <a:off x="5538034" y="1358162"/>
                <a:ext cx="48923" cy="27168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889" extrusionOk="0">
                    <a:moveTo>
                      <a:pt x="490" y="1"/>
                    </a:moveTo>
                    <a:cubicBezTo>
                      <a:pt x="360" y="1"/>
                      <a:pt x="235" y="19"/>
                      <a:pt x="128" y="56"/>
                    </a:cubicBezTo>
                    <a:cubicBezTo>
                      <a:pt x="0" y="129"/>
                      <a:pt x="40" y="319"/>
                      <a:pt x="155" y="319"/>
                    </a:cubicBezTo>
                    <a:cubicBezTo>
                      <a:pt x="165" y="319"/>
                      <a:pt x="176" y="318"/>
                      <a:pt x="188" y="315"/>
                    </a:cubicBezTo>
                    <a:cubicBezTo>
                      <a:pt x="295" y="290"/>
                      <a:pt x="399" y="275"/>
                      <a:pt x="500" y="275"/>
                    </a:cubicBezTo>
                    <a:cubicBezTo>
                      <a:pt x="644" y="275"/>
                      <a:pt x="784" y="304"/>
                      <a:pt x="924" y="374"/>
                    </a:cubicBezTo>
                    <a:cubicBezTo>
                      <a:pt x="1143" y="514"/>
                      <a:pt x="1222" y="673"/>
                      <a:pt x="1401" y="852"/>
                    </a:cubicBezTo>
                    <a:cubicBezTo>
                      <a:pt x="1420" y="877"/>
                      <a:pt x="1448" y="889"/>
                      <a:pt x="1477" y="889"/>
                    </a:cubicBezTo>
                    <a:cubicBezTo>
                      <a:pt x="1536" y="889"/>
                      <a:pt x="1600" y="840"/>
                      <a:pt x="1600" y="772"/>
                    </a:cubicBezTo>
                    <a:cubicBezTo>
                      <a:pt x="1569" y="268"/>
                      <a:pt x="987" y="1"/>
                      <a:pt x="49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1433;p24"/>
              <p:cNvSpPr/>
              <p:nvPr/>
            </p:nvSpPr>
            <p:spPr>
              <a:xfrm>
                <a:off x="5548637" y="1377567"/>
                <a:ext cx="36333" cy="33494"/>
              </a:xfrm>
              <a:custGeom>
                <a:avLst/>
                <a:gdLst/>
                <a:ahLst/>
                <a:cxnLst/>
                <a:rect l="l" t="t" r="r" b="b"/>
                <a:pathLst>
                  <a:path w="1189" h="1096" extrusionOk="0">
                    <a:moveTo>
                      <a:pt x="179" y="1"/>
                    </a:moveTo>
                    <a:cubicBezTo>
                      <a:pt x="70" y="1"/>
                      <a:pt x="1" y="172"/>
                      <a:pt x="119" y="257"/>
                    </a:cubicBezTo>
                    <a:cubicBezTo>
                      <a:pt x="298" y="336"/>
                      <a:pt x="438" y="475"/>
                      <a:pt x="597" y="615"/>
                    </a:cubicBezTo>
                    <a:cubicBezTo>
                      <a:pt x="716" y="754"/>
                      <a:pt x="816" y="933"/>
                      <a:pt x="975" y="1072"/>
                    </a:cubicBezTo>
                    <a:cubicBezTo>
                      <a:pt x="1001" y="1088"/>
                      <a:pt x="1028" y="1095"/>
                      <a:pt x="1054" y="1095"/>
                    </a:cubicBezTo>
                    <a:cubicBezTo>
                      <a:pt x="1127" y="1095"/>
                      <a:pt x="1188" y="1036"/>
                      <a:pt x="1174" y="933"/>
                    </a:cubicBezTo>
                    <a:cubicBezTo>
                      <a:pt x="1114" y="734"/>
                      <a:pt x="935" y="575"/>
                      <a:pt x="796" y="416"/>
                    </a:cubicBezTo>
                    <a:cubicBezTo>
                      <a:pt x="617" y="276"/>
                      <a:pt x="438" y="117"/>
                      <a:pt x="239" y="18"/>
                    </a:cubicBezTo>
                    <a:cubicBezTo>
                      <a:pt x="218" y="6"/>
                      <a:pt x="198" y="1"/>
                      <a:pt x="179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1434;p24"/>
              <p:cNvSpPr/>
              <p:nvPr/>
            </p:nvSpPr>
            <p:spPr>
              <a:xfrm>
                <a:off x="5283571" y="1655255"/>
                <a:ext cx="13170" cy="33158"/>
              </a:xfrm>
              <a:custGeom>
                <a:avLst/>
                <a:gdLst/>
                <a:ahLst/>
                <a:cxnLst/>
                <a:rect l="l" t="t" r="r" b="b"/>
                <a:pathLst>
                  <a:path w="431" h="1085" extrusionOk="0">
                    <a:moveTo>
                      <a:pt x="292" y="1"/>
                    </a:moveTo>
                    <a:cubicBezTo>
                      <a:pt x="243" y="1"/>
                      <a:pt x="192" y="22"/>
                      <a:pt x="160" y="62"/>
                    </a:cubicBezTo>
                    <a:cubicBezTo>
                      <a:pt x="1" y="300"/>
                      <a:pt x="40" y="738"/>
                      <a:pt x="60" y="997"/>
                    </a:cubicBezTo>
                    <a:cubicBezTo>
                      <a:pt x="87" y="1058"/>
                      <a:pt x="141" y="1085"/>
                      <a:pt x="191" y="1085"/>
                    </a:cubicBezTo>
                    <a:cubicBezTo>
                      <a:pt x="253" y="1085"/>
                      <a:pt x="310" y="1043"/>
                      <a:pt x="299" y="977"/>
                    </a:cubicBezTo>
                    <a:cubicBezTo>
                      <a:pt x="299" y="837"/>
                      <a:pt x="299" y="678"/>
                      <a:pt x="319" y="539"/>
                    </a:cubicBezTo>
                    <a:cubicBezTo>
                      <a:pt x="339" y="400"/>
                      <a:pt x="399" y="280"/>
                      <a:pt x="418" y="141"/>
                    </a:cubicBezTo>
                    <a:cubicBezTo>
                      <a:pt x="430" y="46"/>
                      <a:pt x="364" y="1"/>
                      <a:pt x="29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1435;p24"/>
              <p:cNvSpPr/>
              <p:nvPr/>
            </p:nvSpPr>
            <p:spPr>
              <a:xfrm>
                <a:off x="5262913" y="1654980"/>
                <a:ext cx="14606" cy="46543"/>
              </a:xfrm>
              <a:custGeom>
                <a:avLst/>
                <a:gdLst/>
                <a:ahLst/>
                <a:cxnLst/>
                <a:rect l="l" t="t" r="r" b="b"/>
                <a:pathLst>
                  <a:path w="478" h="1523" extrusionOk="0">
                    <a:moveTo>
                      <a:pt x="247" y="1"/>
                    </a:moveTo>
                    <a:cubicBezTo>
                      <a:pt x="189" y="1"/>
                      <a:pt x="130" y="31"/>
                      <a:pt x="100" y="91"/>
                    </a:cubicBezTo>
                    <a:cubicBezTo>
                      <a:pt x="0" y="488"/>
                      <a:pt x="100" y="986"/>
                      <a:pt x="120" y="1403"/>
                    </a:cubicBezTo>
                    <a:cubicBezTo>
                      <a:pt x="140" y="1483"/>
                      <a:pt x="194" y="1523"/>
                      <a:pt x="244" y="1523"/>
                    </a:cubicBezTo>
                    <a:cubicBezTo>
                      <a:pt x="294" y="1523"/>
                      <a:pt x="339" y="1483"/>
                      <a:pt x="339" y="1403"/>
                    </a:cubicBezTo>
                    <a:cubicBezTo>
                      <a:pt x="398" y="986"/>
                      <a:pt x="478" y="488"/>
                      <a:pt x="378" y="91"/>
                    </a:cubicBezTo>
                    <a:cubicBezTo>
                      <a:pt x="358" y="31"/>
                      <a:pt x="304" y="1"/>
                      <a:pt x="24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24578" y="1483537"/>
              <a:ext cx="1685268" cy="1093310"/>
            </a:xfrm>
            <a:prstGeom prst="rect">
              <a:avLst/>
            </a:prstGeom>
          </p:spPr>
        </p:pic>
      </p:grpSp>
      <p:sp>
        <p:nvSpPr>
          <p:cNvPr id="121" name="Google Shape;127;p4"/>
          <p:cNvSpPr txBox="1">
            <a:spLocks noGrp="1"/>
          </p:cNvSpPr>
          <p:nvPr>
            <p:ph type="title"/>
          </p:nvPr>
        </p:nvSpPr>
        <p:spPr>
          <a:xfrm>
            <a:off x="5620256" y="-205053"/>
            <a:ext cx="648982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Project Team</a:t>
            </a:r>
            <a:endParaRPr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37123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121" name="Google Shape;127;p4"/>
          <p:cNvSpPr txBox="1">
            <a:spLocks noGrp="1"/>
          </p:cNvSpPr>
          <p:nvPr>
            <p:ph type="title"/>
          </p:nvPr>
        </p:nvSpPr>
        <p:spPr>
          <a:xfrm>
            <a:off x="3743460" y="-205053"/>
            <a:ext cx="83666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Project Progress</a:t>
            </a:r>
            <a:endParaRPr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  <p:grpSp>
        <p:nvGrpSpPr>
          <p:cNvPr id="122" name="Google Shape;546;p25"/>
          <p:cNvGrpSpPr/>
          <p:nvPr/>
        </p:nvGrpSpPr>
        <p:grpSpPr>
          <a:xfrm>
            <a:off x="1902715" y="3014488"/>
            <a:ext cx="3249877" cy="1981383"/>
            <a:chOff x="1222450" y="2600150"/>
            <a:chExt cx="1928108" cy="1869345"/>
          </a:xfrm>
        </p:grpSpPr>
        <p:sp>
          <p:nvSpPr>
            <p:cNvPr id="129" name="Google Shape;549;p25"/>
            <p:cNvSpPr txBox="1"/>
            <p:nvPr/>
          </p:nvSpPr>
          <p:spPr>
            <a:xfrm>
              <a:off x="1222450" y="4086709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Received responses from member SAIs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24" name="Google Shape;550;p25"/>
            <p:cNvGrpSpPr/>
            <p:nvPr/>
          </p:nvGrpSpPr>
          <p:grpSpPr>
            <a:xfrm>
              <a:off x="1838358" y="2600150"/>
              <a:ext cx="1312200" cy="1869345"/>
              <a:chOff x="1838358" y="2600150"/>
              <a:chExt cx="1312200" cy="1869345"/>
            </a:xfrm>
          </p:grpSpPr>
          <p:cxnSp>
            <p:nvCxnSpPr>
              <p:cNvPr id="126" name="Google Shape;552;p25"/>
              <p:cNvCxnSpPr/>
              <p:nvPr/>
            </p:nvCxnSpPr>
            <p:spPr>
              <a:xfrm rot="10800000">
                <a:off x="2832949" y="2940095"/>
                <a:ext cx="0" cy="15294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27" name="Google Shape;553;p25"/>
              <p:cNvSpPr/>
              <p:nvPr/>
            </p:nvSpPr>
            <p:spPr>
              <a:xfrm>
                <a:off x="1838358" y="2600150"/>
                <a:ext cx="1312200" cy="3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Feb to May 2020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grpSp>
        <p:nvGrpSpPr>
          <p:cNvPr id="130" name="Google Shape;554;p25"/>
          <p:cNvGrpSpPr/>
          <p:nvPr/>
        </p:nvGrpSpPr>
        <p:grpSpPr>
          <a:xfrm>
            <a:off x="5344386" y="1653408"/>
            <a:ext cx="4393582" cy="1753150"/>
            <a:chOff x="3223416" y="1216900"/>
            <a:chExt cx="1928209" cy="1753150"/>
          </a:xfrm>
        </p:grpSpPr>
        <p:sp>
          <p:nvSpPr>
            <p:cNvPr id="137" name="Google Shape;557;p25"/>
            <p:cNvSpPr txBox="1"/>
            <p:nvPr/>
          </p:nvSpPr>
          <p:spPr>
            <a:xfrm>
              <a:off x="3627325" y="1216900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Uploaded on the INTOSAI Community Portal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32" name="Google Shape;558;p25"/>
            <p:cNvGrpSpPr/>
            <p:nvPr/>
          </p:nvGrpSpPr>
          <p:grpSpPr>
            <a:xfrm>
              <a:off x="3223416" y="1216907"/>
              <a:ext cx="1312200" cy="1753143"/>
              <a:chOff x="3223416" y="1216907"/>
              <a:chExt cx="1312200" cy="1753143"/>
            </a:xfrm>
          </p:grpSpPr>
          <p:cxnSp>
            <p:nvCxnSpPr>
              <p:cNvPr id="134" name="Google Shape;560;p25"/>
              <p:cNvCxnSpPr/>
              <p:nvPr/>
            </p:nvCxnSpPr>
            <p:spPr>
              <a:xfrm>
                <a:off x="3550975" y="1216907"/>
                <a:ext cx="0" cy="14829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3"/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35" name="Google Shape;561;p25"/>
              <p:cNvSpPr/>
              <p:nvPr/>
            </p:nvSpPr>
            <p:spPr>
              <a:xfrm>
                <a:off x="3223416" y="2600150"/>
                <a:ext cx="1312200" cy="3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July to September 2020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grpSp>
        <p:nvGrpSpPr>
          <p:cNvPr id="139" name="Google Shape;563;p25"/>
          <p:cNvGrpSpPr/>
          <p:nvPr/>
        </p:nvGrpSpPr>
        <p:grpSpPr>
          <a:xfrm>
            <a:off x="385763" y="1631227"/>
            <a:ext cx="3357697" cy="1753161"/>
            <a:chOff x="453300" y="1216889"/>
            <a:chExt cx="1928325" cy="1753161"/>
          </a:xfrm>
        </p:grpSpPr>
        <p:sp>
          <p:nvSpPr>
            <p:cNvPr id="146" name="Google Shape;566;p25"/>
            <p:cNvSpPr txBox="1"/>
            <p:nvPr/>
          </p:nvSpPr>
          <p:spPr>
            <a:xfrm>
              <a:off x="857325" y="1216900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Circulated a survey to all INTOSAI members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41" name="Google Shape;567;p25"/>
            <p:cNvGrpSpPr/>
            <p:nvPr/>
          </p:nvGrpSpPr>
          <p:grpSpPr>
            <a:xfrm>
              <a:off x="453300" y="1216889"/>
              <a:ext cx="1312200" cy="1753161"/>
              <a:chOff x="453300" y="1216889"/>
              <a:chExt cx="1312200" cy="1753161"/>
            </a:xfrm>
          </p:grpSpPr>
          <p:cxnSp>
            <p:nvCxnSpPr>
              <p:cNvPr id="143" name="Google Shape;569;p25"/>
              <p:cNvCxnSpPr/>
              <p:nvPr/>
            </p:nvCxnSpPr>
            <p:spPr>
              <a:xfrm>
                <a:off x="781125" y="1216889"/>
                <a:ext cx="0" cy="14289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44" name="Google Shape;570;p25"/>
              <p:cNvSpPr/>
              <p:nvPr/>
            </p:nvSpPr>
            <p:spPr>
              <a:xfrm>
                <a:off x="453300" y="2600150"/>
                <a:ext cx="1312200" cy="3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JANUARY 2020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grpSp>
        <p:nvGrpSpPr>
          <p:cNvPr id="147" name="Google Shape;587;p25"/>
          <p:cNvGrpSpPr/>
          <p:nvPr/>
        </p:nvGrpSpPr>
        <p:grpSpPr>
          <a:xfrm>
            <a:off x="7661489" y="3044366"/>
            <a:ext cx="3222032" cy="1782446"/>
            <a:chOff x="3992550" y="2600663"/>
            <a:chExt cx="1928124" cy="1782446"/>
          </a:xfrm>
        </p:grpSpPr>
        <p:sp>
          <p:nvSpPr>
            <p:cNvPr id="154" name="Google Shape;590;p25"/>
            <p:cNvSpPr txBox="1"/>
            <p:nvPr/>
          </p:nvSpPr>
          <p:spPr>
            <a:xfrm>
              <a:off x="3992550" y="4086709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Sent email reminder for sharing IT audit reports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49" name="Google Shape;591;p25"/>
            <p:cNvGrpSpPr/>
            <p:nvPr/>
          </p:nvGrpSpPr>
          <p:grpSpPr>
            <a:xfrm>
              <a:off x="4608474" y="2600663"/>
              <a:ext cx="1312200" cy="1782442"/>
              <a:chOff x="4608474" y="2600663"/>
              <a:chExt cx="1312200" cy="1782442"/>
            </a:xfrm>
          </p:grpSpPr>
          <p:cxnSp>
            <p:nvCxnSpPr>
              <p:cNvPr id="151" name="Google Shape;593;p25"/>
              <p:cNvCxnSpPr/>
              <p:nvPr/>
            </p:nvCxnSpPr>
            <p:spPr>
              <a:xfrm rot="10800000">
                <a:off x="5593050" y="2931105"/>
                <a:ext cx="0" cy="14520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5"/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52" name="Google Shape;594;p25"/>
              <p:cNvSpPr/>
              <p:nvPr/>
            </p:nvSpPr>
            <p:spPr>
              <a:xfrm>
                <a:off x="4608474" y="2600663"/>
                <a:ext cx="1312200" cy="3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August 2021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168805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121" name="Google Shape;127;p4"/>
          <p:cNvSpPr txBox="1">
            <a:spLocks noGrp="1"/>
          </p:cNvSpPr>
          <p:nvPr>
            <p:ph type="title"/>
          </p:nvPr>
        </p:nvSpPr>
        <p:spPr>
          <a:xfrm>
            <a:off x="3743460" y="-205053"/>
            <a:ext cx="83666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Project Progress</a:t>
            </a:r>
            <a:endParaRPr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  <p:grpSp>
        <p:nvGrpSpPr>
          <p:cNvPr id="122" name="Google Shape;546;p25"/>
          <p:cNvGrpSpPr/>
          <p:nvPr/>
        </p:nvGrpSpPr>
        <p:grpSpPr>
          <a:xfrm>
            <a:off x="1902715" y="3014488"/>
            <a:ext cx="3249877" cy="1981383"/>
            <a:chOff x="1222450" y="2600150"/>
            <a:chExt cx="1928108" cy="1869345"/>
          </a:xfrm>
        </p:grpSpPr>
        <p:sp>
          <p:nvSpPr>
            <p:cNvPr id="129" name="Google Shape;549;p25"/>
            <p:cNvSpPr txBox="1"/>
            <p:nvPr/>
          </p:nvSpPr>
          <p:spPr>
            <a:xfrm>
              <a:off x="1222450" y="4086709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Received responses and reports from member SAIs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24" name="Google Shape;550;p25"/>
            <p:cNvGrpSpPr/>
            <p:nvPr/>
          </p:nvGrpSpPr>
          <p:grpSpPr>
            <a:xfrm>
              <a:off x="1838358" y="2600150"/>
              <a:ext cx="1312200" cy="1869345"/>
              <a:chOff x="1838358" y="2600150"/>
              <a:chExt cx="1312200" cy="1869345"/>
            </a:xfrm>
          </p:grpSpPr>
          <p:cxnSp>
            <p:nvCxnSpPr>
              <p:cNvPr id="126" name="Google Shape;552;p25"/>
              <p:cNvCxnSpPr/>
              <p:nvPr/>
            </p:nvCxnSpPr>
            <p:spPr>
              <a:xfrm rot="10800000">
                <a:off x="2832949" y="2940095"/>
                <a:ext cx="0" cy="15294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27" name="Google Shape;553;p25"/>
              <p:cNvSpPr/>
              <p:nvPr/>
            </p:nvSpPr>
            <p:spPr>
              <a:xfrm>
                <a:off x="1838358" y="2600150"/>
                <a:ext cx="1312200" cy="3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Oct – Nov  2021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grpSp>
        <p:nvGrpSpPr>
          <p:cNvPr id="130" name="Google Shape;554;p25"/>
          <p:cNvGrpSpPr/>
          <p:nvPr/>
        </p:nvGrpSpPr>
        <p:grpSpPr>
          <a:xfrm>
            <a:off x="5344386" y="1653408"/>
            <a:ext cx="4393582" cy="1753150"/>
            <a:chOff x="3223416" y="1216900"/>
            <a:chExt cx="1928209" cy="1753150"/>
          </a:xfrm>
        </p:grpSpPr>
        <p:sp>
          <p:nvSpPr>
            <p:cNvPr id="137" name="Google Shape;557;p25"/>
            <p:cNvSpPr txBox="1"/>
            <p:nvPr/>
          </p:nvSpPr>
          <p:spPr>
            <a:xfrm>
              <a:off x="3627325" y="1216900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Uploaded on the INTOSAI Community Portal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32" name="Google Shape;558;p25"/>
            <p:cNvGrpSpPr/>
            <p:nvPr/>
          </p:nvGrpSpPr>
          <p:grpSpPr>
            <a:xfrm>
              <a:off x="3223416" y="1216907"/>
              <a:ext cx="1312200" cy="1753143"/>
              <a:chOff x="3223416" y="1216907"/>
              <a:chExt cx="1312200" cy="1753143"/>
            </a:xfrm>
          </p:grpSpPr>
          <p:cxnSp>
            <p:nvCxnSpPr>
              <p:cNvPr id="134" name="Google Shape;560;p25"/>
              <p:cNvCxnSpPr/>
              <p:nvPr/>
            </p:nvCxnSpPr>
            <p:spPr>
              <a:xfrm>
                <a:off x="3550975" y="1216907"/>
                <a:ext cx="0" cy="14829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3"/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35" name="Google Shape;561;p25"/>
              <p:cNvSpPr/>
              <p:nvPr/>
            </p:nvSpPr>
            <p:spPr>
              <a:xfrm>
                <a:off x="3223416" y="2600150"/>
                <a:ext cx="1312200" cy="3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Dec 2021 – May 2022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grpSp>
        <p:nvGrpSpPr>
          <p:cNvPr id="139" name="Google Shape;563;p25"/>
          <p:cNvGrpSpPr/>
          <p:nvPr/>
        </p:nvGrpSpPr>
        <p:grpSpPr>
          <a:xfrm>
            <a:off x="385763" y="1631227"/>
            <a:ext cx="3357697" cy="1753161"/>
            <a:chOff x="453300" y="1216889"/>
            <a:chExt cx="1928325" cy="1753161"/>
          </a:xfrm>
        </p:grpSpPr>
        <p:sp>
          <p:nvSpPr>
            <p:cNvPr id="146" name="Google Shape;566;p25"/>
            <p:cNvSpPr txBox="1"/>
            <p:nvPr/>
          </p:nvSpPr>
          <p:spPr>
            <a:xfrm>
              <a:off x="857325" y="1216900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Project progress presented in 30</a:t>
              </a:r>
              <a:r>
                <a:rPr lang="en" sz="2000" b="1" baseline="30000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th</a:t>
              </a: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 WGITA meeting 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41" name="Google Shape;567;p25"/>
            <p:cNvGrpSpPr/>
            <p:nvPr/>
          </p:nvGrpSpPr>
          <p:grpSpPr>
            <a:xfrm>
              <a:off x="453300" y="1216889"/>
              <a:ext cx="1312200" cy="1753161"/>
              <a:chOff x="453300" y="1216889"/>
              <a:chExt cx="1312200" cy="1753161"/>
            </a:xfrm>
          </p:grpSpPr>
          <p:cxnSp>
            <p:nvCxnSpPr>
              <p:cNvPr id="143" name="Google Shape;569;p25"/>
              <p:cNvCxnSpPr/>
              <p:nvPr/>
            </p:nvCxnSpPr>
            <p:spPr>
              <a:xfrm>
                <a:off x="781125" y="1216889"/>
                <a:ext cx="0" cy="14289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44" name="Google Shape;570;p25"/>
              <p:cNvSpPr/>
              <p:nvPr/>
            </p:nvSpPr>
            <p:spPr>
              <a:xfrm>
                <a:off x="453300" y="2600150"/>
                <a:ext cx="1312200" cy="3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September 2021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grpSp>
        <p:nvGrpSpPr>
          <p:cNvPr id="147" name="Google Shape;587;p25"/>
          <p:cNvGrpSpPr/>
          <p:nvPr/>
        </p:nvGrpSpPr>
        <p:grpSpPr>
          <a:xfrm>
            <a:off x="7661489" y="3044366"/>
            <a:ext cx="3222032" cy="1782446"/>
            <a:chOff x="3992550" y="2600663"/>
            <a:chExt cx="1928124" cy="1782446"/>
          </a:xfrm>
        </p:grpSpPr>
        <p:sp>
          <p:nvSpPr>
            <p:cNvPr id="154" name="Google Shape;590;p25"/>
            <p:cNvSpPr txBox="1"/>
            <p:nvPr/>
          </p:nvSpPr>
          <p:spPr>
            <a:xfrm>
              <a:off x="3992550" y="4086709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Sent email reminder for sharing IT audit reports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49" name="Google Shape;591;p25"/>
            <p:cNvGrpSpPr/>
            <p:nvPr/>
          </p:nvGrpSpPr>
          <p:grpSpPr>
            <a:xfrm>
              <a:off x="4608474" y="2600663"/>
              <a:ext cx="1312200" cy="1782442"/>
              <a:chOff x="4608474" y="2600663"/>
              <a:chExt cx="1312200" cy="1782442"/>
            </a:xfrm>
          </p:grpSpPr>
          <p:cxnSp>
            <p:nvCxnSpPr>
              <p:cNvPr id="151" name="Google Shape;593;p25"/>
              <p:cNvCxnSpPr/>
              <p:nvPr/>
            </p:nvCxnSpPr>
            <p:spPr>
              <a:xfrm rot="10800000">
                <a:off x="5593050" y="2931105"/>
                <a:ext cx="0" cy="14520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5"/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52" name="Google Shape;594;p25"/>
              <p:cNvSpPr/>
              <p:nvPr/>
            </p:nvSpPr>
            <p:spPr>
              <a:xfrm>
                <a:off x="4608474" y="2600663"/>
                <a:ext cx="1312200" cy="3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May 202</a:t>
                </a:r>
                <a:r>
                  <a:rPr lang="en-GB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2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75940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121" name="Google Shape;127;p4"/>
          <p:cNvSpPr txBox="1">
            <a:spLocks noGrp="1"/>
          </p:cNvSpPr>
          <p:nvPr>
            <p:ph type="title"/>
          </p:nvPr>
        </p:nvSpPr>
        <p:spPr>
          <a:xfrm>
            <a:off x="742950" y="-205053"/>
            <a:ext cx="1136713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Project Status</a:t>
            </a:r>
            <a:endParaRPr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  <p:grpSp>
        <p:nvGrpSpPr>
          <p:cNvPr id="25" name="Google Shape;555;p26"/>
          <p:cNvGrpSpPr/>
          <p:nvPr/>
        </p:nvGrpSpPr>
        <p:grpSpPr>
          <a:xfrm>
            <a:off x="1675889" y="1591057"/>
            <a:ext cx="2557919" cy="4938331"/>
            <a:chOff x="1175807" y="1301225"/>
            <a:chExt cx="1843563" cy="3842723"/>
          </a:xfrm>
        </p:grpSpPr>
        <p:sp>
          <p:nvSpPr>
            <p:cNvPr id="26" name="Google Shape;556;p26"/>
            <p:cNvSpPr/>
            <p:nvPr/>
          </p:nvSpPr>
          <p:spPr>
            <a:xfrm>
              <a:off x="1183070" y="4465048"/>
              <a:ext cx="1836300" cy="678900"/>
            </a:xfrm>
            <a:prstGeom prst="roundRect">
              <a:avLst>
                <a:gd name="adj" fmla="val 10059"/>
              </a:avLst>
            </a:prstGeom>
            <a:gradFill>
              <a:gsLst>
                <a:gs pos="0">
                  <a:srgbClr val="F3F3F3"/>
                </a:gs>
                <a:gs pos="40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557;p26"/>
            <p:cNvSpPr/>
            <p:nvPr/>
          </p:nvSpPr>
          <p:spPr>
            <a:xfrm>
              <a:off x="1183040" y="1301225"/>
              <a:ext cx="1836300" cy="3164100"/>
            </a:xfrm>
            <a:prstGeom prst="roundRect">
              <a:avLst>
                <a:gd name="adj" fmla="val 10059"/>
              </a:avLst>
            </a:prstGeom>
            <a:solidFill>
              <a:srgbClr val="F3F3F3"/>
            </a:solidFill>
            <a:ln w="19050" cap="flat" cmpd="sng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558;p26"/>
            <p:cNvSpPr/>
            <p:nvPr/>
          </p:nvSpPr>
          <p:spPr>
            <a:xfrm>
              <a:off x="1183040" y="2017483"/>
              <a:ext cx="1836300" cy="2151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559;p26"/>
            <p:cNvSpPr txBox="1"/>
            <p:nvPr/>
          </p:nvSpPr>
          <p:spPr>
            <a:xfrm>
              <a:off x="1183040" y="1484315"/>
              <a:ext cx="1836300" cy="38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82F39"/>
                </a:buClr>
                <a:buSzPts val="2500"/>
                <a:buFont typeface="Arial"/>
                <a:buNone/>
              </a:pPr>
              <a:r>
                <a:rPr lang="en" sz="2400" b="1" dirty="0" smtClean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Responses</a:t>
              </a:r>
              <a:endParaRPr sz="2000" b="1" i="0" u="none" strike="noStrike" cap="none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0" name="Google Shape;560;p26"/>
            <p:cNvSpPr txBox="1"/>
            <p:nvPr/>
          </p:nvSpPr>
          <p:spPr>
            <a:xfrm>
              <a:off x="1175807" y="2484571"/>
              <a:ext cx="1836300" cy="766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500"/>
                <a:buFont typeface="Arial"/>
                <a:buNone/>
              </a:pPr>
              <a:r>
                <a:rPr lang="en" sz="3500" b="1" i="0" u="none" strike="noStrike" cap="none" dirty="0" smtClean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32 SAIs </a:t>
              </a:r>
              <a:endParaRPr sz="3500" b="1" i="0" u="none" strike="noStrike" cap="none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32" name="Google Shape;562;p26"/>
          <p:cNvGrpSpPr/>
          <p:nvPr/>
        </p:nvGrpSpPr>
        <p:grpSpPr>
          <a:xfrm>
            <a:off x="5084559" y="1548655"/>
            <a:ext cx="2499982" cy="4970988"/>
            <a:chOff x="3614965" y="1301225"/>
            <a:chExt cx="1843724" cy="3842723"/>
          </a:xfrm>
        </p:grpSpPr>
        <p:sp>
          <p:nvSpPr>
            <p:cNvPr id="33" name="Google Shape;563;p26"/>
            <p:cNvSpPr/>
            <p:nvPr/>
          </p:nvSpPr>
          <p:spPr>
            <a:xfrm>
              <a:off x="3622389" y="4465048"/>
              <a:ext cx="1836300" cy="678900"/>
            </a:xfrm>
            <a:prstGeom prst="roundRect">
              <a:avLst>
                <a:gd name="adj" fmla="val 10059"/>
              </a:avLst>
            </a:prstGeom>
            <a:gradFill>
              <a:gsLst>
                <a:gs pos="0">
                  <a:srgbClr val="F3F3F3"/>
                </a:gs>
                <a:gs pos="40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564;p26"/>
            <p:cNvSpPr/>
            <p:nvPr/>
          </p:nvSpPr>
          <p:spPr>
            <a:xfrm>
              <a:off x="3622369" y="1301225"/>
              <a:ext cx="1836300" cy="3164100"/>
            </a:xfrm>
            <a:prstGeom prst="roundRect">
              <a:avLst>
                <a:gd name="adj" fmla="val 10059"/>
              </a:avLst>
            </a:prstGeom>
            <a:solidFill>
              <a:srgbClr val="F3F3F3"/>
            </a:solidFill>
            <a:ln w="19050" cap="flat" cmpd="sng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565;p26"/>
            <p:cNvSpPr txBox="1"/>
            <p:nvPr/>
          </p:nvSpPr>
          <p:spPr>
            <a:xfrm>
              <a:off x="3830312" y="2111522"/>
              <a:ext cx="1419900" cy="38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500"/>
                <a:buFont typeface="Arial"/>
                <a:buNone/>
              </a:pPr>
              <a:r>
                <a:rPr lang="en" sz="25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SERVICES</a:t>
              </a:r>
              <a:endParaRPr/>
            </a:p>
          </p:txBody>
        </p:sp>
        <p:sp>
          <p:nvSpPr>
            <p:cNvPr id="36" name="Google Shape;566;p26"/>
            <p:cNvSpPr txBox="1"/>
            <p:nvPr/>
          </p:nvSpPr>
          <p:spPr>
            <a:xfrm>
              <a:off x="3614965" y="1484315"/>
              <a:ext cx="1836300" cy="38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82F39"/>
                </a:buClr>
                <a:buSzPts val="2500"/>
                <a:buFont typeface="Arial"/>
                <a:buNone/>
              </a:pPr>
              <a:r>
                <a:rPr lang="en" sz="2400" b="1" dirty="0" smtClean="0">
                  <a:ln>
                    <a:solidFill>
                      <a:schemeClr val="accent3"/>
                    </a:solidFill>
                  </a:ln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IT audit Reports</a:t>
              </a:r>
              <a:endParaRPr sz="2400" b="1" i="0" u="none" strike="noStrike" cap="none" dirty="0">
                <a:ln>
                  <a:solidFill>
                    <a:schemeClr val="accent3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7" name="Google Shape;567;p26"/>
            <p:cNvSpPr/>
            <p:nvPr/>
          </p:nvSpPr>
          <p:spPr>
            <a:xfrm>
              <a:off x="3622366" y="2017484"/>
              <a:ext cx="1836300" cy="21519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568;p26"/>
            <p:cNvSpPr txBox="1"/>
            <p:nvPr/>
          </p:nvSpPr>
          <p:spPr>
            <a:xfrm>
              <a:off x="3614965" y="2278531"/>
              <a:ext cx="1836300" cy="16416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500"/>
                <a:buFont typeface="Arial"/>
                <a:buNone/>
              </a:pPr>
              <a:r>
                <a:rPr lang="en" sz="2400" b="1" dirty="0" smtClean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266 </a:t>
              </a:r>
              <a:r>
                <a:rPr lang="en" sz="2400" b="1" i="0" u="none" strike="noStrike" cap="none" dirty="0" smtClean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audit reports shared either in soft or links by </a:t>
              </a:r>
              <a:r>
                <a:rPr lang="en" sz="2400" b="1" dirty="0" smtClean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20 </a:t>
              </a:r>
              <a:r>
                <a:rPr lang="en" sz="2400" b="1" i="0" u="none" strike="noStrike" cap="none" dirty="0" smtClean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SAIs</a:t>
              </a:r>
              <a:endParaRPr sz="2400" b="1" i="0" u="none" strike="noStrike" cap="none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0" name="Google Shape;570;p26"/>
          <p:cNvGrpSpPr/>
          <p:nvPr/>
        </p:nvGrpSpPr>
        <p:grpSpPr>
          <a:xfrm>
            <a:off x="8435382" y="1557798"/>
            <a:ext cx="2490733" cy="4970988"/>
            <a:chOff x="6124623" y="1301225"/>
            <a:chExt cx="1836337" cy="3842723"/>
          </a:xfrm>
        </p:grpSpPr>
        <p:sp>
          <p:nvSpPr>
            <p:cNvPr id="41" name="Google Shape;571;p26"/>
            <p:cNvSpPr/>
            <p:nvPr/>
          </p:nvSpPr>
          <p:spPr>
            <a:xfrm>
              <a:off x="6124660" y="4465048"/>
              <a:ext cx="1836300" cy="678900"/>
            </a:xfrm>
            <a:prstGeom prst="roundRect">
              <a:avLst>
                <a:gd name="adj" fmla="val 10059"/>
              </a:avLst>
            </a:prstGeom>
            <a:gradFill>
              <a:gsLst>
                <a:gs pos="0">
                  <a:srgbClr val="F3F3F3"/>
                </a:gs>
                <a:gs pos="40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572;p26"/>
            <p:cNvSpPr/>
            <p:nvPr/>
          </p:nvSpPr>
          <p:spPr>
            <a:xfrm>
              <a:off x="6124625" y="1301225"/>
              <a:ext cx="1836300" cy="3164100"/>
            </a:xfrm>
            <a:prstGeom prst="roundRect">
              <a:avLst>
                <a:gd name="adj" fmla="val 10059"/>
              </a:avLst>
            </a:prstGeom>
            <a:solidFill>
              <a:srgbClr val="F3F3F3"/>
            </a:solidFill>
            <a:ln w="19050" cap="flat" cmpd="sng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573;p26"/>
            <p:cNvSpPr txBox="1"/>
            <p:nvPr/>
          </p:nvSpPr>
          <p:spPr>
            <a:xfrm>
              <a:off x="6124624" y="1484315"/>
              <a:ext cx="1836300" cy="38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82F39"/>
                </a:buClr>
                <a:buSzPts val="2500"/>
                <a:buFont typeface="Arial"/>
                <a:buNone/>
              </a:pPr>
              <a:r>
                <a:rPr lang="en" sz="2000" b="1" dirty="0" smtClean="0">
                  <a:ln>
                    <a:solidFill>
                      <a:schemeClr val="accent4">
                        <a:lumMod val="75000"/>
                      </a:schemeClr>
                    </a:solidFill>
                  </a:ln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Uploaded on INTOSAI Portal</a:t>
              </a:r>
              <a:endParaRPr sz="2000" b="1" i="0" u="none" strike="noStrike" cap="none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4" name="Google Shape;574;p26"/>
            <p:cNvSpPr/>
            <p:nvPr/>
          </p:nvSpPr>
          <p:spPr>
            <a:xfrm>
              <a:off x="6124623" y="2017484"/>
              <a:ext cx="1836300" cy="21519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r>
                <a:rPr lang="en-US" sz="2400" b="1" i="0" u="none" strike="noStrike" cap="none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Calibri"/>
                  <a:sym typeface="Calibri"/>
                </a:rPr>
                <a:t>266 audit reports </a:t>
              </a:r>
              <a:r>
                <a:rPr lang="en-US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Calibri"/>
                  <a:sym typeface="Calibri"/>
                </a:rPr>
                <a:t>uploaded on INTOSAI Community Portal under WGITA webpage</a:t>
              </a:r>
              <a:endParaRPr sz="2400" b="1" i="0" u="none" strike="noStrike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32787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121" name="Google Shape;127;p4"/>
          <p:cNvSpPr txBox="1">
            <a:spLocks noGrp="1"/>
          </p:cNvSpPr>
          <p:nvPr>
            <p:ph type="title"/>
          </p:nvPr>
        </p:nvSpPr>
        <p:spPr>
          <a:xfrm>
            <a:off x="669607" y="-103865"/>
            <a:ext cx="1136713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Way Forward</a:t>
            </a:r>
            <a:endParaRPr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79910" y="1569893"/>
            <a:ext cx="9832180" cy="4086225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just">
              <a:buClr>
                <a:schemeClr val="tx2">
                  <a:lumMod val="50000"/>
                </a:schemeClr>
              </a:buClr>
              <a:buFont typeface="Arial Black" panose="020B0A04020102020204" pitchFamily="34" charset="0"/>
              <a:buChar char="►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IT audit reports as and when it is issued</a:t>
            </a:r>
          </a:p>
          <a:p>
            <a:pPr algn="ctr">
              <a:buClr>
                <a:schemeClr val="tx2">
                  <a:lumMod val="50000"/>
                </a:schemeClr>
              </a:buClr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71500" indent="-571500" algn="just">
              <a:buClr>
                <a:schemeClr val="tx2">
                  <a:lumMod val="50000"/>
                </a:schemeClr>
              </a:buClr>
              <a:buFont typeface="Arial Black" panose="020B0A04020102020204" pitchFamily="34" charset="0"/>
              <a:buChar char="►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Self service portal wherein member SAIs upload their own IT audit reports </a:t>
            </a:r>
          </a:p>
        </p:txBody>
      </p:sp>
    </p:spTree>
    <p:extLst>
      <p:ext uri="{BB962C8B-B14F-4D97-AF65-F5344CB8AC3E}">
        <p14:creationId xmlns:p14="http://schemas.microsoft.com/office/powerpoint/2010/main" val="253077781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" name="Google Shape;393;p33"/>
          <p:cNvGrpSpPr/>
          <p:nvPr/>
        </p:nvGrpSpPr>
        <p:grpSpPr>
          <a:xfrm>
            <a:off x="236398" y="192405"/>
            <a:ext cx="11955602" cy="6600253"/>
            <a:chOff x="179901" y="120891"/>
            <a:chExt cx="11955602" cy="6600253"/>
          </a:xfrm>
        </p:grpSpPr>
        <p:pic>
          <p:nvPicPr>
            <p:cNvPr id="394" name="Google Shape;394;p33"/>
            <p:cNvPicPr preferRelativeResize="0"/>
            <p:nvPr/>
          </p:nvPicPr>
          <p:blipFill rotWithShape="1">
            <a:blip r:embed="rId4">
              <a:alphaModFix/>
            </a:blip>
            <a:srcRect t="26077" r="44492"/>
            <a:stretch/>
          </p:blipFill>
          <p:spPr>
            <a:xfrm>
              <a:off x="9321277" y="242602"/>
              <a:ext cx="2693446" cy="21360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5" name="Google Shape;395;p33"/>
            <p:cNvPicPr preferRelativeResize="0"/>
            <p:nvPr/>
          </p:nvPicPr>
          <p:blipFill rotWithShape="1">
            <a:blip r:embed="rId4">
              <a:alphaModFix/>
            </a:blip>
            <a:srcRect l="57601" t="16701"/>
            <a:stretch/>
          </p:blipFill>
          <p:spPr>
            <a:xfrm>
              <a:off x="9957324" y="4261274"/>
              <a:ext cx="2057399" cy="240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6" name="Google Shape;396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1841853" y="121964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7" name="Google Shape;397;p33"/>
            <p:cNvPicPr preferRelativeResize="0"/>
            <p:nvPr/>
          </p:nvPicPr>
          <p:blipFill rotWithShape="1">
            <a:blip r:embed="rId4">
              <a:alphaModFix/>
            </a:blip>
            <a:srcRect t="26077" r="44492"/>
            <a:stretch/>
          </p:blipFill>
          <p:spPr>
            <a:xfrm rot="10800000">
              <a:off x="210618" y="4555067"/>
              <a:ext cx="2693446" cy="21360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8" name="Google Shape;398;p33"/>
            <p:cNvPicPr preferRelativeResize="0"/>
            <p:nvPr/>
          </p:nvPicPr>
          <p:blipFill rotWithShape="1">
            <a:blip r:embed="rId4">
              <a:alphaModFix/>
            </a:blip>
            <a:srcRect l="57601" t="16701"/>
            <a:stretch/>
          </p:blipFill>
          <p:spPr>
            <a:xfrm rot="10800000">
              <a:off x="209604" y="262179"/>
              <a:ext cx="2057399" cy="240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9" name="Google Shape;399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5074003" y="120891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0" name="Google Shape;400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 rot="5400000">
              <a:off x="-927254" y="3269330"/>
              <a:ext cx="2686050" cy="4717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1" name="Google Shape;401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 rot="5400000">
              <a:off x="9467182" y="3269080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2" name="Google Shape;402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1956153" y="6235448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3" name="Google Shape;403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5333082" y="6236947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04" name="Google Shape;404;p33"/>
          <p:cNvSpPr txBox="1"/>
          <p:nvPr/>
        </p:nvSpPr>
        <p:spPr>
          <a:xfrm>
            <a:off x="1898350" y="2845405"/>
            <a:ext cx="7924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6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80150" y="6356350"/>
            <a:ext cx="591185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ta Science Consulting by Slidesgo">
  <a:themeElements>
    <a:clrScheme name="Simple Light">
      <a:dk1>
        <a:srgbClr val="1A5E8F"/>
      </a:dk1>
      <a:lt1>
        <a:srgbClr val="FFFFFF"/>
      </a:lt1>
      <a:dk2>
        <a:srgbClr val="002845"/>
      </a:dk2>
      <a:lt2>
        <a:srgbClr val="FFD6E1"/>
      </a:lt2>
      <a:accent1>
        <a:srgbClr val="E898AC"/>
      </a:accent1>
      <a:accent2>
        <a:srgbClr val="00CFCC"/>
      </a:accent2>
      <a:accent3>
        <a:srgbClr val="FF9973"/>
      </a:accent3>
      <a:accent4>
        <a:srgbClr val="F64975"/>
      </a:accent4>
      <a:accent5>
        <a:srgbClr val="5EFFFD"/>
      </a:accent5>
      <a:accent6>
        <a:srgbClr val="FC723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 Science Consulting by Slidesgo</Template>
  <TotalTime>1656</TotalTime>
  <Words>314</Words>
  <Application>Microsoft Office PowerPoint</Application>
  <PresentationFormat>Widescreen</PresentationFormat>
  <Paragraphs>59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6" baseType="lpstr">
      <vt:lpstr>Advent Pro</vt:lpstr>
      <vt:lpstr>Agency FB</vt:lpstr>
      <vt:lpstr>Arial</vt:lpstr>
      <vt:lpstr>Arial Black</vt:lpstr>
      <vt:lpstr>Arial Rounded MT Bold</vt:lpstr>
      <vt:lpstr>Calibri</vt:lpstr>
      <vt:lpstr>Calibri Light</vt:lpstr>
      <vt:lpstr>Fira Sans Condensed</vt:lpstr>
      <vt:lpstr>Fira Sans Extra Condensed</vt:lpstr>
      <vt:lpstr>Fira Sans Extra Condensed Medium</vt:lpstr>
      <vt:lpstr>Livvic</vt:lpstr>
      <vt:lpstr>Maven Pro</vt:lpstr>
      <vt:lpstr>Nunito</vt:lpstr>
      <vt:lpstr>Proxima Nova</vt:lpstr>
      <vt:lpstr>Share Tech</vt:lpstr>
      <vt:lpstr>Data Science Consulting by Slidesgo</vt:lpstr>
      <vt:lpstr>Slidesgo Final Pages</vt:lpstr>
      <vt:lpstr>Office Theme</vt:lpstr>
      <vt:lpstr>PowerPoint Presentation</vt:lpstr>
      <vt:lpstr>Project Objective</vt:lpstr>
      <vt:lpstr>Project Team</vt:lpstr>
      <vt:lpstr>Project Progress</vt:lpstr>
      <vt:lpstr>Project Progress</vt:lpstr>
      <vt:lpstr>Project Status</vt:lpstr>
      <vt:lpstr>Way Forward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Kinley Tshering</dc:creator>
  <cp:lastModifiedBy>USER</cp:lastModifiedBy>
  <cp:revision>237</cp:revision>
  <cp:lastPrinted>2021-08-30T09:08:30Z</cp:lastPrinted>
  <dcterms:created xsi:type="dcterms:W3CDTF">2021-07-28T06:11:22Z</dcterms:created>
  <dcterms:modified xsi:type="dcterms:W3CDTF">2022-05-17T08:38:56Z</dcterms:modified>
</cp:coreProperties>
</file>