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B1D77B-FA54-41F5-8DAC-3D955E82777B}" v="5" dt="2021-08-31T06:28:04.9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R Sriram" userId="310c4cd2-7c0f-419e-a01a-25d2cb0d63e5" providerId="ADAL" clId="{05B1D77B-FA54-41F5-8DAC-3D955E82777B}"/>
    <pc:docChg chg="custSel addSld modSld sldOrd modMainMaster">
      <pc:chgData name="K R Sriram" userId="310c4cd2-7c0f-419e-a01a-25d2cb0d63e5" providerId="ADAL" clId="{05B1D77B-FA54-41F5-8DAC-3D955E82777B}" dt="2021-08-31T06:29:31.164" v="2876" actId="20577"/>
      <pc:docMkLst>
        <pc:docMk/>
      </pc:docMkLst>
      <pc:sldChg chg="modSp">
        <pc:chgData name="K R Sriram" userId="310c4cd2-7c0f-419e-a01a-25d2cb0d63e5" providerId="ADAL" clId="{05B1D77B-FA54-41F5-8DAC-3D955E82777B}" dt="2021-08-31T06:26:55.151" v="2730"/>
        <pc:sldMkLst>
          <pc:docMk/>
          <pc:sldMk cId="1566045077" sldId="256"/>
        </pc:sldMkLst>
        <pc:spChg chg="mod">
          <ac:chgData name="K R Sriram" userId="310c4cd2-7c0f-419e-a01a-25d2cb0d63e5" providerId="ADAL" clId="{05B1D77B-FA54-41F5-8DAC-3D955E82777B}" dt="2021-08-31T06:26:55.151" v="2730"/>
          <ac:spMkLst>
            <pc:docMk/>
            <pc:sldMk cId="1566045077" sldId="256"/>
            <ac:spMk id="2" creationId="{E08A735F-0933-437F-A2BD-506D41541CB5}"/>
          </ac:spMkLst>
        </pc:spChg>
        <pc:spChg chg="mod">
          <ac:chgData name="K R Sriram" userId="310c4cd2-7c0f-419e-a01a-25d2cb0d63e5" providerId="ADAL" clId="{05B1D77B-FA54-41F5-8DAC-3D955E82777B}" dt="2021-08-31T06:26:55.151" v="2730"/>
          <ac:spMkLst>
            <pc:docMk/>
            <pc:sldMk cId="1566045077" sldId="256"/>
            <ac:spMk id="3" creationId="{04FDCF54-D735-4319-B801-1AE3D6D443FF}"/>
          </ac:spMkLst>
        </pc:spChg>
      </pc:sldChg>
      <pc:sldChg chg="modSp new mod">
        <pc:chgData name="K R Sriram" userId="310c4cd2-7c0f-419e-a01a-25d2cb0d63e5" providerId="ADAL" clId="{05B1D77B-FA54-41F5-8DAC-3D955E82777B}" dt="2021-08-31T06:26:55.151" v="2730"/>
        <pc:sldMkLst>
          <pc:docMk/>
          <pc:sldMk cId="687086164" sldId="257"/>
        </pc:sldMkLst>
        <pc:spChg chg="mod">
          <ac:chgData name="K R Sriram" userId="310c4cd2-7c0f-419e-a01a-25d2cb0d63e5" providerId="ADAL" clId="{05B1D77B-FA54-41F5-8DAC-3D955E82777B}" dt="2021-08-31T06:26:55.151" v="2730"/>
          <ac:spMkLst>
            <pc:docMk/>
            <pc:sldMk cId="687086164" sldId="257"/>
            <ac:spMk id="2" creationId="{C2AF64E0-DE24-401D-99B6-9C5FAA649C38}"/>
          </ac:spMkLst>
        </pc:spChg>
        <pc:spChg chg="mod">
          <ac:chgData name="K R Sriram" userId="310c4cd2-7c0f-419e-a01a-25d2cb0d63e5" providerId="ADAL" clId="{05B1D77B-FA54-41F5-8DAC-3D955E82777B}" dt="2021-08-31T06:26:55.151" v="2730"/>
          <ac:spMkLst>
            <pc:docMk/>
            <pc:sldMk cId="687086164" sldId="257"/>
            <ac:spMk id="3" creationId="{BB016275-8A45-44C3-9873-276547AEAB6B}"/>
          </ac:spMkLst>
        </pc:spChg>
      </pc:sldChg>
      <pc:sldChg chg="modSp new mod">
        <pc:chgData name="K R Sriram" userId="310c4cd2-7c0f-419e-a01a-25d2cb0d63e5" providerId="ADAL" clId="{05B1D77B-FA54-41F5-8DAC-3D955E82777B}" dt="2021-08-31T06:27:13.696" v="2739" actId="27636"/>
        <pc:sldMkLst>
          <pc:docMk/>
          <pc:sldMk cId="4054167914" sldId="258"/>
        </pc:sldMkLst>
        <pc:spChg chg="mod">
          <ac:chgData name="K R Sriram" userId="310c4cd2-7c0f-419e-a01a-25d2cb0d63e5" providerId="ADAL" clId="{05B1D77B-FA54-41F5-8DAC-3D955E82777B}" dt="2021-08-31T06:26:55.151" v="2730"/>
          <ac:spMkLst>
            <pc:docMk/>
            <pc:sldMk cId="4054167914" sldId="258"/>
            <ac:spMk id="2" creationId="{7AB62E83-83FD-4E67-9ACD-0FF915FDBE56}"/>
          </ac:spMkLst>
        </pc:spChg>
        <pc:spChg chg="mod">
          <ac:chgData name="K R Sriram" userId="310c4cd2-7c0f-419e-a01a-25d2cb0d63e5" providerId="ADAL" clId="{05B1D77B-FA54-41F5-8DAC-3D955E82777B}" dt="2021-08-31T06:27:13.696" v="2739" actId="27636"/>
          <ac:spMkLst>
            <pc:docMk/>
            <pc:sldMk cId="4054167914" sldId="258"/>
            <ac:spMk id="3" creationId="{A2578FEA-2D0D-4E25-8BDF-593F3006BB66}"/>
          </ac:spMkLst>
        </pc:spChg>
      </pc:sldChg>
      <pc:sldChg chg="modSp new mod ord">
        <pc:chgData name="K R Sriram" userId="310c4cd2-7c0f-419e-a01a-25d2cb0d63e5" providerId="ADAL" clId="{05B1D77B-FA54-41F5-8DAC-3D955E82777B}" dt="2021-08-31T06:27:49.584" v="2746"/>
        <pc:sldMkLst>
          <pc:docMk/>
          <pc:sldMk cId="3668942456" sldId="259"/>
        </pc:sldMkLst>
        <pc:spChg chg="mod">
          <ac:chgData name="K R Sriram" userId="310c4cd2-7c0f-419e-a01a-25d2cb0d63e5" providerId="ADAL" clId="{05B1D77B-FA54-41F5-8DAC-3D955E82777B}" dt="2021-08-31T06:26:55.151" v="2730"/>
          <ac:spMkLst>
            <pc:docMk/>
            <pc:sldMk cId="3668942456" sldId="259"/>
            <ac:spMk id="2" creationId="{C1F7E8AE-554A-464E-80B4-E5E66011AB07}"/>
          </ac:spMkLst>
        </pc:spChg>
        <pc:spChg chg="mod">
          <ac:chgData name="K R Sriram" userId="310c4cd2-7c0f-419e-a01a-25d2cb0d63e5" providerId="ADAL" clId="{05B1D77B-FA54-41F5-8DAC-3D955E82777B}" dt="2021-08-31T06:27:13.735" v="2741" actId="27636"/>
          <ac:spMkLst>
            <pc:docMk/>
            <pc:sldMk cId="3668942456" sldId="259"/>
            <ac:spMk id="3" creationId="{AB0A92A4-1DF8-413E-876C-7FB32A56432E}"/>
          </ac:spMkLst>
        </pc:spChg>
      </pc:sldChg>
      <pc:sldChg chg="modSp new mod">
        <pc:chgData name="K R Sriram" userId="310c4cd2-7c0f-419e-a01a-25d2cb0d63e5" providerId="ADAL" clId="{05B1D77B-FA54-41F5-8DAC-3D955E82777B}" dt="2021-08-31T06:29:31.164" v="2876" actId="20577"/>
        <pc:sldMkLst>
          <pc:docMk/>
          <pc:sldMk cId="3117442686" sldId="260"/>
        </pc:sldMkLst>
        <pc:spChg chg="mod">
          <ac:chgData name="K R Sriram" userId="310c4cd2-7c0f-419e-a01a-25d2cb0d63e5" providerId="ADAL" clId="{05B1D77B-FA54-41F5-8DAC-3D955E82777B}" dt="2021-08-31T06:26:55.151" v="2730"/>
          <ac:spMkLst>
            <pc:docMk/>
            <pc:sldMk cId="3117442686" sldId="260"/>
            <ac:spMk id="2" creationId="{6D130ACE-AFBA-4369-A0C5-E0B9FFA5D635}"/>
          </ac:spMkLst>
        </pc:spChg>
        <pc:spChg chg="mod">
          <ac:chgData name="K R Sriram" userId="310c4cd2-7c0f-419e-a01a-25d2cb0d63e5" providerId="ADAL" clId="{05B1D77B-FA54-41F5-8DAC-3D955E82777B}" dt="2021-08-31T06:29:31.164" v="2876" actId="20577"/>
          <ac:spMkLst>
            <pc:docMk/>
            <pc:sldMk cId="3117442686" sldId="260"/>
            <ac:spMk id="3" creationId="{8C3F4706-11A0-442B-BDD4-AE90AA682F68}"/>
          </ac:spMkLst>
        </pc:spChg>
      </pc:sldChg>
      <pc:sldChg chg="modSp new mod">
        <pc:chgData name="K R Sriram" userId="310c4cd2-7c0f-419e-a01a-25d2cb0d63e5" providerId="ADAL" clId="{05B1D77B-FA54-41F5-8DAC-3D955E82777B}" dt="2021-08-31T06:27:29.584" v="2744" actId="27636"/>
        <pc:sldMkLst>
          <pc:docMk/>
          <pc:sldMk cId="4189933943" sldId="261"/>
        </pc:sldMkLst>
        <pc:spChg chg="mod">
          <ac:chgData name="K R Sriram" userId="310c4cd2-7c0f-419e-a01a-25d2cb0d63e5" providerId="ADAL" clId="{05B1D77B-FA54-41F5-8DAC-3D955E82777B}" dt="2021-08-31T06:26:55.151" v="2730"/>
          <ac:spMkLst>
            <pc:docMk/>
            <pc:sldMk cId="4189933943" sldId="261"/>
            <ac:spMk id="2" creationId="{A62A1D14-933D-4BCF-B852-E21D8A518D17}"/>
          </ac:spMkLst>
        </pc:spChg>
        <pc:spChg chg="mod">
          <ac:chgData name="K R Sriram" userId="310c4cd2-7c0f-419e-a01a-25d2cb0d63e5" providerId="ADAL" clId="{05B1D77B-FA54-41F5-8DAC-3D955E82777B}" dt="2021-08-31T06:27:29.584" v="2744" actId="27636"/>
          <ac:spMkLst>
            <pc:docMk/>
            <pc:sldMk cId="4189933943" sldId="261"/>
            <ac:spMk id="3" creationId="{65181C61-DEA8-48C5-A347-97FCD17FCF29}"/>
          </ac:spMkLst>
        </pc:spChg>
      </pc:sldChg>
      <pc:sldChg chg="modSp new mod">
        <pc:chgData name="K R Sriram" userId="310c4cd2-7c0f-419e-a01a-25d2cb0d63e5" providerId="ADAL" clId="{05B1D77B-FA54-41F5-8DAC-3D955E82777B}" dt="2021-08-31T06:26:55.151" v="2730"/>
        <pc:sldMkLst>
          <pc:docMk/>
          <pc:sldMk cId="3349529345" sldId="262"/>
        </pc:sldMkLst>
        <pc:spChg chg="mod">
          <ac:chgData name="K R Sriram" userId="310c4cd2-7c0f-419e-a01a-25d2cb0d63e5" providerId="ADAL" clId="{05B1D77B-FA54-41F5-8DAC-3D955E82777B}" dt="2021-08-31T06:26:55.151" v="2730"/>
          <ac:spMkLst>
            <pc:docMk/>
            <pc:sldMk cId="3349529345" sldId="262"/>
            <ac:spMk id="2" creationId="{D3ACF4EA-D8B7-4245-A72A-0A0A02E26637}"/>
          </ac:spMkLst>
        </pc:spChg>
        <pc:spChg chg="mod">
          <ac:chgData name="K R Sriram" userId="310c4cd2-7c0f-419e-a01a-25d2cb0d63e5" providerId="ADAL" clId="{05B1D77B-FA54-41F5-8DAC-3D955E82777B}" dt="2021-08-31T06:26:55.151" v="2730"/>
          <ac:spMkLst>
            <pc:docMk/>
            <pc:sldMk cId="3349529345" sldId="262"/>
            <ac:spMk id="3" creationId="{2EFE634A-C92C-46FA-8253-015F2C488500}"/>
          </ac:spMkLst>
        </pc:spChg>
      </pc:sldChg>
      <pc:sldMasterChg chg="modSldLayout">
        <pc:chgData name="K R Sriram" userId="310c4cd2-7c0f-419e-a01a-25d2cb0d63e5" providerId="ADAL" clId="{05B1D77B-FA54-41F5-8DAC-3D955E82777B}" dt="2021-08-31T06:27:13.666" v="2738" actId="403"/>
        <pc:sldMasterMkLst>
          <pc:docMk/>
          <pc:sldMasterMk cId="2143377530" sldId="2147483660"/>
        </pc:sldMasterMkLst>
        <pc:sldLayoutChg chg="modSp">
          <pc:chgData name="K R Sriram" userId="310c4cd2-7c0f-419e-a01a-25d2cb0d63e5" providerId="ADAL" clId="{05B1D77B-FA54-41F5-8DAC-3D955E82777B}" dt="2021-08-31T06:27:13.666" v="2738" actId="403"/>
          <pc:sldLayoutMkLst>
            <pc:docMk/>
            <pc:sldMasterMk cId="2143377530" sldId="2147483660"/>
            <pc:sldLayoutMk cId="1736824635" sldId="2147483662"/>
          </pc:sldLayoutMkLst>
          <pc:spChg chg="mod">
            <ac:chgData name="K R Sriram" userId="310c4cd2-7c0f-419e-a01a-25d2cb0d63e5" providerId="ADAL" clId="{05B1D77B-FA54-41F5-8DAC-3D955E82777B}" dt="2021-08-31T06:27:13.666" v="2738" actId="403"/>
            <ac:spMkLst>
              <pc:docMk/>
              <pc:sldMasterMk cId="2143377530" sldId="2147483660"/>
              <pc:sldLayoutMk cId="1736824635" sldId="2147483662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67436-B4EE-4A5D-B839-EA39B8084F6C}" type="datetimeFigureOut">
              <a:rPr lang="en-IN" smtClean="0"/>
              <a:t>31-08-2021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A4450-D5E8-4101-9BCB-AC9A831728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1013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2A97-E830-473D-A8EC-ED47C8C3481A}" type="datetime1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948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FF51-9ABE-4F54-BEF8-511A354FF84F}" type="datetime1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553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7FB6-EE34-430F-AE4D-F3A519380F2F}" type="datetime1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767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A4C2-71B7-4838-8CC1-99120EE6F762}" type="datetime1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7404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B4A1-5F10-4486-BD10-037D35BE222D}" type="datetime1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9320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3F11-AD48-41FB-B14E-21278A22965A}" type="datetime1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575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122F-D23F-48C1-9F58-0BC1895EB47E}" type="datetime1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5642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B8D5-ED77-4E37-A003-9E86929210B7}" type="datetime1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344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9D89-A3C5-457E-8F24-E9D88F719E9A}" type="datetime1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682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3111-B373-4BD7-B8A3-0E9DC307E34E}" type="datetime1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514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3E13-61F0-4151-8373-D346C04C4710}" type="datetime1">
              <a:rPr lang="en-IN" smtClean="0"/>
              <a:t>31-08-2021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071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8795-C4AC-477C-85BF-1FE85659E98C}" type="datetime1">
              <a:rPr lang="en-IN" smtClean="0"/>
              <a:t>31-08-2021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488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1FE4-26F8-4A58-98CD-6156070D9556}" type="datetime1">
              <a:rPr lang="en-IN" smtClean="0"/>
              <a:t>31-08-2021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125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8FA5-74FD-43CF-93F8-037470DA23C4}" type="datetime1">
              <a:rPr lang="en-IN" smtClean="0"/>
              <a:t>31-08-2021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799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4A78-4F04-42B1-9A39-4706888AEF94}" type="datetime1">
              <a:rPr lang="en-IN" smtClean="0"/>
              <a:t>31-08-2021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449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3F-BB31-41D4-B72F-AACDD23CE956}" type="datetime1">
              <a:rPr lang="en-IN" smtClean="0"/>
              <a:t>31-08-2021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97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7D754-BCF8-4942-B5E8-8C331CAC8547}" type="datetime1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0EF2B2-E219-40E8-AAFA-A84D1F95B7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337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A735F-0933-437F-A2BD-506D41541C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WGITA Project 7: Development of a global </a:t>
            </a:r>
            <a:r>
              <a:rPr lang="en-US" dirty="0" smtClean="0"/>
              <a:t>Curriculum </a:t>
            </a:r>
            <a:r>
              <a:rPr lang="en-US" dirty="0"/>
              <a:t>for IT audit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FDCF54-D735-4319-B801-1AE3D6D443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KR Sriram</a:t>
            </a:r>
          </a:p>
          <a:p>
            <a:r>
              <a:rPr lang="en-US" dirty="0"/>
              <a:t>Dy. CAG and Chief Technology Officer, SAI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6045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F64E0-DE24-401D-99B6-9C5FAA649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16275-8A45-44C3-9873-276547AEA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WGITA had developed a curriculum for IT audit, and a complete set of courseware for IT Audit in the 1990’s</a:t>
            </a:r>
          </a:p>
          <a:p>
            <a:r>
              <a:rPr lang="en-US" dirty="0"/>
              <a:t>An updated version of the IT Audit Curriculum and IT Audit Courseware was finalized in 2007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0AD85-B747-4049-B385-790533C5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7086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62E83-83FD-4E67-9ACD-0FF915FDB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for Development of Global Courseware for IT Audit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78FEA-2D0D-4E25-8BDF-593F3006B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Project initiated for developing a Global </a:t>
            </a:r>
            <a:r>
              <a:rPr lang="en-US" dirty="0" smtClean="0"/>
              <a:t>Curriculum </a:t>
            </a:r>
            <a:r>
              <a:rPr lang="en-US" dirty="0"/>
              <a:t>for IT Audit, replacing the IT Audit Curriculum for INTOSAI</a:t>
            </a:r>
          </a:p>
          <a:p>
            <a:r>
              <a:rPr lang="en-US" dirty="0"/>
              <a:t>Project aims at bringing out a curriculum identifying the detailed activities, grouped by domains/ subtopics in which skills and competencies are required from an auditor who is to conduct audit of IT Systems</a:t>
            </a:r>
          </a:p>
          <a:p>
            <a:pPr lvl="1"/>
            <a:r>
              <a:rPr lang="en-US" dirty="0"/>
              <a:t>Competencies grouped to multiple levels (e.g. basic/ generalist; specialist IT auditor and advanced/ expert IT auditor)</a:t>
            </a:r>
          </a:p>
          <a:p>
            <a:pPr lvl="1"/>
            <a:r>
              <a:rPr lang="en-US" dirty="0"/>
              <a:t>Competencies in niche areas/ sector-specific competencies could also be identified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9A7B0-0BDA-466F-8CE8-14152326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416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7E8AE-554A-464E-80B4-E5E66011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Team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A92A4-1DF8-413E-876C-7FB32A564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India (Project Lead)</a:t>
            </a:r>
          </a:p>
          <a:p>
            <a:r>
              <a:rPr lang="en-US" dirty="0"/>
              <a:t>AFROSAI-E</a:t>
            </a:r>
          </a:p>
          <a:p>
            <a:r>
              <a:rPr lang="en-US" dirty="0"/>
              <a:t>Australia</a:t>
            </a:r>
          </a:p>
          <a:p>
            <a:r>
              <a:rPr lang="en-US" dirty="0"/>
              <a:t>Bangladesh</a:t>
            </a:r>
          </a:p>
          <a:p>
            <a:r>
              <a:rPr lang="en-US" dirty="0"/>
              <a:t>Kuwait</a:t>
            </a:r>
          </a:p>
          <a:p>
            <a:r>
              <a:rPr lang="en-US" dirty="0"/>
              <a:t>Peru</a:t>
            </a:r>
          </a:p>
          <a:p>
            <a:r>
              <a:rPr lang="en-US" dirty="0"/>
              <a:t>Turkey</a:t>
            </a:r>
          </a:p>
          <a:p>
            <a:r>
              <a:rPr lang="en-US" dirty="0"/>
              <a:t>USA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979A1-5E38-4C98-BDE9-C4220487D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894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A1D14-933D-4BCF-B852-E21D8A518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Approach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81C61-DEA8-48C5-A347-97FCD17FC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800" dirty="0"/>
              <a:t>In order to tailor the new curriculum to the needs of member SAIs</a:t>
            </a:r>
          </a:p>
          <a:p>
            <a:pPr lvl="1"/>
            <a:r>
              <a:rPr lang="en-US" sz="2900" dirty="0"/>
              <a:t>A Training Needs and Gap analysis survey is being conducted, along with a first draft of the curriculum</a:t>
            </a:r>
          </a:p>
          <a:p>
            <a:r>
              <a:rPr lang="en-US" sz="3800" dirty="0"/>
              <a:t>Areas for draft curriculum grouped into:</a:t>
            </a:r>
          </a:p>
          <a:p>
            <a:pPr lvl="1"/>
            <a:r>
              <a:rPr lang="en-US" sz="2900" dirty="0"/>
              <a:t>Technology components and architecture</a:t>
            </a:r>
          </a:p>
          <a:p>
            <a:pPr lvl="1"/>
            <a:r>
              <a:rPr lang="en-US" sz="2900" dirty="0"/>
              <a:t>IS acquisition, development and implementation</a:t>
            </a:r>
          </a:p>
          <a:p>
            <a:pPr lvl="1"/>
            <a:r>
              <a:rPr lang="en-US" sz="2900" dirty="0"/>
              <a:t>IS operations and business resilience</a:t>
            </a:r>
          </a:p>
          <a:p>
            <a:pPr lvl="1"/>
            <a:r>
              <a:rPr lang="en-US" sz="2900" dirty="0"/>
              <a:t>IS governance and management</a:t>
            </a:r>
          </a:p>
          <a:p>
            <a:pPr lvl="1"/>
            <a:r>
              <a:rPr lang="en-US" sz="2900" dirty="0"/>
              <a:t>IS auditing process</a:t>
            </a:r>
          </a:p>
          <a:p>
            <a:pPr lvl="1"/>
            <a:r>
              <a:rPr lang="en-US" sz="2900" dirty="0"/>
              <a:t>Protection of information assets</a:t>
            </a:r>
          </a:p>
          <a:p>
            <a:pPr lvl="1"/>
            <a:r>
              <a:rPr lang="en-US" sz="2900" dirty="0"/>
              <a:t>Database systems</a:t>
            </a:r>
          </a:p>
          <a:p>
            <a:pPr lvl="1"/>
            <a:r>
              <a:rPr lang="en-US" sz="2900" dirty="0"/>
              <a:t>(Other areas for advanced learning)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5848D-9651-4438-AC47-06756CA98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993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CF4EA-D8B7-4245-A72A-0A0A02E26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Approach (Contd.)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E634A-C92C-46FA-8253-015F2C488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levels of IT audit skills</a:t>
            </a:r>
          </a:p>
          <a:p>
            <a:pPr lvl="1"/>
            <a:r>
              <a:rPr lang="en-US" dirty="0"/>
              <a:t>Level 1 (Basic/ Generalist)</a:t>
            </a:r>
          </a:p>
          <a:p>
            <a:pPr lvl="1"/>
            <a:r>
              <a:rPr lang="en-US" dirty="0"/>
              <a:t>Level 2 (Specialist)</a:t>
            </a:r>
          </a:p>
          <a:p>
            <a:r>
              <a:rPr lang="en-US" dirty="0"/>
              <a:t>SAIs can identify Level 3 auditors (advanced/ expert) based on specialized expertise in specific areas and experience in IT audits over several years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07819F-64A8-4070-BD2A-547C16AD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9529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0ACE-AFBA-4369-A0C5-E0B9FFA5D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Update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F4706-11A0-442B-BDD4-AE90AA682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July 2020 - Project Initiation Document (PID) and Introductory Note on Project circulated</a:t>
            </a:r>
          </a:p>
          <a:p>
            <a:r>
              <a:rPr lang="en-US" dirty="0"/>
              <a:t>August </a:t>
            </a:r>
            <a:r>
              <a:rPr lang="en-US" dirty="0" smtClean="0"/>
              <a:t>2021 </a:t>
            </a:r>
            <a:r>
              <a:rPr lang="en-US" dirty="0"/>
              <a:t>– Training Needs and Gap analysis survey, along with first draft of curriculum, circulated to INTOSAI Members</a:t>
            </a:r>
          </a:p>
          <a:p>
            <a:pPr lvl="1"/>
            <a:r>
              <a:rPr lang="en-US" dirty="0"/>
              <a:t>&gt;10 SAIs have participated in the survey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D13C5-99DA-4189-A431-F53F8D93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2B2-E219-40E8-AAFA-A84D1F95B7B9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4426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348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WGITA Project 7: Development of a global Curriculum for IT audit</vt:lpstr>
      <vt:lpstr>Background</vt:lpstr>
      <vt:lpstr>Project for Development of Global Courseware for IT Audit</vt:lpstr>
      <vt:lpstr>Project Team</vt:lpstr>
      <vt:lpstr>Project Approach</vt:lpstr>
      <vt:lpstr>Project Approach (Contd.)</vt:lpstr>
      <vt:lpstr>Status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WGITA Project 7: Development of a global courseware for IT audit</dc:title>
  <dc:creator>K R Sriram</dc:creator>
  <cp:lastModifiedBy>Hewlett-Packard Company</cp:lastModifiedBy>
  <cp:revision>3</cp:revision>
  <dcterms:created xsi:type="dcterms:W3CDTF">2021-08-31T06:04:22Z</dcterms:created>
  <dcterms:modified xsi:type="dcterms:W3CDTF">2021-08-31T08:53:59Z</dcterms:modified>
</cp:coreProperties>
</file>