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1.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7"/>
  </p:notesMasterIdLst>
  <p:sldIdLst>
    <p:sldId id="257" r:id="rId2"/>
    <p:sldId id="270" r:id="rId3"/>
    <p:sldId id="258" r:id="rId4"/>
    <p:sldId id="272" r:id="rId5"/>
    <p:sldId id="273" r:id="rId6"/>
    <p:sldId id="259" r:id="rId7"/>
    <p:sldId id="260" r:id="rId8"/>
    <p:sldId id="261" r:id="rId9"/>
    <p:sldId id="262" r:id="rId10"/>
    <p:sldId id="263" r:id="rId11"/>
    <p:sldId id="264" r:id="rId12"/>
    <p:sldId id="265" r:id="rId13"/>
    <p:sldId id="266" r:id="rId14"/>
    <p:sldId id="267" r:id="rId15"/>
    <p:sldId id="268" r:id="rId16"/>
  </p:sldIdLst>
  <p:sldSz cx="12192000" cy="6858000"/>
  <p:notesSz cx="7104063" cy="10234613"/>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ZHAOCHEN" initials="Z"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67" d="100"/>
          <a:sy n="67" d="100"/>
        </p:scale>
        <p:origin x="60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4B27454A-72EC-48BB-A5F5-E747E165CC6C}" type="doc">
      <dgm:prSet loTypeId="urn:microsoft.com/office/officeart/2005/8/layout/list1#1" loCatId="list" qsTypeId="urn:microsoft.com/office/officeart/2005/8/quickstyle/simple2#1" qsCatId="simple" csTypeId="urn:microsoft.com/office/officeart/2005/8/colors/accent1_2#1" csCatId="accent1" phldr="1"/>
      <dgm:spPr/>
      <dgm:t>
        <a:bodyPr/>
        <a:lstStyle/>
        <a:p>
          <a:endParaRPr lang="zh-CN" altLang="en-US"/>
        </a:p>
      </dgm:t>
    </dgm:pt>
    <dgm:pt modelId="{B8DCE158-2406-49EF-A947-C44E5E062BF3}">
      <dgm:prSet custT="1"/>
      <dgm:spPr/>
      <dgm:t>
        <a:bodyPr/>
        <a:lstStyle/>
        <a:p>
          <a:r>
            <a:rPr lang="en-US" sz="2000" b="0" i="0" baseline="0" dirty="0"/>
            <a:t>Chair</a:t>
          </a:r>
          <a:endParaRPr lang="zh-CN" sz="2000" dirty="0"/>
        </a:p>
      </dgm:t>
    </dgm:pt>
    <dgm:pt modelId="{BB0BA93D-9B10-4B7B-83A0-18574BC52593}" type="parTrans" cxnId="{F9D72FB8-1A1B-4C49-8F5E-A2D0470DA1EE}">
      <dgm:prSet/>
      <dgm:spPr/>
      <dgm:t>
        <a:bodyPr/>
        <a:lstStyle/>
        <a:p>
          <a:endParaRPr lang="zh-CN" altLang="en-US"/>
        </a:p>
      </dgm:t>
    </dgm:pt>
    <dgm:pt modelId="{D41E788E-996A-411F-BDC7-7ECA7C52BDEE}" type="sibTrans" cxnId="{F9D72FB8-1A1B-4C49-8F5E-A2D0470DA1EE}">
      <dgm:prSet/>
      <dgm:spPr/>
      <dgm:t>
        <a:bodyPr/>
        <a:lstStyle/>
        <a:p>
          <a:endParaRPr lang="zh-CN" altLang="en-US"/>
        </a:p>
      </dgm:t>
    </dgm:pt>
    <dgm:pt modelId="{E21B622E-8734-4CE2-8157-3C1731D023E7}">
      <dgm:prSet custT="1"/>
      <dgm:spPr/>
      <dgm:t>
        <a:bodyPr/>
        <a:lstStyle/>
        <a:p>
          <a:r>
            <a:rPr lang="en-US" sz="2000" b="0" i="0" baseline="0" dirty="0"/>
            <a:t>China</a:t>
          </a:r>
          <a:endParaRPr lang="zh-CN" sz="2000" dirty="0"/>
        </a:p>
      </dgm:t>
    </dgm:pt>
    <dgm:pt modelId="{37981EAF-D8CC-4EF3-A217-BE227F122D75}" type="parTrans" cxnId="{24A8F369-B36E-4863-BFD8-60DF4CE467B5}">
      <dgm:prSet/>
      <dgm:spPr/>
      <dgm:t>
        <a:bodyPr/>
        <a:lstStyle/>
        <a:p>
          <a:endParaRPr lang="zh-CN" altLang="en-US"/>
        </a:p>
      </dgm:t>
    </dgm:pt>
    <dgm:pt modelId="{26DCF9D5-FBE7-486F-AB67-B2552C4A725C}" type="sibTrans" cxnId="{24A8F369-B36E-4863-BFD8-60DF4CE467B5}">
      <dgm:prSet/>
      <dgm:spPr/>
      <dgm:t>
        <a:bodyPr/>
        <a:lstStyle/>
        <a:p>
          <a:endParaRPr lang="zh-CN" altLang="en-US"/>
        </a:p>
      </dgm:t>
    </dgm:pt>
    <dgm:pt modelId="{1698357E-CBE5-4CCE-A8FE-16879B4E072F}">
      <dgm:prSet custT="1"/>
      <dgm:spPr/>
      <dgm:t>
        <a:bodyPr/>
        <a:lstStyle/>
        <a:p>
          <a:r>
            <a:rPr lang="en-US" sz="2000" b="0" i="0" baseline="0" dirty="0"/>
            <a:t>Vice Chair</a:t>
          </a:r>
          <a:endParaRPr lang="zh-CN" sz="2000" dirty="0"/>
        </a:p>
      </dgm:t>
    </dgm:pt>
    <dgm:pt modelId="{09096FD4-4C23-4D54-BF5F-37B8531C2873}" type="parTrans" cxnId="{45BC72F0-803F-497F-87A7-B5F0941CB1C6}">
      <dgm:prSet/>
      <dgm:spPr/>
      <dgm:t>
        <a:bodyPr/>
        <a:lstStyle/>
        <a:p>
          <a:endParaRPr lang="zh-CN" altLang="en-US"/>
        </a:p>
      </dgm:t>
    </dgm:pt>
    <dgm:pt modelId="{85A0DB3E-B2BD-4FEA-81DD-73F5BDE38ACD}" type="sibTrans" cxnId="{45BC72F0-803F-497F-87A7-B5F0941CB1C6}">
      <dgm:prSet/>
      <dgm:spPr/>
      <dgm:t>
        <a:bodyPr/>
        <a:lstStyle/>
        <a:p>
          <a:endParaRPr lang="zh-CN" altLang="en-US"/>
        </a:p>
      </dgm:t>
    </dgm:pt>
    <dgm:pt modelId="{E84C9739-D339-4C0F-B378-52D874771DA4}">
      <dgm:prSet custT="1"/>
      <dgm:spPr/>
      <dgm:t>
        <a:bodyPr/>
        <a:lstStyle/>
        <a:p>
          <a:r>
            <a:rPr lang="en-US" sz="2000" b="0" i="0" baseline="0" dirty="0"/>
            <a:t>United States of America</a:t>
          </a:r>
          <a:endParaRPr lang="zh-CN" sz="2000" dirty="0"/>
        </a:p>
      </dgm:t>
    </dgm:pt>
    <dgm:pt modelId="{AB9A0228-A6FD-4142-A2FD-513FCC0C8480}" type="parTrans" cxnId="{CD6548A4-540B-40BF-B6BD-5B6DAEE540C9}">
      <dgm:prSet/>
      <dgm:spPr/>
      <dgm:t>
        <a:bodyPr/>
        <a:lstStyle/>
        <a:p>
          <a:endParaRPr lang="zh-CN" altLang="en-US"/>
        </a:p>
      </dgm:t>
    </dgm:pt>
    <dgm:pt modelId="{373B4F4A-9D80-4453-A0F5-8472D752F1BA}" type="sibTrans" cxnId="{CD6548A4-540B-40BF-B6BD-5B6DAEE540C9}">
      <dgm:prSet/>
      <dgm:spPr/>
      <dgm:t>
        <a:bodyPr/>
        <a:lstStyle/>
        <a:p>
          <a:endParaRPr lang="zh-CN" altLang="en-US"/>
        </a:p>
      </dgm:t>
    </dgm:pt>
    <dgm:pt modelId="{57676491-E60D-4562-9AAE-F88B5E6C8719}">
      <dgm:prSet custT="1"/>
      <dgm:spPr/>
      <dgm:t>
        <a:bodyPr/>
        <a:lstStyle/>
        <a:p>
          <a:r>
            <a:rPr lang="en-US" sz="2000" b="0" i="0" baseline="0" dirty="0"/>
            <a:t>Members:</a:t>
          </a:r>
          <a:endParaRPr lang="zh-CN" sz="2000" dirty="0"/>
        </a:p>
      </dgm:t>
    </dgm:pt>
    <dgm:pt modelId="{7C4E35BE-60AB-41DC-9469-DA4AAB01374D}" type="parTrans" cxnId="{95A857F4-EA7D-4858-A9DC-11E67C89D865}">
      <dgm:prSet/>
      <dgm:spPr/>
      <dgm:t>
        <a:bodyPr/>
        <a:lstStyle/>
        <a:p>
          <a:endParaRPr lang="zh-CN" altLang="en-US"/>
        </a:p>
      </dgm:t>
    </dgm:pt>
    <dgm:pt modelId="{A0A059A6-7F6B-408D-8C81-ECE060F4B8B5}" type="sibTrans" cxnId="{95A857F4-EA7D-4858-A9DC-11E67C89D865}">
      <dgm:prSet/>
      <dgm:spPr/>
      <dgm:t>
        <a:bodyPr/>
        <a:lstStyle/>
        <a:p>
          <a:endParaRPr lang="zh-CN" altLang="en-US"/>
        </a:p>
      </dgm:t>
    </dgm:pt>
    <dgm:pt modelId="{F1280759-433A-4B4D-B726-6145C212FEEE}">
      <dgm:prSet phldr="0" custT="1"/>
      <dgm:spPr/>
      <dgm:t>
        <a:bodyPr vert="horz" wrap="square"/>
        <a:lstStyle/>
        <a:p>
          <a:pPr>
            <a:lnSpc>
              <a:spcPct val="100000"/>
            </a:lnSpc>
            <a:spcBef>
              <a:spcPct val="0"/>
            </a:spcBef>
            <a:spcAft>
              <a:spcPct val="15000"/>
            </a:spcAft>
          </a:pPr>
          <a:r>
            <a:rPr lang="zh-CN" altLang="en-US" sz="2000" dirty="0">
              <a:latin typeface="+mn-lt"/>
              <a:sym typeface="+mn-ea"/>
            </a:rPr>
            <a:t>Austria, Bangladesh, Bhutan, Brazil, Denmark, Ecuador, Finland, India, Indonesia, Mexico, the Netherlands, New Zealand, Norway, Pakistan, Russian Federation, Thailand, United Kingdom, Fiji, the Republic of Korea, Argentina, Kuwait, Portugal, Philippines, Peru, Senegal </a:t>
          </a:r>
          <a:r>
            <a:rPr lang="en-US" altLang="zh-CN" sz="2000" dirty="0">
              <a:latin typeface="+mn-lt"/>
              <a:sym typeface="+mn-ea"/>
            </a:rPr>
            <a:t>,</a:t>
          </a:r>
          <a:r>
            <a:rPr lang="zh-CN" altLang="en-US" sz="2000" dirty="0">
              <a:solidFill>
                <a:schemeClr val="tx1"/>
              </a:solidFill>
              <a:sym typeface="+mn-ea"/>
            </a:rPr>
            <a:t>Turkey</a:t>
          </a:r>
          <a:r>
            <a:rPr lang="zh-CN" altLang="en-US" sz="2000" dirty="0">
              <a:sym typeface="+mn-ea"/>
            </a:rPr>
            <a:t>, </a:t>
          </a:r>
          <a:r>
            <a:rPr lang="en-US" altLang="zh-CN" sz="2000" dirty="0">
              <a:sym typeface="+mn-ea"/>
            </a:rPr>
            <a:t>Georgia,Estonia,France,Ukraine,Belgian</a:t>
          </a:r>
          <a:endParaRPr lang="zh-CN" altLang="en-US" sz="2000" dirty="0">
            <a:solidFill>
              <a:schemeClr val="tx1"/>
            </a:solidFill>
            <a:latin typeface="+mn-lt"/>
            <a:sym typeface="+mn-ea"/>
          </a:endParaRPr>
        </a:p>
      </dgm:t>
    </dgm:pt>
    <dgm:pt modelId="{59AB3781-06E2-4F27-95F4-03356D7B11C4}" type="parTrans" cxnId="{DD3A2A8D-44A4-478D-A90A-877646779B5C}">
      <dgm:prSet/>
      <dgm:spPr/>
      <dgm:t>
        <a:bodyPr/>
        <a:lstStyle/>
        <a:p>
          <a:endParaRPr lang="zh-CN" altLang="en-US"/>
        </a:p>
      </dgm:t>
    </dgm:pt>
    <dgm:pt modelId="{83A04909-82BC-4647-9EEF-36F5AEDD112A}" type="sibTrans" cxnId="{DD3A2A8D-44A4-478D-A90A-877646779B5C}">
      <dgm:prSet/>
      <dgm:spPr/>
      <dgm:t>
        <a:bodyPr/>
        <a:lstStyle/>
        <a:p>
          <a:endParaRPr lang="zh-CN" altLang="en-US"/>
        </a:p>
      </dgm:t>
    </dgm:pt>
    <dgm:pt modelId="{3B698C97-4C40-45BB-93B4-99813411DAE4}">
      <dgm:prSet phldr="0" custT="1"/>
      <dgm:spPr/>
      <dgm:t>
        <a:bodyPr vert="horz" wrap="square"/>
        <a:lstStyle/>
        <a:p>
          <a:pPr>
            <a:lnSpc>
              <a:spcPct val="100000"/>
            </a:lnSpc>
            <a:spcBef>
              <a:spcPct val="0"/>
            </a:spcBef>
            <a:spcAft>
              <a:spcPct val="35000"/>
            </a:spcAft>
          </a:pPr>
          <a:r>
            <a:rPr lang="en-US" sz="2000" dirty="0">
              <a:sym typeface="+mn-ea"/>
            </a:rPr>
            <a:t>New Member</a:t>
          </a:r>
          <a:endParaRPr lang="zh-CN" sz="2000" dirty="0"/>
        </a:p>
      </dgm:t>
    </dgm:pt>
    <dgm:pt modelId="{E416232A-F636-4AEC-A856-771BFA4524CC}" type="parTrans" cxnId="{88F2140D-7010-4E87-A7A9-7C60EACF7848}">
      <dgm:prSet/>
      <dgm:spPr/>
      <dgm:t>
        <a:bodyPr/>
        <a:lstStyle/>
        <a:p>
          <a:endParaRPr lang="zh-CN" altLang="en-US"/>
        </a:p>
      </dgm:t>
    </dgm:pt>
    <dgm:pt modelId="{3E1C2176-25EF-4E4B-90C1-768EC65212EA}" type="sibTrans" cxnId="{88F2140D-7010-4E87-A7A9-7C60EACF7848}">
      <dgm:prSet/>
      <dgm:spPr/>
      <dgm:t>
        <a:bodyPr/>
        <a:lstStyle/>
        <a:p>
          <a:endParaRPr lang="zh-CN" altLang="en-US"/>
        </a:p>
      </dgm:t>
    </dgm:pt>
    <dgm:pt modelId="{1F360F99-FA91-41F0-BC0C-94F4CC77FEFE}">
      <dgm:prSet phldr="0" custT="1"/>
      <dgm:spPr/>
      <dgm:t>
        <a:bodyPr vert="horz" wrap="square"/>
        <a:lstStyle/>
        <a:p>
          <a:pPr>
            <a:lnSpc>
              <a:spcPct val="100000"/>
            </a:lnSpc>
            <a:spcBef>
              <a:spcPct val="0"/>
            </a:spcBef>
            <a:spcAft>
              <a:spcPct val="15000"/>
            </a:spcAft>
          </a:pPr>
          <a:r>
            <a:rPr lang="zh-CN" altLang="en-US" sz="2000" b="1" dirty="0">
              <a:solidFill>
                <a:srgbClr val="C00000"/>
              </a:solidFill>
              <a:sym typeface="+mn-ea"/>
            </a:rPr>
            <a:t>Slovak   Malaysia   </a:t>
          </a:r>
          <a:r>
            <a:rPr lang="zh-CN" altLang="en-US" sz="2000" dirty="0">
              <a:sym typeface="+mn-ea"/>
            </a:rPr>
            <a:t> </a:t>
          </a:r>
        </a:p>
      </dgm:t>
    </dgm:pt>
    <dgm:pt modelId="{000B6C6B-2F05-495C-A6BC-E787CBFD66CC}" type="parTrans" cxnId="{D18887A6-C097-4C86-84BD-B28C51A81B79}">
      <dgm:prSet/>
      <dgm:spPr/>
      <dgm:t>
        <a:bodyPr/>
        <a:lstStyle/>
        <a:p>
          <a:endParaRPr lang="zh-CN" altLang="en-US"/>
        </a:p>
      </dgm:t>
    </dgm:pt>
    <dgm:pt modelId="{75F63CE4-EE41-4F09-BA50-C91F36C8E800}" type="sibTrans" cxnId="{D18887A6-C097-4C86-84BD-B28C51A81B79}">
      <dgm:prSet/>
      <dgm:spPr/>
      <dgm:t>
        <a:bodyPr/>
        <a:lstStyle/>
        <a:p>
          <a:endParaRPr lang="zh-CN" altLang="en-US"/>
        </a:p>
      </dgm:t>
    </dgm:pt>
    <dgm:pt modelId="{51DB36C7-1433-429D-9DD1-4CC8E3C1A6FD}">
      <dgm:prSet phldr="0" custT="1"/>
      <dgm:spPr/>
      <dgm:t>
        <a:bodyPr vert="horz" wrap="square"/>
        <a:lstStyle/>
        <a:p>
          <a:pPr>
            <a:lnSpc>
              <a:spcPct val="100000"/>
            </a:lnSpc>
            <a:spcBef>
              <a:spcPct val="0"/>
            </a:spcBef>
            <a:spcAft>
              <a:spcPct val="35000"/>
            </a:spcAft>
          </a:pPr>
          <a:r>
            <a:rPr lang="en-US" sz="2000" dirty="0">
              <a:sym typeface="+mn-ea"/>
            </a:rPr>
            <a:t>Observers</a:t>
          </a:r>
          <a:endParaRPr lang="en-US" sz="2000" dirty="0"/>
        </a:p>
      </dgm:t>
    </dgm:pt>
    <dgm:pt modelId="{0994F658-D54F-4CAA-B245-D02D72C640D3}" type="parTrans" cxnId="{5C18472C-F312-4C6D-B4B8-A1E70622A7A4}">
      <dgm:prSet/>
      <dgm:spPr/>
      <dgm:t>
        <a:bodyPr/>
        <a:lstStyle/>
        <a:p>
          <a:endParaRPr lang="zh-CN" altLang="en-US"/>
        </a:p>
      </dgm:t>
    </dgm:pt>
    <dgm:pt modelId="{CBA5B1E0-308A-43F8-BDE0-FC3587C89A3F}" type="sibTrans" cxnId="{5C18472C-F312-4C6D-B4B8-A1E70622A7A4}">
      <dgm:prSet/>
      <dgm:spPr/>
      <dgm:t>
        <a:bodyPr/>
        <a:lstStyle/>
        <a:p>
          <a:endParaRPr lang="zh-CN" altLang="en-US"/>
        </a:p>
      </dgm:t>
    </dgm:pt>
    <dgm:pt modelId="{5635BD24-0EAE-4921-B59B-7E4EE07C3E3A}">
      <dgm:prSet phldr="0" custT="1"/>
      <dgm:spPr/>
      <dgm:t>
        <a:bodyPr vert="horz" wrap="square"/>
        <a:lstStyle/>
        <a:p>
          <a:pPr>
            <a:lnSpc>
              <a:spcPct val="100000"/>
            </a:lnSpc>
            <a:spcBef>
              <a:spcPct val="0"/>
            </a:spcBef>
            <a:spcAft>
              <a:spcPct val="15000"/>
            </a:spcAft>
          </a:pPr>
          <a:r>
            <a:rPr lang="zh-CN" altLang="en-US" sz="2000" b="1" dirty="0">
              <a:solidFill>
                <a:srgbClr val="C00000"/>
              </a:solidFill>
              <a:sym typeface="+mn-ea"/>
            </a:rPr>
            <a:t>l</a:t>
          </a:r>
          <a:r>
            <a:rPr lang="en-US" altLang="zh-CN" sz="2000" b="1" dirty="0">
              <a:solidFill>
                <a:srgbClr val="C00000"/>
              </a:solidFill>
              <a:sym typeface="+mn-ea"/>
            </a:rPr>
            <a:t>reland   Bulgaria   </a:t>
          </a:r>
          <a:r>
            <a:rPr lang="en-US" sz="2000" b="0" i="0" baseline="0" dirty="0">
              <a:latin typeface="Cambria" panose="02040503050406030204" pitchFamily="18" charset="0"/>
              <a:cs typeface="Cambria" panose="02040503050406030204" pitchFamily="18" charset="0"/>
            </a:rPr>
            <a:t>AFROSAI-E   ECA   Vietnam </a:t>
          </a:r>
          <a:endParaRPr sz="1000" dirty="0">
            <a:latin typeface="Cambria" panose="02040503050406030204" pitchFamily="18" charset="0"/>
            <a:cs typeface="Cambria" panose="02040503050406030204" pitchFamily="18" charset="0"/>
          </a:endParaRPr>
        </a:p>
      </dgm:t>
    </dgm:pt>
    <dgm:pt modelId="{8506C49B-A64A-4278-B347-E4B4EB3CE76A}" type="parTrans" cxnId="{3CDDA09A-3C6B-44D1-BD4C-5C9D6795BF7B}">
      <dgm:prSet/>
      <dgm:spPr/>
      <dgm:t>
        <a:bodyPr/>
        <a:lstStyle/>
        <a:p>
          <a:endParaRPr lang="zh-CN" altLang="en-US"/>
        </a:p>
      </dgm:t>
    </dgm:pt>
    <dgm:pt modelId="{1F6ADB60-B4C1-4B79-A6C8-5129DE7E5EDB}" type="sibTrans" cxnId="{3CDDA09A-3C6B-44D1-BD4C-5C9D6795BF7B}">
      <dgm:prSet/>
      <dgm:spPr/>
      <dgm:t>
        <a:bodyPr/>
        <a:lstStyle/>
        <a:p>
          <a:endParaRPr lang="zh-CN" altLang="en-US"/>
        </a:p>
      </dgm:t>
    </dgm:pt>
    <dgm:pt modelId="{88073FEE-5D72-4194-B4E6-370AF06F8C33}" type="pres">
      <dgm:prSet presAssocID="{4B27454A-72EC-48BB-A5F5-E747E165CC6C}" presName="linear" presStyleCnt="0">
        <dgm:presLayoutVars>
          <dgm:dir/>
          <dgm:animLvl val="lvl"/>
          <dgm:resizeHandles val="exact"/>
        </dgm:presLayoutVars>
      </dgm:prSet>
      <dgm:spPr/>
    </dgm:pt>
    <dgm:pt modelId="{9193C172-52BF-4CCC-94C5-C411C97C3771}" type="pres">
      <dgm:prSet presAssocID="{B8DCE158-2406-49EF-A947-C44E5E062BF3}" presName="parentLin" presStyleCnt="0"/>
      <dgm:spPr/>
    </dgm:pt>
    <dgm:pt modelId="{8B632CDA-8E18-4C39-AB7A-A68483CF3045}" type="pres">
      <dgm:prSet presAssocID="{B8DCE158-2406-49EF-A947-C44E5E062BF3}" presName="parentLeftMargin" presStyleLbl="node1" presStyleIdx="0" presStyleCnt="5"/>
      <dgm:spPr/>
    </dgm:pt>
    <dgm:pt modelId="{2F0E7F56-C9BC-4044-8A7F-CD38F68B53B7}" type="pres">
      <dgm:prSet presAssocID="{B8DCE158-2406-49EF-A947-C44E5E062BF3}" presName="parentText" presStyleLbl="node1" presStyleIdx="0" presStyleCnt="5">
        <dgm:presLayoutVars>
          <dgm:chMax val="0"/>
          <dgm:bulletEnabled val="1"/>
        </dgm:presLayoutVars>
      </dgm:prSet>
      <dgm:spPr/>
    </dgm:pt>
    <dgm:pt modelId="{6CF3DF36-FF9E-43A4-B5F0-C559FF2B7EAD}" type="pres">
      <dgm:prSet presAssocID="{B8DCE158-2406-49EF-A947-C44E5E062BF3}" presName="negativeSpace" presStyleCnt="0"/>
      <dgm:spPr/>
    </dgm:pt>
    <dgm:pt modelId="{03F42AAB-1C3B-44CA-AD3B-399DD9E3A364}" type="pres">
      <dgm:prSet presAssocID="{B8DCE158-2406-49EF-A947-C44E5E062BF3}" presName="childText" presStyleLbl="conFgAcc1" presStyleIdx="0" presStyleCnt="5">
        <dgm:presLayoutVars>
          <dgm:bulletEnabled val="1"/>
        </dgm:presLayoutVars>
      </dgm:prSet>
      <dgm:spPr/>
    </dgm:pt>
    <dgm:pt modelId="{106F9CA6-F4A7-404B-A51B-2D5EA947765C}" type="pres">
      <dgm:prSet presAssocID="{D41E788E-996A-411F-BDC7-7ECA7C52BDEE}" presName="spaceBetweenRectangles" presStyleCnt="0"/>
      <dgm:spPr/>
    </dgm:pt>
    <dgm:pt modelId="{F80B0EB4-64AA-4B17-940A-EB783D3D0E82}" type="pres">
      <dgm:prSet presAssocID="{1698357E-CBE5-4CCE-A8FE-16879B4E072F}" presName="parentLin" presStyleCnt="0"/>
      <dgm:spPr/>
    </dgm:pt>
    <dgm:pt modelId="{928E3E9E-2CCD-41D3-82ED-29417A00AAEF}" type="pres">
      <dgm:prSet presAssocID="{1698357E-CBE5-4CCE-A8FE-16879B4E072F}" presName="parentLeftMargin" presStyleLbl="node1" presStyleIdx="0" presStyleCnt="5"/>
      <dgm:spPr/>
    </dgm:pt>
    <dgm:pt modelId="{2F0EBB02-9D32-4AFD-852F-7292B43B4EB0}" type="pres">
      <dgm:prSet presAssocID="{1698357E-CBE5-4CCE-A8FE-16879B4E072F}" presName="parentText" presStyleLbl="node1" presStyleIdx="1" presStyleCnt="5">
        <dgm:presLayoutVars>
          <dgm:chMax val="0"/>
          <dgm:bulletEnabled val="1"/>
        </dgm:presLayoutVars>
      </dgm:prSet>
      <dgm:spPr/>
    </dgm:pt>
    <dgm:pt modelId="{B83CFB36-69BF-49C5-982A-32C8DA53D236}" type="pres">
      <dgm:prSet presAssocID="{1698357E-CBE5-4CCE-A8FE-16879B4E072F}" presName="negativeSpace" presStyleCnt="0"/>
      <dgm:spPr/>
    </dgm:pt>
    <dgm:pt modelId="{52D75E1A-487C-450E-860E-BC1181A8CF5C}" type="pres">
      <dgm:prSet presAssocID="{1698357E-CBE5-4CCE-A8FE-16879B4E072F}" presName="childText" presStyleLbl="conFgAcc1" presStyleIdx="1" presStyleCnt="5">
        <dgm:presLayoutVars>
          <dgm:bulletEnabled val="1"/>
        </dgm:presLayoutVars>
      </dgm:prSet>
      <dgm:spPr/>
    </dgm:pt>
    <dgm:pt modelId="{FA1BA5B7-3021-47CC-827E-5AD33202FBCE}" type="pres">
      <dgm:prSet presAssocID="{85A0DB3E-B2BD-4FEA-81DD-73F5BDE38ACD}" presName="spaceBetweenRectangles" presStyleCnt="0"/>
      <dgm:spPr/>
    </dgm:pt>
    <dgm:pt modelId="{8197861E-DBAA-434A-9059-8FA5C37A4C24}" type="pres">
      <dgm:prSet presAssocID="{57676491-E60D-4562-9AAE-F88B5E6C8719}" presName="parentLin" presStyleCnt="0"/>
      <dgm:spPr/>
    </dgm:pt>
    <dgm:pt modelId="{20305235-EE5F-4136-97C6-4B31B76AEB20}" type="pres">
      <dgm:prSet presAssocID="{57676491-E60D-4562-9AAE-F88B5E6C8719}" presName="parentLeftMargin" presStyleLbl="node1" presStyleIdx="1" presStyleCnt="5"/>
      <dgm:spPr/>
    </dgm:pt>
    <dgm:pt modelId="{FBF6D076-8508-4C37-AAC0-FB75E6FEED6D}" type="pres">
      <dgm:prSet presAssocID="{57676491-E60D-4562-9AAE-F88B5E6C8719}" presName="parentText" presStyleLbl="node1" presStyleIdx="2" presStyleCnt="5">
        <dgm:presLayoutVars>
          <dgm:chMax val="0"/>
          <dgm:bulletEnabled val="1"/>
        </dgm:presLayoutVars>
      </dgm:prSet>
      <dgm:spPr/>
    </dgm:pt>
    <dgm:pt modelId="{CDE2A95C-2FB2-480C-918A-A456F13F9592}" type="pres">
      <dgm:prSet presAssocID="{57676491-E60D-4562-9AAE-F88B5E6C8719}" presName="negativeSpace" presStyleCnt="0"/>
      <dgm:spPr/>
    </dgm:pt>
    <dgm:pt modelId="{375703ED-A433-41C5-AC82-99347F743217}" type="pres">
      <dgm:prSet presAssocID="{57676491-E60D-4562-9AAE-F88B5E6C8719}" presName="childText" presStyleLbl="conFgAcc1" presStyleIdx="2" presStyleCnt="5">
        <dgm:presLayoutVars>
          <dgm:bulletEnabled val="1"/>
        </dgm:presLayoutVars>
      </dgm:prSet>
      <dgm:spPr/>
    </dgm:pt>
    <dgm:pt modelId="{61717162-0603-455D-9F4F-5676C6A39449}" type="pres">
      <dgm:prSet presAssocID="{A0A059A6-7F6B-408D-8C81-ECE060F4B8B5}" presName="spaceBetweenRectangles" presStyleCnt="0"/>
      <dgm:spPr/>
    </dgm:pt>
    <dgm:pt modelId="{6E9CDEF0-F738-4EBB-9684-0BA9F9EEA825}" type="pres">
      <dgm:prSet presAssocID="{3B698C97-4C40-45BB-93B4-99813411DAE4}" presName="parentLin" presStyleCnt="0"/>
      <dgm:spPr/>
    </dgm:pt>
    <dgm:pt modelId="{7FA1F7C8-8855-4E07-862B-7692A06C4C8C}" type="pres">
      <dgm:prSet presAssocID="{3B698C97-4C40-45BB-93B4-99813411DAE4}" presName="parentLeftMargin" presStyleLbl="node1" presStyleIdx="2" presStyleCnt="5"/>
      <dgm:spPr/>
    </dgm:pt>
    <dgm:pt modelId="{17D09B5F-A617-433D-888A-3FD7C01C5C10}" type="pres">
      <dgm:prSet presAssocID="{3B698C97-4C40-45BB-93B4-99813411DAE4}" presName="parentText" presStyleLbl="node1" presStyleIdx="3" presStyleCnt="5">
        <dgm:presLayoutVars>
          <dgm:chMax val="0"/>
          <dgm:bulletEnabled val="1"/>
        </dgm:presLayoutVars>
      </dgm:prSet>
      <dgm:spPr/>
    </dgm:pt>
    <dgm:pt modelId="{9A6A12DC-A5A7-4F04-A5D4-6AC6A27E1D3B}" type="pres">
      <dgm:prSet presAssocID="{3B698C97-4C40-45BB-93B4-99813411DAE4}" presName="negativeSpace" presStyleCnt="0"/>
      <dgm:spPr/>
    </dgm:pt>
    <dgm:pt modelId="{2C34E6B1-466F-47DD-BDC9-FA3CC15B16A1}" type="pres">
      <dgm:prSet presAssocID="{3B698C97-4C40-45BB-93B4-99813411DAE4}" presName="childText" presStyleLbl="conFgAcc1" presStyleIdx="3" presStyleCnt="5">
        <dgm:presLayoutVars>
          <dgm:bulletEnabled val="1"/>
        </dgm:presLayoutVars>
      </dgm:prSet>
      <dgm:spPr/>
    </dgm:pt>
    <dgm:pt modelId="{916EC247-A45F-4A73-9693-B34DF1DBDD82}" type="pres">
      <dgm:prSet presAssocID="{3E1C2176-25EF-4E4B-90C1-768EC65212EA}" presName="spaceBetweenRectangles" presStyleCnt="0"/>
      <dgm:spPr/>
    </dgm:pt>
    <dgm:pt modelId="{E47AEEC5-3DE2-439C-AAD6-98629193A5D7}" type="pres">
      <dgm:prSet presAssocID="{51DB36C7-1433-429D-9DD1-4CC8E3C1A6FD}" presName="parentLin" presStyleCnt="0"/>
      <dgm:spPr/>
    </dgm:pt>
    <dgm:pt modelId="{6EB2389D-5F7D-460D-B975-875420B03CDF}" type="pres">
      <dgm:prSet presAssocID="{51DB36C7-1433-429D-9DD1-4CC8E3C1A6FD}" presName="parentLeftMargin" presStyleLbl="node1" presStyleIdx="3" presStyleCnt="5"/>
      <dgm:spPr/>
    </dgm:pt>
    <dgm:pt modelId="{C90C4C50-701F-4598-BE85-93D68159DA74}" type="pres">
      <dgm:prSet presAssocID="{51DB36C7-1433-429D-9DD1-4CC8E3C1A6FD}" presName="parentText" presStyleLbl="node1" presStyleIdx="4" presStyleCnt="5">
        <dgm:presLayoutVars>
          <dgm:chMax val="0"/>
          <dgm:bulletEnabled val="1"/>
        </dgm:presLayoutVars>
      </dgm:prSet>
      <dgm:spPr/>
    </dgm:pt>
    <dgm:pt modelId="{838BD44B-F512-47EF-8011-7CBC89D76F5F}" type="pres">
      <dgm:prSet presAssocID="{51DB36C7-1433-429D-9DD1-4CC8E3C1A6FD}" presName="negativeSpace" presStyleCnt="0"/>
      <dgm:spPr/>
    </dgm:pt>
    <dgm:pt modelId="{754C11BC-7613-4F65-8075-4CCF1CAB0272}" type="pres">
      <dgm:prSet presAssocID="{51DB36C7-1433-429D-9DD1-4CC8E3C1A6FD}" presName="childText" presStyleLbl="conFgAcc1" presStyleIdx="4" presStyleCnt="5">
        <dgm:presLayoutVars>
          <dgm:bulletEnabled val="1"/>
        </dgm:presLayoutVars>
      </dgm:prSet>
      <dgm:spPr/>
    </dgm:pt>
  </dgm:ptLst>
  <dgm:cxnLst>
    <dgm:cxn modelId="{88F2140D-7010-4E87-A7A9-7C60EACF7848}" srcId="{4B27454A-72EC-48BB-A5F5-E747E165CC6C}" destId="{3B698C97-4C40-45BB-93B4-99813411DAE4}" srcOrd="3" destOrd="0" parTransId="{E416232A-F636-4AEC-A856-771BFA4524CC}" sibTransId="{3E1C2176-25EF-4E4B-90C1-768EC65212EA}"/>
    <dgm:cxn modelId="{17926B28-7AF5-4C3B-AE70-881ABD575A74}" type="presOf" srcId="{3B698C97-4C40-45BB-93B4-99813411DAE4}" destId="{7FA1F7C8-8855-4E07-862B-7692A06C4C8C}" srcOrd="0" destOrd="0" presId="urn:microsoft.com/office/officeart/2005/8/layout/list1#1"/>
    <dgm:cxn modelId="{B752322A-F7CF-45EC-BC32-0BB36A14D842}" type="presOf" srcId="{1F360F99-FA91-41F0-BC0C-94F4CC77FEFE}" destId="{2C34E6B1-466F-47DD-BDC9-FA3CC15B16A1}" srcOrd="0" destOrd="0" presId="urn:microsoft.com/office/officeart/2005/8/layout/list1#1"/>
    <dgm:cxn modelId="{DBC60D2C-250D-46ED-9F57-7FF837AF6F9B}" type="presOf" srcId="{E84C9739-D339-4C0F-B378-52D874771DA4}" destId="{52D75E1A-487C-450E-860E-BC1181A8CF5C}" srcOrd="0" destOrd="0" presId="urn:microsoft.com/office/officeart/2005/8/layout/list1#1"/>
    <dgm:cxn modelId="{6AA32B2C-69D9-4B51-AFE8-762034619294}" type="presOf" srcId="{F1280759-433A-4B4D-B726-6145C212FEEE}" destId="{375703ED-A433-41C5-AC82-99347F743217}" srcOrd="0" destOrd="0" presId="urn:microsoft.com/office/officeart/2005/8/layout/list1#1"/>
    <dgm:cxn modelId="{5C18472C-F312-4C6D-B4B8-A1E70622A7A4}" srcId="{4B27454A-72EC-48BB-A5F5-E747E165CC6C}" destId="{51DB36C7-1433-429D-9DD1-4CC8E3C1A6FD}" srcOrd="4" destOrd="0" parTransId="{0994F658-D54F-4CAA-B245-D02D72C640D3}" sibTransId="{CBA5B1E0-308A-43F8-BDE0-FC3587C89A3F}"/>
    <dgm:cxn modelId="{24A8F369-B36E-4863-BFD8-60DF4CE467B5}" srcId="{B8DCE158-2406-49EF-A947-C44E5E062BF3}" destId="{E21B622E-8734-4CE2-8157-3C1731D023E7}" srcOrd="0" destOrd="0" parTransId="{37981EAF-D8CC-4EF3-A217-BE227F122D75}" sibTransId="{26DCF9D5-FBE7-486F-AB67-B2552C4A725C}"/>
    <dgm:cxn modelId="{F0DA174C-1F26-4932-B866-3F0833F22F80}" type="presOf" srcId="{E21B622E-8734-4CE2-8157-3C1731D023E7}" destId="{03F42AAB-1C3B-44CA-AD3B-399DD9E3A364}" srcOrd="0" destOrd="0" presId="urn:microsoft.com/office/officeart/2005/8/layout/list1#1"/>
    <dgm:cxn modelId="{7FC99950-5C72-40CD-972D-1BB0D191D792}" type="presOf" srcId="{57676491-E60D-4562-9AAE-F88B5E6C8719}" destId="{FBF6D076-8508-4C37-AAC0-FB75E6FEED6D}" srcOrd="1" destOrd="0" presId="urn:microsoft.com/office/officeart/2005/8/layout/list1#1"/>
    <dgm:cxn modelId="{85EA1273-ADD4-48BD-815A-CC49E0530BF6}" type="presOf" srcId="{51DB36C7-1433-429D-9DD1-4CC8E3C1A6FD}" destId="{C90C4C50-701F-4598-BE85-93D68159DA74}" srcOrd="1" destOrd="0" presId="urn:microsoft.com/office/officeart/2005/8/layout/list1#1"/>
    <dgm:cxn modelId="{D22D7174-6887-44B5-9D00-8E8649860432}" type="presOf" srcId="{4B27454A-72EC-48BB-A5F5-E747E165CC6C}" destId="{88073FEE-5D72-4194-B4E6-370AF06F8C33}" srcOrd="0" destOrd="0" presId="urn:microsoft.com/office/officeart/2005/8/layout/list1#1"/>
    <dgm:cxn modelId="{26732E78-C8BA-4134-8D49-E936C038615B}" type="presOf" srcId="{5635BD24-0EAE-4921-B59B-7E4EE07C3E3A}" destId="{754C11BC-7613-4F65-8075-4CCF1CAB0272}" srcOrd="0" destOrd="0" presId="urn:microsoft.com/office/officeart/2005/8/layout/list1#1"/>
    <dgm:cxn modelId="{A221788A-6A46-4C5A-840A-4FBF924CA071}" type="presOf" srcId="{57676491-E60D-4562-9AAE-F88B5E6C8719}" destId="{20305235-EE5F-4136-97C6-4B31B76AEB20}" srcOrd="0" destOrd="0" presId="urn:microsoft.com/office/officeart/2005/8/layout/list1#1"/>
    <dgm:cxn modelId="{DD3A2A8D-44A4-478D-A90A-877646779B5C}" srcId="{57676491-E60D-4562-9AAE-F88B5E6C8719}" destId="{F1280759-433A-4B4D-B726-6145C212FEEE}" srcOrd="0" destOrd="0" parTransId="{59AB3781-06E2-4F27-95F4-03356D7B11C4}" sibTransId="{83A04909-82BC-4647-9EEF-36F5AEDD112A}"/>
    <dgm:cxn modelId="{3CDDA09A-3C6B-44D1-BD4C-5C9D6795BF7B}" srcId="{51DB36C7-1433-429D-9DD1-4CC8E3C1A6FD}" destId="{5635BD24-0EAE-4921-B59B-7E4EE07C3E3A}" srcOrd="0" destOrd="0" parTransId="{8506C49B-A64A-4278-B347-E4B4EB3CE76A}" sibTransId="{1F6ADB60-B4C1-4B79-A6C8-5129DE7E5EDB}"/>
    <dgm:cxn modelId="{4452939B-C483-475F-9E7A-36A038B9EB8F}" type="presOf" srcId="{B8DCE158-2406-49EF-A947-C44E5E062BF3}" destId="{2F0E7F56-C9BC-4044-8A7F-CD38F68B53B7}" srcOrd="1" destOrd="0" presId="urn:microsoft.com/office/officeart/2005/8/layout/list1#1"/>
    <dgm:cxn modelId="{CD6548A4-540B-40BF-B6BD-5B6DAEE540C9}" srcId="{1698357E-CBE5-4CCE-A8FE-16879B4E072F}" destId="{E84C9739-D339-4C0F-B378-52D874771DA4}" srcOrd="0" destOrd="0" parTransId="{AB9A0228-A6FD-4142-A2FD-513FCC0C8480}" sibTransId="{373B4F4A-9D80-4453-A0F5-8472D752F1BA}"/>
    <dgm:cxn modelId="{D18887A6-C097-4C86-84BD-B28C51A81B79}" srcId="{3B698C97-4C40-45BB-93B4-99813411DAE4}" destId="{1F360F99-FA91-41F0-BC0C-94F4CC77FEFE}" srcOrd="0" destOrd="0" parTransId="{000B6C6B-2F05-495C-A6BC-E787CBFD66CC}" sibTransId="{75F63CE4-EE41-4F09-BA50-C91F36C8E800}"/>
    <dgm:cxn modelId="{2EA075AF-CA47-4364-B96E-7F9F3CEC6185}" type="presOf" srcId="{1698357E-CBE5-4CCE-A8FE-16879B4E072F}" destId="{2F0EBB02-9D32-4AFD-852F-7292B43B4EB0}" srcOrd="1" destOrd="0" presId="urn:microsoft.com/office/officeart/2005/8/layout/list1#1"/>
    <dgm:cxn modelId="{F9D72FB8-1A1B-4C49-8F5E-A2D0470DA1EE}" srcId="{4B27454A-72EC-48BB-A5F5-E747E165CC6C}" destId="{B8DCE158-2406-49EF-A947-C44E5E062BF3}" srcOrd="0" destOrd="0" parTransId="{BB0BA93D-9B10-4B7B-83A0-18574BC52593}" sibTransId="{D41E788E-996A-411F-BDC7-7ECA7C52BDEE}"/>
    <dgm:cxn modelId="{0FDCA8CB-47B9-4ABC-8FDE-0FC4BC386E18}" type="presOf" srcId="{51DB36C7-1433-429D-9DD1-4CC8E3C1A6FD}" destId="{6EB2389D-5F7D-460D-B975-875420B03CDF}" srcOrd="0" destOrd="0" presId="urn:microsoft.com/office/officeart/2005/8/layout/list1#1"/>
    <dgm:cxn modelId="{B2D103D2-768A-4D82-8E0A-8818B79469AE}" type="presOf" srcId="{1698357E-CBE5-4CCE-A8FE-16879B4E072F}" destId="{928E3E9E-2CCD-41D3-82ED-29417A00AAEF}" srcOrd="0" destOrd="0" presId="urn:microsoft.com/office/officeart/2005/8/layout/list1#1"/>
    <dgm:cxn modelId="{8D7FE8D7-E6E5-4EB2-A25F-FAED871BC908}" type="presOf" srcId="{3B698C97-4C40-45BB-93B4-99813411DAE4}" destId="{17D09B5F-A617-433D-888A-3FD7C01C5C10}" srcOrd="1" destOrd="0" presId="urn:microsoft.com/office/officeart/2005/8/layout/list1#1"/>
    <dgm:cxn modelId="{45BC72F0-803F-497F-87A7-B5F0941CB1C6}" srcId="{4B27454A-72EC-48BB-A5F5-E747E165CC6C}" destId="{1698357E-CBE5-4CCE-A8FE-16879B4E072F}" srcOrd="1" destOrd="0" parTransId="{09096FD4-4C23-4D54-BF5F-37B8531C2873}" sibTransId="{85A0DB3E-B2BD-4FEA-81DD-73F5BDE38ACD}"/>
    <dgm:cxn modelId="{95A857F4-EA7D-4858-A9DC-11E67C89D865}" srcId="{4B27454A-72EC-48BB-A5F5-E747E165CC6C}" destId="{57676491-E60D-4562-9AAE-F88B5E6C8719}" srcOrd="2" destOrd="0" parTransId="{7C4E35BE-60AB-41DC-9469-DA4AAB01374D}" sibTransId="{A0A059A6-7F6B-408D-8C81-ECE060F4B8B5}"/>
    <dgm:cxn modelId="{A84312F5-7ED6-453B-A1BF-4D9ED69732C9}" type="presOf" srcId="{B8DCE158-2406-49EF-A947-C44E5E062BF3}" destId="{8B632CDA-8E18-4C39-AB7A-A68483CF3045}" srcOrd="0" destOrd="0" presId="urn:microsoft.com/office/officeart/2005/8/layout/list1#1"/>
    <dgm:cxn modelId="{71D5EC47-EFF6-4E56-BBE1-EE5915C6646D}" type="presParOf" srcId="{88073FEE-5D72-4194-B4E6-370AF06F8C33}" destId="{9193C172-52BF-4CCC-94C5-C411C97C3771}" srcOrd="0" destOrd="0" presId="urn:microsoft.com/office/officeart/2005/8/layout/list1#1"/>
    <dgm:cxn modelId="{C2ECA9F5-D81E-4563-A471-DA59ED192379}" type="presParOf" srcId="{9193C172-52BF-4CCC-94C5-C411C97C3771}" destId="{8B632CDA-8E18-4C39-AB7A-A68483CF3045}" srcOrd="0" destOrd="0" presId="urn:microsoft.com/office/officeart/2005/8/layout/list1#1"/>
    <dgm:cxn modelId="{BD2075C4-AC43-44D5-B2D3-59115968CC23}" type="presParOf" srcId="{9193C172-52BF-4CCC-94C5-C411C97C3771}" destId="{2F0E7F56-C9BC-4044-8A7F-CD38F68B53B7}" srcOrd="1" destOrd="0" presId="urn:microsoft.com/office/officeart/2005/8/layout/list1#1"/>
    <dgm:cxn modelId="{6981E431-A35B-451E-A68F-914DDDAF6CDC}" type="presParOf" srcId="{88073FEE-5D72-4194-B4E6-370AF06F8C33}" destId="{6CF3DF36-FF9E-43A4-B5F0-C559FF2B7EAD}" srcOrd="1" destOrd="0" presId="urn:microsoft.com/office/officeart/2005/8/layout/list1#1"/>
    <dgm:cxn modelId="{D766D0DA-83A3-4C67-9802-8FC6A2FC1081}" type="presParOf" srcId="{88073FEE-5D72-4194-B4E6-370AF06F8C33}" destId="{03F42AAB-1C3B-44CA-AD3B-399DD9E3A364}" srcOrd="2" destOrd="0" presId="urn:microsoft.com/office/officeart/2005/8/layout/list1#1"/>
    <dgm:cxn modelId="{ABEB4A35-1B35-450E-B4B0-25B68D4C2A0D}" type="presParOf" srcId="{88073FEE-5D72-4194-B4E6-370AF06F8C33}" destId="{106F9CA6-F4A7-404B-A51B-2D5EA947765C}" srcOrd="3" destOrd="0" presId="urn:microsoft.com/office/officeart/2005/8/layout/list1#1"/>
    <dgm:cxn modelId="{3AADE6A5-31B9-46B0-AE24-F80B3123F23F}" type="presParOf" srcId="{88073FEE-5D72-4194-B4E6-370AF06F8C33}" destId="{F80B0EB4-64AA-4B17-940A-EB783D3D0E82}" srcOrd="4" destOrd="0" presId="urn:microsoft.com/office/officeart/2005/8/layout/list1#1"/>
    <dgm:cxn modelId="{99C0FC14-2D38-4F59-9400-318B9577BB4C}" type="presParOf" srcId="{F80B0EB4-64AA-4B17-940A-EB783D3D0E82}" destId="{928E3E9E-2CCD-41D3-82ED-29417A00AAEF}" srcOrd="0" destOrd="0" presId="urn:microsoft.com/office/officeart/2005/8/layout/list1#1"/>
    <dgm:cxn modelId="{853B7B04-1BAD-4B8D-8C49-B7D5B7F274E9}" type="presParOf" srcId="{F80B0EB4-64AA-4B17-940A-EB783D3D0E82}" destId="{2F0EBB02-9D32-4AFD-852F-7292B43B4EB0}" srcOrd="1" destOrd="0" presId="urn:microsoft.com/office/officeart/2005/8/layout/list1#1"/>
    <dgm:cxn modelId="{984E0BDB-269B-4162-B0E5-9B12321DADDD}" type="presParOf" srcId="{88073FEE-5D72-4194-B4E6-370AF06F8C33}" destId="{B83CFB36-69BF-49C5-982A-32C8DA53D236}" srcOrd="5" destOrd="0" presId="urn:microsoft.com/office/officeart/2005/8/layout/list1#1"/>
    <dgm:cxn modelId="{07C44822-9378-4851-8C1E-8E3D60BF49B5}" type="presParOf" srcId="{88073FEE-5D72-4194-B4E6-370AF06F8C33}" destId="{52D75E1A-487C-450E-860E-BC1181A8CF5C}" srcOrd="6" destOrd="0" presId="urn:microsoft.com/office/officeart/2005/8/layout/list1#1"/>
    <dgm:cxn modelId="{53A3B009-05AA-4A40-ADB8-D2B348954614}" type="presParOf" srcId="{88073FEE-5D72-4194-B4E6-370AF06F8C33}" destId="{FA1BA5B7-3021-47CC-827E-5AD33202FBCE}" srcOrd="7" destOrd="0" presId="urn:microsoft.com/office/officeart/2005/8/layout/list1#1"/>
    <dgm:cxn modelId="{D6584F7E-F8B0-4740-A82F-9C32536C3DF3}" type="presParOf" srcId="{88073FEE-5D72-4194-B4E6-370AF06F8C33}" destId="{8197861E-DBAA-434A-9059-8FA5C37A4C24}" srcOrd="8" destOrd="0" presId="urn:microsoft.com/office/officeart/2005/8/layout/list1#1"/>
    <dgm:cxn modelId="{38B715CA-09DD-419E-9A56-DD3505D7E9CC}" type="presParOf" srcId="{8197861E-DBAA-434A-9059-8FA5C37A4C24}" destId="{20305235-EE5F-4136-97C6-4B31B76AEB20}" srcOrd="0" destOrd="0" presId="urn:microsoft.com/office/officeart/2005/8/layout/list1#1"/>
    <dgm:cxn modelId="{B5BDE2EF-9DFE-4D1F-9DE8-CC994F522AA6}" type="presParOf" srcId="{8197861E-DBAA-434A-9059-8FA5C37A4C24}" destId="{FBF6D076-8508-4C37-AAC0-FB75E6FEED6D}" srcOrd="1" destOrd="0" presId="urn:microsoft.com/office/officeart/2005/8/layout/list1#1"/>
    <dgm:cxn modelId="{5E9FBC0B-1570-4A5B-A3ED-9EB734ABF79C}" type="presParOf" srcId="{88073FEE-5D72-4194-B4E6-370AF06F8C33}" destId="{CDE2A95C-2FB2-480C-918A-A456F13F9592}" srcOrd="9" destOrd="0" presId="urn:microsoft.com/office/officeart/2005/8/layout/list1#1"/>
    <dgm:cxn modelId="{5708193B-85DA-4DDD-885D-8074022FE2C0}" type="presParOf" srcId="{88073FEE-5D72-4194-B4E6-370AF06F8C33}" destId="{375703ED-A433-41C5-AC82-99347F743217}" srcOrd="10" destOrd="0" presId="urn:microsoft.com/office/officeart/2005/8/layout/list1#1"/>
    <dgm:cxn modelId="{5F3F43FE-1BD0-4997-B3E5-0B7647BF37C5}" type="presParOf" srcId="{88073FEE-5D72-4194-B4E6-370AF06F8C33}" destId="{61717162-0603-455D-9F4F-5676C6A39449}" srcOrd="11" destOrd="0" presId="urn:microsoft.com/office/officeart/2005/8/layout/list1#1"/>
    <dgm:cxn modelId="{79838A13-098A-4C99-9491-EFC9538D5805}" type="presParOf" srcId="{88073FEE-5D72-4194-B4E6-370AF06F8C33}" destId="{6E9CDEF0-F738-4EBB-9684-0BA9F9EEA825}" srcOrd="12" destOrd="0" presId="urn:microsoft.com/office/officeart/2005/8/layout/list1#1"/>
    <dgm:cxn modelId="{4FE6AE0C-B813-41A4-AA89-72C6A4B8D944}" type="presParOf" srcId="{6E9CDEF0-F738-4EBB-9684-0BA9F9EEA825}" destId="{7FA1F7C8-8855-4E07-862B-7692A06C4C8C}" srcOrd="0" destOrd="0" presId="urn:microsoft.com/office/officeart/2005/8/layout/list1#1"/>
    <dgm:cxn modelId="{36E039A6-B575-461F-8DE4-91FA7DDF92F3}" type="presParOf" srcId="{6E9CDEF0-F738-4EBB-9684-0BA9F9EEA825}" destId="{17D09B5F-A617-433D-888A-3FD7C01C5C10}" srcOrd="1" destOrd="0" presId="urn:microsoft.com/office/officeart/2005/8/layout/list1#1"/>
    <dgm:cxn modelId="{6985B1BA-94B8-4490-AEDC-F322190BCFD0}" type="presParOf" srcId="{88073FEE-5D72-4194-B4E6-370AF06F8C33}" destId="{9A6A12DC-A5A7-4F04-A5D4-6AC6A27E1D3B}" srcOrd="13" destOrd="0" presId="urn:microsoft.com/office/officeart/2005/8/layout/list1#1"/>
    <dgm:cxn modelId="{E732B06D-19F7-4142-A58E-6466CE6096A9}" type="presParOf" srcId="{88073FEE-5D72-4194-B4E6-370AF06F8C33}" destId="{2C34E6B1-466F-47DD-BDC9-FA3CC15B16A1}" srcOrd="14" destOrd="0" presId="urn:microsoft.com/office/officeart/2005/8/layout/list1#1"/>
    <dgm:cxn modelId="{59453EFD-57DF-4E29-B908-D485DDEA67FE}" type="presParOf" srcId="{88073FEE-5D72-4194-B4E6-370AF06F8C33}" destId="{916EC247-A45F-4A73-9693-B34DF1DBDD82}" srcOrd="15" destOrd="0" presId="urn:microsoft.com/office/officeart/2005/8/layout/list1#1"/>
    <dgm:cxn modelId="{919E9730-63E5-415B-8A35-036C93F61CD2}" type="presParOf" srcId="{88073FEE-5D72-4194-B4E6-370AF06F8C33}" destId="{E47AEEC5-3DE2-439C-AAD6-98629193A5D7}" srcOrd="16" destOrd="0" presId="urn:microsoft.com/office/officeart/2005/8/layout/list1#1"/>
    <dgm:cxn modelId="{C67BA960-C93E-4AD6-80AA-21A52C8FC933}" type="presParOf" srcId="{E47AEEC5-3DE2-439C-AAD6-98629193A5D7}" destId="{6EB2389D-5F7D-460D-B975-875420B03CDF}" srcOrd="0" destOrd="0" presId="urn:microsoft.com/office/officeart/2005/8/layout/list1#1"/>
    <dgm:cxn modelId="{AF28F66F-A66D-44F7-940C-4C8B6A0B14FA}" type="presParOf" srcId="{E47AEEC5-3DE2-439C-AAD6-98629193A5D7}" destId="{C90C4C50-701F-4598-BE85-93D68159DA74}" srcOrd="1" destOrd="0" presId="urn:microsoft.com/office/officeart/2005/8/layout/list1#1"/>
    <dgm:cxn modelId="{73DB44B6-E955-4F9B-B283-1E0267C4A57D}" type="presParOf" srcId="{88073FEE-5D72-4194-B4E6-370AF06F8C33}" destId="{838BD44B-F512-47EF-8011-7CBC89D76F5F}" srcOrd="17" destOrd="0" presId="urn:microsoft.com/office/officeart/2005/8/layout/list1#1"/>
    <dgm:cxn modelId="{E5840CA4-7E35-4553-9692-287F7F2FD985}" type="presParOf" srcId="{88073FEE-5D72-4194-B4E6-370AF06F8C33}" destId="{754C11BC-7613-4F65-8075-4CCF1CAB0272}" srcOrd="18" destOrd="0" presId="urn:microsoft.com/office/officeart/2005/8/layout/list1#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F42AAB-1C3B-44CA-AD3B-399DD9E3A364}">
      <dsp:nvSpPr>
        <dsp:cNvPr id="0" name=""/>
        <dsp:cNvSpPr/>
      </dsp:nvSpPr>
      <dsp:spPr>
        <a:xfrm>
          <a:off x="0" y="179664"/>
          <a:ext cx="9897110" cy="5922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8126" tIns="166624" rIns="768126" bIns="142240" numCol="1" spcCol="1270" anchor="t" anchorCtr="0">
          <a:noAutofit/>
        </a:bodyPr>
        <a:lstStyle/>
        <a:p>
          <a:pPr marL="228600" lvl="1" indent="-228600" algn="l" defTabSz="889000">
            <a:lnSpc>
              <a:spcPct val="90000"/>
            </a:lnSpc>
            <a:spcBef>
              <a:spcPct val="0"/>
            </a:spcBef>
            <a:spcAft>
              <a:spcPct val="15000"/>
            </a:spcAft>
            <a:buChar char="•"/>
          </a:pPr>
          <a:r>
            <a:rPr lang="en-US" sz="2000" b="0" i="0" kern="1200" baseline="0" dirty="0"/>
            <a:t>China</a:t>
          </a:r>
          <a:endParaRPr lang="zh-CN" sz="2000" kern="1200" dirty="0"/>
        </a:p>
      </dsp:txBody>
      <dsp:txXfrm>
        <a:off x="0" y="179664"/>
        <a:ext cx="9897110" cy="592200"/>
      </dsp:txXfrm>
    </dsp:sp>
    <dsp:sp modelId="{2F0E7F56-C9BC-4044-8A7F-CD38F68B53B7}">
      <dsp:nvSpPr>
        <dsp:cNvPr id="0" name=""/>
        <dsp:cNvSpPr/>
      </dsp:nvSpPr>
      <dsp:spPr>
        <a:xfrm>
          <a:off x="494855" y="61584"/>
          <a:ext cx="6927977" cy="23616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261861" tIns="0" rIns="261861" bIns="0" numCol="1" spcCol="1270" anchor="ctr" anchorCtr="0">
          <a:noAutofit/>
        </a:bodyPr>
        <a:lstStyle/>
        <a:p>
          <a:pPr marL="0" lvl="0" indent="0" algn="l" defTabSz="889000">
            <a:lnSpc>
              <a:spcPct val="90000"/>
            </a:lnSpc>
            <a:spcBef>
              <a:spcPct val="0"/>
            </a:spcBef>
            <a:spcAft>
              <a:spcPct val="35000"/>
            </a:spcAft>
            <a:buNone/>
          </a:pPr>
          <a:r>
            <a:rPr lang="en-US" sz="2000" b="0" i="0" kern="1200" baseline="0" dirty="0"/>
            <a:t>Chair</a:t>
          </a:r>
          <a:endParaRPr lang="zh-CN" sz="2000" kern="1200" dirty="0"/>
        </a:p>
      </dsp:txBody>
      <dsp:txXfrm>
        <a:off x="506383" y="73112"/>
        <a:ext cx="6904921" cy="213104"/>
      </dsp:txXfrm>
    </dsp:sp>
    <dsp:sp modelId="{52D75E1A-487C-450E-860E-BC1181A8CF5C}">
      <dsp:nvSpPr>
        <dsp:cNvPr id="0" name=""/>
        <dsp:cNvSpPr/>
      </dsp:nvSpPr>
      <dsp:spPr>
        <a:xfrm>
          <a:off x="0" y="933145"/>
          <a:ext cx="9897110" cy="5922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8126" tIns="166624" rIns="768126" bIns="142240" numCol="1" spcCol="1270" anchor="t" anchorCtr="0">
          <a:noAutofit/>
        </a:bodyPr>
        <a:lstStyle/>
        <a:p>
          <a:pPr marL="228600" lvl="1" indent="-228600" algn="l" defTabSz="889000">
            <a:lnSpc>
              <a:spcPct val="90000"/>
            </a:lnSpc>
            <a:spcBef>
              <a:spcPct val="0"/>
            </a:spcBef>
            <a:spcAft>
              <a:spcPct val="15000"/>
            </a:spcAft>
            <a:buChar char="•"/>
          </a:pPr>
          <a:r>
            <a:rPr lang="en-US" sz="2000" b="0" i="0" kern="1200" baseline="0" dirty="0"/>
            <a:t>United States of America</a:t>
          </a:r>
          <a:endParaRPr lang="zh-CN" sz="2000" kern="1200" dirty="0"/>
        </a:p>
      </dsp:txBody>
      <dsp:txXfrm>
        <a:off x="0" y="933145"/>
        <a:ext cx="9897110" cy="592200"/>
      </dsp:txXfrm>
    </dsp:sp>
    <dsp:sp modelId="{2F0EBB02-9D32-4AFD-852F-7292B43B4EB0}">
      <dsp:nvSpPr>
        <dsp:cNvPr id="0" name=""/>
        <dsp:cNvSpPr/>
      </dsp:nvSpPr>
      <dsp:spPr>
        <a:xfrm>
          <a:off x="494855" y="815065"/>
          <a:ext cx="6927977" cy="23616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261861" tIns="0" rIns="261861" bIns="0" numCol="1" spcCol="1270" anchor="ctr" anchorCtr="0">
          <a:noAutofit/>
        </a:bodyPr>
        <a:lstStyle/>
        <a:p>
          <a:pPr marL="0" lvl="0" indent="0" algn="l" defTabSz="889000">
            <a:lnSpc>
              <a:spcPct val="90000"/>
            </a:lnSpc>
            <a:spcBef>
              <a:spcPct val="0"/>
            </a:spcBef>
            <a:spcAft>
              <a:spcPct val="35000"/>
            </a:spcAft>
            <a:buNone/>
          </a:pPr>
          <a:r>
            <a:rPr lang="en-US" sz="2000" b="0" i="0" kern="1200" baseline="0" dirty="0"/>
            <a:t>Vice Chair</a:t>
          </a:r>
          <a:endParaRPr lang="zh-CN" sz="2000" kern="1200" dirty="0"/>
        </a:p>
      </dsp:txBody>
      <dsp:txXfrm>
        <a:off x="506383" y="826593"/>
        <a:ext cx="6904921" cy="213104"/>
      </dsp:txXfrm>
    </dsp:sp>
    <dsp:sp modelId="{375703ED-A433-41C5-AC82-99347F743217}">
      <dsp:nvSpPr>
        <dsp:cNvPr id="0" name=""/>
        <dsp:cNvSpPr/>
      </dsp:nvSpPr>
      <dsp:spPr>
        <a:xfrm>
          <a:off x="0" y="1686625"/>
          <a:ext cx="9897110" cy="1864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8126" tIns="166624" rIns="768126" bIns="142240" numCol="1" spcCol="1270" anchor="t" anchorCtr="0">
          <a:noAutofit/>
        </a:bodyPr>
        <a:lstStyle/>
        <a:p>
          <a:pPr marL="228600" lvl="1" indent="-228600" algn="l" defTabSz="889000">
            <a:lnSpc>
              <a:spcPct val="100000"/>
            </a:lnSpc>
            <a:spcBef>
              <a:spcPct val="0"/>
            </a:spcBef>
            <a:spcAft>
              <a:spcPct val="15000"/>
            </a:spcAft>
            <a:buChar char="•"/>
          </a:pPr>
          <a:r>
            <a:rPr lang="zh-CN" altLang="en-US" sz="2000" kern="1200" dirty="0">
              <a:latin typeface="+mn-lt"/>
              <a:sym typeface="+mn-ea"/>
            </a:rPr>
            <a:t>Austria, Bangladesh, Bhutan, Brazil, Denmark, Ecuador, Finland, India, Indonesia, Mexico, the Netherlands, New Zealand, Norway, Pakistan, Russian Federation, Thailand, United Kingdom, Fiji, the Republic of Korea, Argentina, Kuwait, Portugal, Philippines, Peru, Senegal </a:t>
          </a:r>
          <a:r>
            <a:rPr lang="en-US" altLang="zh-CN" sz="2000" kern="1200" dirty="0">
              <a:latin typeface="+mn-lt"/>
              <a:sym typeface="+mn-ea"/>
            </a:rPr>
            <a:t>,</a:t>
          </a:r>
          <a:r>
            <a:rPr lang="zh-CN" altLang="en-US" sz="2000" kern="1200" dirty="0">
              <a:solidFill>
                <a:schemeClr val="tx1"/>
              </a:solidFill>
              <a:sym typeface="+mn-ea"/>
            </a:rPr>
            <a:t>Turkey</a:t>
          </a:r>
          <a:r>
            <a:rPr lang="zh-CN" altLang="en-US" sz="2000" kern="1200" dirty="0">
              <a:sym typeface="+mn-ea"/>
            </a:rPr>
            <a:t>, </a:t>
          </a:r>
          <a:r>
            <a:rPr lang="en-US" altLang="zh-CN" sz="2000" kern="1200" dirty="0">
              <a:sym typeface="+mn-ea"/>
            </a:rPr>
            <a:t>Georgia,Estonia,France,Ukraine,Belgian</a:t>
          </a:r>
          <a:endParaRPr lang="zh-CN" altLang="en-US" sz="2000" kern="1200" dirty="0">
            <a:solidFill>
              <a:schemeClr val="tx1"/>
            </a:solidFill>
            <a:latin typeface="+mn-lt"/>
            <a:sym typeface="+mn-ea"/>
          </a:endParaRPr>
        </a:p>
      </dsp:txBody>
      <dsp:txXfrm>
        <a:off x="0" y="1686625"/>
        <a:ext cx="9897110" cy="1864800"/>
      </dsp:txXfrm>
    </dsp:sp>
    <dsp:sp modelId="{FBF6D076-8508-4C37-AAC0-FB75E6FEED6D}">
      <dsp:nvSpPr>
        <dsp:cNvPr id="0" name=""/>
        <dsp:cNvSpPr/>
      </dsp:nvSpPr>
      <dsp:spPr>
        <a:xfrm>
          <a:off x="494855" y="1568545"/>
          <a:ext cx="6927977" cy="23616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261861" tIns="0" rIns="261861" bIns="0" numCol="1" spcCol="1270" anchor="ctr" anchorCtr="0">
          <a:noAutofit/>
        </a:bodyPr>
        <a:lstStyle/>
        <a:p>
          <a:pPr marL="0" lvl="0" indent="0" algn="l" defTabSz="889000">
            <a:lnSpc>
              <a:spcPct val="90000"/>
            </a:lnSpc>
            <a:spcBef>
              <a:spcPct val="0"/>
            </a:spcBef>
            <a:spcAft>
              <a:spcPct val="35000"/>
            </a:spcAft>
            <a:buNone/>
          </a:pPr>
          <a:r>
            <a:rPr lang="en-US" sz="2000" b="0" i="0" kern="1200" baseline="0" dirty="0"/>
            <a:t>Members:</a:t>
          </a:r>
          <a:endParaRPr lang="zh-CN" sz="2000" kern="1200" dirty="0"/>
        </a:p>
      </dsp:txBody>
      <dsp:txXfrm>
        <a:off x="506383" y="1580073"/>
        <a:ext cx="6904921" cy="213104"/>
      </dsp:txXfrm>
    </dsp:sp>
    <dsp:sp modelId="{2C34E6B1-466F-47DD-BDC9-FA3CC15B16A1}">
      <dsp:nvSpPr>
        <dsp:cNvPr id="0" name=""/>
        <dsp:cNvSpPr/>
      </dsp:nvSpPr>
      <dsp:spPr>
        <a:xfrm>
          <a:off x="0" y="3712705"/>
          <a:ext cx="9897110" cy="6300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8126" tIns="166624" rIns="768126" bIns="142240" numCol="1" spcCol="1270" anchor="t" anchorCtr="0">
          <a:noAutofit/>
        </a:bodyPr>
        <a:lstStyle/>
        <a:p>
          <a:pPr marL="228600" lvl="1" indent="-228600" algn="l" defTabSz="889000">
            <a:lnSpc>
              <a:spcPct val="100000"/>
            </a:lnSpc>
            <a:spcBef>
              <a:spcPct val="0"/>
            </a:spcBef>
            <a:spcAft>
              <a:spcPct val="15000"/>
            </a:spcAft>
            <a:buChar char="•"/>
          </a:pPr>
          <a:r>
            <a:rPr lang="zh-CN" altLang="en-US" sz="2000" b="1" kern="1200" dirty="0">
              <a:solidFill>
                <a:srgbClr val="C00000"/>
              </a:solidFill>
              <a:sym typeface="+mn-ea"/>
            </a:rPr>
            <a:t>Slovak   Malaysia   </a:t>
          </a:r>
          <a:r>
            <a:rPr lang="zh-CN" altLang="en-US" sz="2000" kern="1200" dirty="0">
              <a:sym typeface="+mn-ea"/>
            </a:rPr>
            <a:t> </a:t>
          </a:r>
        </a:p>
      </dsp:txBody>
      <dsp:txXfrm>
        <a:off x="0" y="3712705"/>
        <a:ext cx="9897110" cy="630000"/>
      </dsp:txXfrm>
    </dsp:sp>
    <dsp:sp modelId="{17D09B5F-A617-433D-888A-3FD7C01C5C10}">
      <dsp:nvSpPr>
        <dsp:cNvPr id="0" name=""/>
        <dsp:cNvSpPr/>
      </dsp:nvSpPr>
      <dsp:spPr>
        <a:xfrm>
          <a:off x="494855" y="3594625"/>
          <a:ext cx="6927977" cy="23616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261861" tIns="0" rIns="261861" bIns="0" numCol="1" spcCol="1270" anchor="ctr" anchorCtr="0">
          <a:noAutofit/>
        </a:bodyPr>
        <a:lstStyle/>
        <a:p>
          <a:pPr marL="0" lvl="0" indent="0" algn="l" defTabSz="889000">
            <a:lnSpc>
              <a:spcPct val="100000"/>
            </a:lnSpc>
            <a:spcBef>
              <a:spcPct val="0"/>
            </a:spcBef>
            <a:spcAft>
              <a:spcPct val="35000"/>
            </a:spcAft>
            <a:buNone/>
          </a:pPr>
          <a:r>
            <a:rPr lang="en-US" sz="2000" kern="1200" dirty="0">
              <a:sym typeface="+mn-ea"/>
            </a:rPr>
            <a:t>New Member</a:t>
          </a:r>
          <a:endParaRPr lang="zh-CN" sz="2000" kern="1200" dirty="0"/>
        </a:p>
      </dsp:txBody>
      <dsp:txXfrm>
        <a:off x="506383" y="3606153"/>
        <a:ext cx="6904921" cy="213104"/>
      </dsp:txXfrm>
    </dsp:sp>
    <dsp:sp modelId="{754C11BC-7613-4F65-8075-4CCF1CAB0272}">
      <dsp:nvSpPr>
        <dsp:cNvPr id="0" name=""/>
        <dsp:cNvSpPr/>
      </dsp:nvSpPr>
      <dsp:spPr>
        <a:xfrm>
          <a:off x="0" y="4503985"/>
          <a:ext cx="9897110" cy="6300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8126" tIns="166624" rIns="768126" bIns="142240" numCol="1" spcCol="1270" anchor="t" anchorCtr="0">
          <a:noAutofit/>
        </a:bodyPr>
        <a:lstStyle/>
        <a:p>
          <a:pPr marL="228600" lvl="1" indent="-228600" algn="l" defTabSz="889000">
            <a:lnSpc>
              <a:spcPct val="100000"/>
            </a:lnSpc>
            <a:spcBef>
              <a:spcPct val="0"/>
            </a:spcBef>
            <a:spcAft>
              <a:spcPct val="15000"/>
            </a:spcAft>
            <a:buChar char="•"/>
          </a:pPr>
          <a:r>
            <a:rPr lang="zh-CN" altLang="en-US" sz="2000" b="1" kern="1200" dirty="0">
              <a:solidFill>
                <a:srgbClr val="C00000"/>
              </a:solidFill>
              <a:sym typeface="+mn-ea"/>
            </a:rPr>
            <a:t>l</a:t>
          </a:r>
          <a:r>
            <a:rPr lang="en-US" altLang="zh-CN" sz="2000" b="1" kern="1200" dirty="0">
              <a:solidFill>
                <a:srgbClr val="C00000"/>
              </a:solidFill>
              <a:sym typeface="+mn-ea"/>
            </a:rPr>
            <a:t>reland   Bulgaria   </a:t>
          </a:r>
          <a:r>
            <a:rPr lang="en-US" sz="2000" b="0" i="0" kern="1200" baseline="0" dirty="0">
              <a:latin typeface="Cambria" panose="02040503050406030204" pitchFamily="18" charset="0"/>
              <a:cs typeface="Cambria" panose="02040503050406030204" pitchFamily="18" charset="0"/>
            </a:rPr>
            <a:t>AFROSAI-E   ECA   Vietnam </a:t>
          </a:r>
          <a:endParaRPr sz="1000" kern="1200" dirty="0">
            <a:latin typeface="Cambria" panose="02040503050406030204" pitchFamily="18" charset="0"/>
            <a:cs typeface="Cambria" panose="02040503050406030204" pitchFamily="18" charset="0"/>
          </a:endParaRPr>
        </a:p>
      </dsp:txBody>
      <dsp:txXfrm>
        <a:off x="0" y="4503985"/>
        <a:ext cx="9897110" cy="630000"/>
      </dsp:txXfrm>
    </dsp:sp>
    <dsp:sp modelId="{C90C4C50-701F-4598-BE85-93D68159DA74}">
      <dsp:nvSpPr>
        <dsp:cNvPr id="0" name=""/>
        <dsp:cNvSpPr/>
      </dsp:nvSpPr>
      <dsp:spPr>
        <a:xfrm>
          <a:off x="494855" y="4385905"/>
          <a:ext cx="6927977" cy="23616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261861" tIns="0" rIns="261861" bIns="0" numCol="1" spcCol="1270" anchor="ctr" anchorCtr="0">
          <a:noAutofit/>
        </a:bodyPr>
        <a:lstStyle/>
        <a:p>
          <a:pPr marL="0" lvl="0" indent="0" algn="l" defTabSz="889000">
            <a:lnSpc>
              <a:spcPct val="100000"/>
            </a:lnSpc>
            <a:spcBef>
              <a:spcPct val="0"/>
            </a:spcBef>
            <a:spcAft>
              <a:spcPct val="35000"/>
            </a:spcAft>
            <a:buNone/>
          </a:pPr>
          <a:r>
            <a:rPr lang="en-US" sz="2000" kern="1200" dirty="0">
              <a:sym typeface="+mn-ea"/>
            </a:rPr>
            <a:t>Observers</a:t>
          </a:r>
          <a:endParaRPr lang="en-US" sz="2000" kern="1200" dirty="0"/>
        </a:p>
      </dsp:txBody>
      <dsp:txXfrm>
        <a:off x="506383" y="4397433"/>
        <a:ext cx="6904921" cy="213104"/>
      </dsp:txXfrm>
    </dsp:sp>
  </dsp:spTree>
</dsp:drawing>
</file>

<file path=ppt/diagrams/layout1.xml><?xml version="1.0" encoding="utf-8"?>
<dgm:layoutDef xmlns:dgm="http://schemas.openxmlformats.org/drawingml/2006/diagram" xmlns:a="http://schemas.openxmlformats.org/drawingml/2006/main" uniqueId="urn:microsoft.com/office/officeart/2005/8/layout/list1#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rSet qsTypeId="urn:microsoft.com/office/officeart/2005/8/quickstyle/simple5"/>
        </dgm:pt>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nodeHorzAlign" val="l"/>
          <dgm:param type="horzAlign" val="l"/>
        </dgm:alg>
      </dgm:if>
      <dgm:else name="Name2">
        <dgm:alg type="lin">
          <dgm:param type="linDir" val="fromT"/>
          <dgm:param type="vertAlign" val="mid"/>
          <dgm:param type="nodeHorzAlign" val="r"/>
          <dgm:param typ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nodeHorzAlign" val="l"/>
              <dgm:param type="horzAlign" val="l"/>
            </dgm:alg>
          </dgm:if>
          <dgm:else name="Name6">
            <dgm:alg type="lin">
              <dgm:param type="linDir" val="fromR"/>
              <dgm:param type="nodeHorzAlign" val="r"/>
              <dgm:param typ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1">
  <dgm:title val=""/>
  <dgm:desc val=""/>
  <dgm:catLst>
    <dgm:cat type="simple" pri="102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023812" y="0"/>
            <a:ext cx="3078290" cy="513492"/>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2021/8/28</a:t>
            </a:fld>
            <a:endParaRPr lang="zh-CN" altLang="en-US"/>
          </a:p>
        </p:txBody>
      </p:sp>
      <p:sp>
        <p:nvSpPr>
          <p:cNvPr id="4" name="幻灯片图像占位符 3"/>
          <p:cNvSpPr>
            <a:spLocks noGrp="1" noRot="1" noChangeAspect="1"/>
          </p:cNvSpPr>
          <p:nvPr>
            <p:ph type="sldImg" idx="2"/>
          </p:nvPr>
        </p:nvSpPr>
        <p:spPr>
          <a:xfrm>
            <a:off x="481584" y="1279287"/>
            <a:ext cx="6140577" cy="3454075"/>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10375" y="4925254"/>
            <a:ext cx="5682996" cy="4029754"/>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9720804"/>
            <a:ext cx="3078290" cy="513491"/>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023812" y="9720804"/>
            <a:ext cx="3078290" cy="513491"/>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81013" y="1279525"/>
            <a:ext cx="6140450" cy="34544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8AA4C78-4FE8-4943-A27B-4496BCCC61B0}" type="slidenum">
              <a:rPr lang="en-US" smtClean="0"/>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81013" y="1279525"/>
            <a:ext cx="6140450" cy="34544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8AA4C78-4FE8-4943-A27B-4496BCCC61B0}" type="slidenum">
              <a:rPr lang="en-US" smtClean="0"/>
              <a:t>15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3849D3E0-124D-4DFF-AE99-4EA4CC201DB4}" type="slidenum">
              <a:rPr lang="zh-CN" altLang="en-US" smtClean="0"/>
              <a:t>3</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3849D3E0-124D-4DFF-AE99-4EA4CC201DB4}" type="slidenum">
              <a:rPr lang="zh-CN" altLang="en-US" smtClean="0"/>
              <a:t>4</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3849D3E0-124D-4DFF-AE99-4EA4CC201DB4}" type="slidenum">
              <a:rPr lang="zh-CN" altLang="en-US" smtClean="0"/>
              <a:t>5</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3849D3E0-124D-4DFF-AE99-4EA4CC201DB4}" type="slidenum">
              <a:rPr lang="zh-CN" altLang="en-US" smtClean="0"/>
              <a:t>7</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3849D3E0-124D-4DFF-AE99-4EA4CC201DB4}" type="slidenum">
              <a:rPr lang="zh-CN" altLang="en-US" smtClean="0"/>
              <a:t>8</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3849D3E0-124D-4DFF-AE99-4EA4CC201DB4}" type="slidenum">
              <a:rPr lang="zh-CN" altLang="en-US" smtClean="0"/>
              <a:t>12</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r>
              <a:rPr lang="zh-CN" altLang="en-US" sz="2000" kern="0" dirty="0">
                <a:latin typeface="微软雅黑" panose="020B0503020204020204" charset="-122"/>
                <a:ea typeface="微软雅黑" panose="020B0503020204020204" charset="-122"/>
                <a:sym typeface="+mn-ea"/>
              </a:rPr>
              <a:t> It contains the audit cases of the</a:t>
            </a:r>
            <a:r>
              <a:rPr lang="zh-CN" altLang="en-US" sz="2000" kern="0" dirty="0">
                <a:solidFill>
                  <a:schemeClr val="tx2"/>
                </a:solidFill>
                <a:latin typeface="微软雅黑" panose="020B0503020204020204" charset="-122"/>
                <a:ea typeface="微软雅黑" panose="020B0503020204020204" charset="-122"/>
                <a:sym typeface="+mn-ea"/>
              </a:rPr>
              <a:t> </a:t>
            </a:r>
            <a:r>
              <a:rPr lang="zh-CN" altLang="en-US" sz="2000" b="1" kern="0" dirty="0">
                <a:solidFill>
                  <a:srgbClr val="C00000"/>
                </a:solidFill>
                <a:latin typeface="微软雅黑" panose="020B0503020204020204" charset="-122"/>
                <a:ea typeface="微软雅黑" panose="020B0503020204020204" charset="-122"/>
                <a:sym typeface="+mn-ea"/>
              </a:rPr>
              <a:t>United States, Finland, the United Kingdom, China </a:t>
            </a:r>
            <a:r>
              <a:rPr lang="zh-CN" altLang="en-US" sz="2000" kern="0" dirty="0">
                <a:latin typeface="微软雅黑" panose="020B0503020204020204" charset="-122"/>
                <a:ea typeface="微软雅黑" panose="020B0503020204020204" charset="-122"/>
                <a:sym typeface="+mn-ea"/>
              </a:rPr>
              <a:t>and other countries about the big data audit in promoting sustainable development</a:t>
            </a:r>
            <a:r>
              <a:rPr lang="en-US" altLang="zh-CN" sz="2000" kern="0" dirty="0">
                <a:latin typeface="微软雅黑" panose="020B0503020204020204" charset="-122"/>
                <a:ea typeface="微软雅黑" panose="020B0503020204020204" charset="-122"/>
                <a:sym typeface="+mn-ea"/>
              </a:rPr>
              <a:t>.</a:t>
            </a:r>
            <a:r>
              <a:rPr lang="zh-CN" altLang="en-US" sz="2000" kern="0" dirty="0">
                <a:latin typeface="微软雅黑" panose="020B0503020204020204" charset="-122"/>
                <a:ea typeface="微软雅黑" panose="020B0503020204020204" charset="-122"/>
                <a:sym typeface="+mn-ea"/>
              </a:rPr>
              <a:t> </a:t>
            </a:r>
            <a:r>
              <a:rPr lang="en-US" altLang="zh-CN" sz="2000" kern="0" dirty="0">
                <a:latin typeface="微软雅黑" panose="020B0503020204020204" charset="-122"/>
                <a:ea typeface="微软雅黑" panose="020B0503020204020204" charset="-122"/>
                <a:sym typeface="+mn-ea"/>
              </a:rPr>
              <a:t>It</a:t>
            </a:r>
            <a:r>
              <a:rPr lang="zh-CN" altLang="en-US" sz="2000" kern="0" dirty="0">
                <a:latin typeface="微软雅黑" panose="020B0503020204020204" charset="-122"/>
                <a:ea typeface="微软雅黑" panose="020B0503020204020204" charset="-122"/>
                <a:sym typeface="+mn-ea"/>
              </a:rPr>
              <a:t> introduces the whole process from data collection, data analysis to data application in detail.  </a:t>
            </a:r>
            <a:r>
              <a:rPr lang="en-US" altLang="zh-CN" sz="2000" kern="0" dirty="0">
                <a:latin typeface="微软雅黑" panose="020B0503020204020204" charset="-122"/>
                <a:ea typeface="微软雅黑" panose="020B0503020204020204" charset="-122"/>
                <a:sym typeface="+mn-ea"/>
              </a:rPr>
              <a:t>And </a:t>
            </a:r>
            <a:r>
              <a:rPr lang="en-US" altLang="zh-CN" sz="2000" b="1" kern="0" dirty="0">
                <a:solidFill>
                  <a:srgbClr val="002B56"/>
                </a:solidFill>
                <a:latin typeface="微软雅黑" panose="020B0503020204020204" charset="-122"/>
                <a:ea typeface="微软雅黑" panose="020B0503020204020204" charset="-122"/>
                <a:sym typeface="+mn-ea"/>
              </a:rPr>
              <a:t>it</a:t>
            </a:r>
            <a:r>
              <a:rPr lang="zh-CN" altLang="en-US" sz="2000" b="1" kern="0" dirty="0">
                <a:solidFill>
                  <a:srgbClr val="002B56"/>
                </a:solidFill>
                <a:latin typeface="微软雅黑" panose="020B0503020204020204" charset="-122"/>
                <a:ea typeface="微软雅黑" panose="020B0503020204020204" charset="-122"/>
                <a:sym typeface="+mn-ea"/>
              </a:rPr>
              <a:t> is the first big data audit case compilation in the world.</a:t>
            </a:r>
            <a:endParaRPr lang="zh-CN" altLang="en-US" sz="2000" dirty="0"/>
          </a:p>
        </p:txBody>
      </p:sp>
      <p:sp>
        <p:nvSpPr>
          <p:cNvPr id="4" name="灯片编号占位符 3"/>
          <p:cNvSpPr>
            <a:spLocks noGrp="1"/>
          </p:cNvSpPr>
          <p:nvPr>
            <p:ph type="sldNum" sz="quarter" idx="10"/>
          </p:nvPr>
        </p:nvSpPr>
        <p:spPr/>
        <p:txBody>
          <a:bodyPr/>
          <a:lstStyle/>
          <a:p>
            <a:fld id="{3849D3E0-124D-4DFF-AE99-4EA4CC201DB4}" type="slidenum">
              <a:rPr lang="zh-CN" altLang="en-US" smtClean="0"/>
              <a:t>13</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3849D3E0-124D-4DFF-AE99-4EA4CC201DB4}" type="slidenum">
              <a:rPr lang="zh-CN" altLang="en-US" smtClean="0"/>
              <a:t>14</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82F288E0-7875-42C4-84C8-98DBBD3BF4D2}" type="datetimeFigureOut">
              <a:rPr lang="zh-CN" altLang="en-US" smtClean="0"/>
              <a:t>2021/8/28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838200" y="365125"/>
            <a:ext cx="10515600" cy="58118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3" name="日期占位符 2"/>
          <p:cNvSpPr>
            <a:spLocks noGrp="1"/>
          </p:cNvSpPr>
          <p:nvPr>
            <p:ph type="dt" sz="half" idx="10"/>
          </p:nvPr>
        </p:nvSpPr>
        <p:spPr/>
        <p:txBody>
          <a:bodyPr/>
          <a:lstStyle/>
          <a:p>
            <a:fld id="{82F288E0-7875-42C4-84C8-98DBBD3BF4D2}" type="datetimeFigureOut">
              <a:rPr lang="zh-CN" altLang="en-US" smtClean="0"/>
              <a:t>2021/8/28</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_标题和内容">
    <p:spTree>
      <p:nvGrpSpPr>
        <p:cNvPr id="1" name=""/>
        <p:cNvGrpSpPr/>
        <p:nvPr/>
      </p:nvGrpSpPr>
      <p:grpSpPr>
        <a:xfrm>
          <a:off x="0" y="0"/>
          <a:ext cx="0" cy="0"/>
          <a:chOff x="0" y="0"/>
          <a:chExt cx="0" cy="0"/>
        </a:xfrm>
      </p:grpSpPr>
      <p:pic>
        <p:nvPicPr>
          <p:cNvPr id="2" name="图片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grpSp>
        <p:nvGrpSpPr>
          <p:cNvPr id="3" name="组合 2"/>
          <p:cNvGrpSpPr/>
          <p:nvPr userDrawn="1"/>
        </p:nvGrpSpPr>
        <p:grpSpPr>
          <a:xfrm>
            <a:off x="11069863" y="-1"/>
            <a:ext cx="617760" cy="858648"/>
            <a:chOff x="8312708" y="-18254"/>
            <a:chExt cx="548226" cy="762000"/>
          </a:xfrm>
        </p:grpSpPr>
        <p:sp>
          <p:nvSpPr>
            <p:cNvPr id="4" name="AutoShape 7"/>
            <p:cNvSpPr>
              <a:spLocks noChangeArrowheads="1"/>
            </p:cNvSpPr>
            <p:nvPr/>
          </p:nvSpPr>
          <p:spPr bwMode="auto">
            <a:xfrm rot="5400000">
              <a:off x="8205821" y="88633"/>
              <a:ext cx="762000" cy="548226"/>
            </a:xfrm>
            <a:prstGeom prst="homePlate">
              <a:avLst>
                <a:gd name="adj" fmla="val 35606"/>
              </a:avLst>
            </a:prstGeom>
            <a:solidFill>
              <a:schemeClr val="bg1">
                <a:lumMod val="95000"/>
              </a:schemeClr>
            </a:solidFill>
            <a:ln w="9525">
              <a:noFill/>
              <a:miter lim="800000"/>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rot="10800000" vert="eaVert" wrap="none" lIns="91440" tIns="45720" rIns="91440" bIns="45720" numCol="1" anchor="ctr" anchorCtr="0" compatLnSpc="1"/>
            <a:lstStyle/>
            <a:p>
              <a:pPr marL="0" marR="0" lvl="0" indent="0" algn="ctr" defTabSz="914400" rtl="0" eaLnBrk="1" fontAlgn="base" latinLnBrk="0" hangingPunct="1">
                <a:lnSpc>
                  <a:spcPct val="100000"/>
                </a:lnSpc>
                <a:spcBef>
                  <a:spcPct val="0"/>
                </a:spcBef>
                <a:spcAft>
                  <a:spcPct val="0"/>
                </a:spcAft>
                <a:buClrTx/>
                <a:buSzTx/>
                <a:buFontTx/>
                <a:buNone/>
              </a:pPr>
              <a:endParaRPr kumimoji="0" lang="zh-CN" altLang="zh-CN" sz="1800" b="0" i="0" u="none" strike="noStrike" cap="none" normalizeH="0" baseline="0" dirty="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grpSp>
          <p:nvGrpSpPr>
            <p:cNvPr id="5" name="组合 4"/>
            <p:cNvGrpSpPr/>
            <p:nvPr/>
          </p:nvGrpSpPr>
          <p:grpSpPr>
            <a:xfrm>
              <a:off x="8313470" y="134144"/>
              <a:ext cx="546702" cy="443952"/>
              <a:chOff x="281647" y="185120"/>
              <a:chExt cx="546702" cy="443952"/>
            </a:xfrm>
          </p:grpSpPr>
          <p:sp>
            <p:nvSpPr>
              <p:cNvPr id="6" name="矩形 5"/>
              <p:cNvSpPr/>
              <p:nvPr/>
            </p:nvSpPr>
            <p:spPr>
              <a:xfrm>
                <a:off x="281647" y="185120"/>
                <a:ext cx="546702" cy="310982"/>
              </a:xfrm>
              <a:prstGeom prst="rect">
                <a:avLst/>
              </a:prstGeom>
            </p:spPr>
            <p:txBody>
              <a:bodyPr wrap="none">
                <a:spAutoFit/>
              </a:bodyPr>
              <a:lstStyle/>
              <a:p>
                <a:pPr algn="ctr"/>
                <a:r>
                  <a:rPr lang="en-US" altLang="zh-CN" b="0" dirty="0">
                    <a:solidFill>
                      <a:schemeClr val="tx2"/>
                    </a:solidFill>
                    <a:latin typeface="Impact" panose="020B0806030902050204" pitchFamily="34" charset="0"/>
                  </a:rPr>
                  <a:t>LOGO</a:t>
                </a:r>
                <a:endParaRPr lang="zh-CN" altLang="en-US" b="0" dirty="0">
                  <a:solidFill>
                    <a:schemeClr val="tx2"/>
                  </a:solidFill>
                  <a:latin typeface="Impact" panose="020B0806030902050204" pitchFamily="34" charset="0"/>
                </a:endParaRPr>
              </a:p>
            </p:txBody>
          </p:sp>
          <p:sp>
            <p:nvSpPr>
              <p:cNvPr id="7" name="矩形 6"/>
              <p:cNvSpPr/>
              <p:nvPr/>
            </p:nvSpPr>
            <p:spPr>
              <a:xfrm>
                <a:off x="329455" y="460623"/>
                <a:ext cx="451086" cy="168449"/>
              </a:xfrm>
              <a:prstGeom prst="rect">
                <a:avLst/>
              </a:prstGeom>
            </p:spPr>
            <p:txBody>
              <a:bodyPr wrap="none">
                <a:spAutoFit/>
              </a:bodyPr>
              <a:lstStyle/>
              <a:p>
                <a:pPr algn="ctr"/>
                <a:r>
                  <a:rPr lang="en-US" altLang="zh-CN" sz="700" b="0" dirty="0">
                    <a:solidFill>
                      <a:schemeClr val="accent1"/>
                    </a:solidFill>
                    <a:latin typeface="Impact" panose="020B0806030902050204" pitchFamily="34" charset="0"/>
                    <a:ea typeface="微软雅黑" panose="020B0503020204020204" charset="-122"/>
                  </a:rPr>
                  <a:t>TEXT HERE</a:t>
                </a:r>
                <a:endParaRPr lang="zh-CN" altLang="en-US" sz="700" b="0" dirty="0">
                  <a:solidFill>
                    <a:schemeClr val="accent1"/>
                  </a:solidFill>
                  <a:latin typeface="Impact" panose="020B0806030902050204" pitchFamily="34" charset="0"/>
                  <a:ea typeface="微软雅黑" panose="020B0503020204020204" charset="-122"/>
                </a:endParaRPr>
              </a:p>
            </p:txBody>
          </p:sp>
        </p:grpSp>
      </p:grpSp>
      <p:cxnSp>
        <p:nvCxnSpPr>
          <p:cNvPr id="9" name="直接连接符 8"/>
          <p:cNvCxnSpPr/>
          <p:nvPr userDrawn="1"/>
        </p:nvCxnSpPr>
        <p:spPr>
          <a:xfrm flipH="1">
            <a:off x="714822" y="858647"/>
            <a:ext cx="106680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6" name="Freeform 40"/>
          <p:cNvSpPr>
            <a:spLocks noChangeAspect="1" noEditPoints="1"/>
          </p:cNvSpPr>
          <p:nvPr userDrawn="1"/>
        </p:nvSpPr>
        <p:spPr bwMode="auto">
          <a:xfrm>
            <a:off x="569471" y="311104"/>
            <a:ext cx="283572" cy="561054"/>
          </a:xfrm>
          <a:custGeom>
            <a:avLst/>
            <a:gdLst>
              <a:gd name="T0" fmla="*/ 173 w 579"/>
              <a:gd name="T1" fmla="*/ 818 h 857"/>
              <a:gd name="T2" fmla="*/ 551 w 579"/>
              <a:gd name="T3" fmla="*/ 818 h 857"/>
              <a:gd name="T4" fmla="*/ 571 w 579"/>
              <a:gd name="T5" fmla="*/ 838 h 857"/>
              <a:gd name="T6" fmla="*/ 551 w 579"/>
              <a:gd name="T7" fmla="*/ 857 h 857"/>
              <a:gd name="T8" fmla="*/ 173 w 579"/>
              <a:gd name="T9" fmla="*/ 857 h 857"/>
              <a:gd name="T10" fmla="*/ 153 w 579"/>
              <a:gd name="T11" fmla="*/ 838 h 857"/>
              <a:gd name="T12" fmla="*/ 173 w 579"/>
              <a:gd name="T13" fmla="*/ 818 h 857"/>
              <a:gd name="T14" fmla="*/ 181 w 579"/>
              <a:gd name="T15" fmla="*/ 632 h 857"/>
              <a:gd name="T16" fmla="*/ 389 w 579"/>
              <a:gd name="T17" fmla="*/ 290 h 857"/>
              <a:gd name="T18" fmla="*/ 462 w 579"/>
              <a:gd name="T19" fmla="*/ 334 h 857"/>
              <a:gd name="T20" fmla="*/ 255 w 579"/>
              <a:gd name="T21" fmla="*/ 676 h 857"/>
              <a:gd name="T22" fmla="*/ 181 w 579"/>
              <a:gd name="T23" fmla="*/ 632 h 857"/>
              <a:gd name="T24" fmla="*/ 35 w 579"/>
              <a:gd name="T25" fmla="*/ 543 h 857"/>
              <a:gd name="T26" fmla="*/ 243 w 579"/>
              <a:gd name="T27" fmla="*/ 201 h 857"/>
              <a:gd name="T28" fmla="*/ 316 w 579"/>
              <a:gd name="T29" fmla="*/ 245 h 857"/>
              <a:gd name="T30" fmla="*/ 108 w 579"/>
              <a:gd name="T31" fmla="*/ 587 h 857"/>
              <a:gd name="T32" fmla="*/ 35 w 579"/>
              <a:gd name="T33" fmla="*/ 543 h 857"/>
              <a:gd name="T34" fmla="*/ 2 w 579"/>
              <a:gd name="T35" fmla="*/ 820 h 857"/>
              <a:gd name="T36" fmla="*/ 22 w 579"/>
              <a:gd name="T37" fmla="*/ 650 h 857"/>
              <a:gd name="T38" fmla="*/ 165 w 579"/>
              <a:gd name="T39" fmla="*/ 736 h 857"/>
              <a:gd name="T40" fmla="*/ 24 w 579"/>
              <a:gd name="T41" fmla="*/ 833 h 857"/>
              <a:gd name="T42" fmla="*/ 2 w 579"/>
              <a:gd name="T43" fmla="*/ 820 h 857"/>
              <a:gd name="T44" fmla="*/ 299 w 579"/>
              <a:gd name="T45" fmla="*/ 106 h 857"/>
              <a:gd name="T46" fmla="*/ 269 w 579"/>
              <a:gd name="T47" fmla="*/ 156 h 857"/>
              <a:gd name="T48" fmla="*/ 488 w 579"/>
              <a:gd name="T49" fmla="*/ 289 h 857"/>
              <a:gd name="T50" fmla="*/ 519 w 579"/>
              <a:gd name="T51" fmla="*/ 239 h 857"/>
              <a:gd name="T52" fmla="*/ 299 w 579"/>
              <a:gd name="T53" fmla="*/ 106 h 857"/>
              <a:gd name="T54" fmla="*/ 346 w 579"/>
              <a:gd name="T55" fmla="*/ 30 h 857"/>
              <a:gd name="T56" fmla="*/ 412 w 579"/>
              <a:gd name="T57" fmla="*/ 14 h 857"/>
              <a:gd name="T58" fmla="*/ 549 w 579"/>
              <a:gd name="T59" fmla="*/ 97 h 857"/>
              <a:gd name="T60" fmla="*/ 566 w 579"/>
              <a:gd name="T61" fmla="*/ 163 h 857"/>
              <a:gd name="T62" fmla="*/ 547 w 579"/>
              <a:gd name="T63" fmla="*/ 194 h 857"/>
              <a:gd name="T64" fmla="*/ 327 w 579"/>
              <a:gd name="T65" fmla="*/ 61 h 857"/>
              <a:gd name="T66" fmla="*/ 346 w 579"/>
              <a:gd name="T67" fmla="*/ 30 h 8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79" h="857">
                <a:moveTo>
                  <a:pt x="173" y="818"/>
                </a:moveTo>
                <a:lnTo>
                  <a:pt x="551" y="818"/>
                </a:lnTo>
                <a:cubicBezTo>
                  <a:pt x="562" y="818"/>
                  <a:pt x="571" y="827"/>
                  <a:pt x="571" y="838"/>
                </a:cubicBezTo>
                <a:cubicBezTo>
                  <a:pt x="571" y="849"/>
                  <a:pt x="562" y="857"/>
                  <a:pt x="551" y="857"/>
                </a:cubicBezTo>
                <a:lnTo>
                  <a:pt x="173" y="857"/>
                </a:lnTo>
                <a:cubicBezTo>
                  <a:pt x="162" y="857"/>
                  <a:pt x="153" y="849"/>
                  <a:pt x="153" y="838"/>
                </a:cubicBezTo>
                <a:cubicBezTo>
                  <a:pt x="153" y="827"/>
                  <a:pt x="162" y="818"/>
                  <a:pt x="173" y="818"/>
                </a:cubicBezTo>
                <a:close/>
                <a:moveTo>
                  <a:pt x="181" y="632"/>
                </a:moveTo>
                <a:lnTo>
                  <a:pt x="389" y="290"/>
                </a:lnTo>
                <a:lnTo>
                  <a:pt x="462" y="334"/>
                </a:lnTo>
                <a:lnTo>
                  <a:pt x="255" y="676"/>
                </a:lnTo>
                <a:lnTo>
                  <a:pt x="181" y="632"/>
                </a:lnTo>
                <a:close/>
                <a:moveTo>
                  <a:pt x="35" y="543"/>
                </a:moveTo>
                <a:lnTo>
                  <a:pt x="243" y="201"/>
                </a:lnTo>
                <a:lnTo>
                  <a:pt x="316" y="245"/>
                </a:lnTo>
                <a:lnTo>
                  <a:pt x="108" y="587"/>
                </a:lnTo>
                <a:lnTo>
                  <a:pt x="35" y="543"/>
                </a:lnTo>
                <a:close/>
                <a:moveTo>
                  <a:pt x="2" y="820"/>
                </a:moveTo>
                <a:lnTo>
                  <a:pt x="22" y="650"/>
                </a:lnTo>
                <a:lnTo>
                  <a:pt x="165" y="736"/>
                </a:lnTo>
                <a:lnTo>
                  <a:pt x="24" y="833"/>
                </a:lnTo>
                <a:cubicBezTo>
                  <a:pt x="9" y="844"/>
                  <a:pt x="0" y="838"/>
                  <a:pt x="2" y="820"/>
                </a:cubicBezTo>
                <a:close/>
                <a:moveTo>
                  <a:pt x="299" y="106"/>
                </a:moveTo>
                <a:lnTo>
                  <a:pt x="269" y="156"/>
                </a:lnTo>
                <a:lnTo>
                  <a:pt x="488" y="289"/>
                </a:lnTo>
                <a:lnTo>
                  <a:pt x="519" y="239"/>
                </a:lnTo>
                <a:lnTo>
                  <a:pt x="299" y="106"/>
                </a:lnTo>
                <a:close/>
                <a:moveTo>
                  <a:pt x="346" y="30"/>
                </a:moveTo>
                <a:cubicBezTo>
                  <a:pt x="360" y="7"/>
                  <a:pt x="390" y="0"/>
                  <a:pt x="412" y="14"/>
                </a:cubicBezTo>
                <a:lnTo>
                  <a:pt x="549" y="97"/>
                </a:lnTo>
                <a:cubicBezTo>
                  <a:pt x="572" y="110"/>
                  <a:pt x="579" y="140"/>
                  <a:pt x="566" y="163"/>
                </a:cubicBezTo>
                <a:lnTo>
                  <a:pt x="547" y="194"/>
                </a:lnTo>
                <a:lnTo>
                  <a:pt x="327" y="61"/>
                </a:lnTo>
                <a:lnTo>
                  <a:pt x="346" y="30"/>
                </a:lnTo>
                <a:close/>
              </a:path>
            </a:pathLst>
          </a:custGeom>
          <a:solidFill>
            <a:schemeClr val="bg1"/>
          </a:solidFill>
          <a:ln>
            <a:solidFill>
              <a:schemeClr val="tx1"/>
            </a:solidFill>
          </a:ln>
        </p:spPr>
        <p:txBody>
          <a:bodyPr vert="horz" wrap="square" lIns="91440" tIns="45720" rIns="91440" bIns="45720" numCol="1" anchor="t" anchorCtr="0" compatLnSpc="1"/>
          <a:lstStyle/>
          <a:p>
            <a:endParaRPr lang="zh-CN" altLang="en-US"/>
          </a:p>
        </p:txBody>
      </p:sp>
    </p:spTree>
  </p:cSld>
  <p:clrMapOvr>
    <a:masterClrMapping/>
  </p:clrMapOvr>
  <p:transition spd="slow" advClick="0" advTm="0">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82F288E0-7875-42C4-84C8-98DBBD3BF4D2}" type="datetimeFigureOut">
              <a:rPr lang="zh-CN" altLang="en-US" smtClean="0"/>
              <a:t>2021/8/28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82F288E0-7875-42C4-84C8-98DBBD3BF4D2}" type="datetimeFigureOut">
              <a:rPr lang="zh-CN" altLang="en-US" smtClean="0"/>
              <a:t>2021/8/28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82F288E0-7875-42C4-84C8-98DBBD3BF4D2}" type="datetimeFigureOut">
              <a:rPr lang="zh-CN" altLang="en-US" smtClean="0"/>
              <a:t>2021/8/28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1186774" y="1778438"/>
            <a:ext cx="4873574" cy="823912"/>
          </a:xfrm>
        </p:spPr>
        <p:txBody>
          <a:bodyPr anchor="ctr" anchorCtr="0"/>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a:r>
              <a:rPr lang="zh-CN" altLang="en-US"/>
              <a:t>单击此处编辑母版文本样式</a:t>
            </a:r>
          </a:p>
        </p:txBody>
      </p:sp>
      <p:sp>
        <p:nvSpPr>
          <p:cNvPr id="4" name="内容占位符 3"/>
          <p:cNvSpPr>
            <a:spLocks noGrp="1"/>
          </p:cNvSpPr>
          <p:nvPr>
            <p:ph sz="half" idx="2"/>
          </p:nvPr>
        </p:nvSpPr>
        <p:spPr>
          <a:xfrm>
            <a:off x="1186774" y="2665379"/>
            <a:ext cx="4873574" cy="3524284"/>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256938" y="1778438"/>
            <a:ext cx="4897576" cy="823912"/>
          </a:xfrm>
        </p:spPr>
        <p:txBody>
          <a:bodyPr anchor="ctr" anchorCtr="0"/>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a:r>
              <a:rPr lang="zh-CN" altLang="en-US"/>
              <a:t>单击此处编辑母版文本样式</a:t>
            </a:r>
          </a:p>
        </p:txBody>
      </p:sp>
      <p:sp>
        <p:nvSpPr>
          <p:cNvPr id="6" name="内容占位符 5"/>
          <p:cNvSpPr>
            <a:spLocks noGrp="1"/>
          </p:cNvSpPr>
          <p:nvPr>
            <p:ph sz="quarter" idx="4"/>
          </p:nvPr>
        </p:nvSpPr>
        <p:spPr>
          <a:xfrm>
            <a:off x="6256938" y="2665379"/>
            <a:ext cx="4897576" cy="3524284"/>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82F288E0-7875-42C4-84C8-98DBBD3BF4D2}" type="datetimeFigureOut">
              <a:rPr lang="zh-CN" altLang="en-US" smtClean="0"/>
              <a:t>2021/8/28</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82F288E0-7875-42C4-84C8-98DBBD3BF4D2}" type="datetimeFigureOut">
              <a:rPr lang="zh-CN" altLang="en-US" smtClean="0"/>
              <a:t>2021/8/28</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2F288E0-7875-42C4-84C8-98DBBD3BF4D2}" type="datetimeFigureOut">
              <a:rPr lang="zh-CN" altLang="en-US" smtClean="0"/>
              <a:t>2021/8/28</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4165349"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457201"/>
            <a:ext cx="6172200"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4165349" cy="3811588"/>
          </a:xfr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82F288E0-7875-42C4-84C8-98DBBD3BF4D2}" type="datetimeFigureOut">
              <a:rPr lang="zh-CN" altLang="en-US" smtClean="0"/>
              <a:t>2021/8/28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82F288E0-7875-42C4-84C8-98DBBD3BF4D2}" type="datetimeFigureOut">
              <a:rPr lang="zh-CN" altLang="en-US" smtClean="0"/>
              <a:t>2021/8/28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F288E0-7875-42C4-84C8-98DBBD3BF4D2}" type="datetimeFigureOut">
              <a:rPr lang="zh-CN" altLang="en-US" smtClean="0"/>
              <a:t>2021/8/28</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9BB5D0-35E4-459D-AEF3-FE4D7C45CC19}"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11.xml"/><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1.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1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矩形 33"/>
          <p:cNvSpPr/>
          <p:nvPr/>
        </p:nvSpPr>
        <p:spPr>
          <a:xfrm>
            <a:off x="0" y="5377383"/>
            <a:ext cx="12192000" cy="1488872"/>
          </a:xfrm>
          <a:prstGeom prst="rect">
            <a:avLst/>
          </a:prstGeom>
          <a:gradFill>
            <a:gsLst>
              <a:gs pos="0">
                <a:srgbClr val="007BD3"/>
              </a:gs>
              <a:gs pos="100000">
                <a:srgbClr val="034373"/>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22" name="矩形 4"/>
          <p:cNvSpPr>
            <a:spLocks noChangeArrowheads="1"/>
          </p:cNvSpPr>
          <p:nvPr/>
        </p:nvSpPr>
        <p:spPr bwMode="auto">
          <a:xfrm>
            <a:off x="239395" y="1887855"/>
            <a:ext cx="1159764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300">
                <a:solidFill>
                  <a:schemeClr val="tx1"/>
                </a:solidFill>
                <a:latin typeface="Calibri" panose="020F0502020204030204" charset="0"/>
                <a:ea typeface="微软雅黑" panose="020B0503020204020204" charset="-122"/>
              </a:defRPr>
            </a:lvl1pPr>
            <a:lvl2pPr marL="742950" indent="-285750">
              <a:defRPr sz="1300">
                <a:solidFill>
                  <a:schemeClr val="tx1"/>
                </a:solidFill>
                <a:latin typeface="Calibri" panose="020F0502020204030204" charset="0"/>
                <a:ea typeface="微软雅黑" panose="020B0503020204020204" charset="-122"/>
              </a:defRPr>
            </a:lvl2pPr>
            <a:lvl3pPr marL="1143000" indent="-228600">
              <a:defRPr sz="1300">
                <a:solidFill>
                  <a:schemeClr val="tx1"/>
                </a:solidFill>
                <a:latin typeface="Calibri" panose="020F0502020204030204" charset="0"/>
                <a:ea typeface="微软雅黑" panose="020B0503020204020204" charset="-122"/>
              </a:defRPr>
            </a:lvl3pPr>
            <a:lvl4pPr marL="1600200" indent="-228600">
              <a:defRPr sz="1300">
                <a:solidFill>
                  <a:schemeClr val="tx1"/>
                </a:solidFill>
                <a:latin typeface="Calibri" panose="020F0502020204030204" charset="0"/>
                <a:ea typeface="微软雅黑" panose="020B0503020204020204" charset="-122"/>
              </a:defRPr>
            </a:lvl4pPr>
            <a:lvl5pPr marL="2057400" indent="-228600">
              <a:defRPr sz="1300">
                <a:solidFill>
                  <a:schemeClr val="tx1"/>
                </a:solidFill>
                <a:latin typeface="Calibri" panose="020F0502020204030204" charset="0"/>
                <a:ea typeface="微软雅黑" panose="020B0503020204020204" charset="-122"/>
              </a:defRPr>
            </a:lvl5pPr>
            <a:lvl6pPr marL="2514600" indent="-228600" defTabSz="685800" fontAlgn="base">
              <a:spcBef>
                <a:spcPct val="0"/>
              </a:spcBef>
              <a:spcAft>
                <a:spcPct val="0"/>
              </a:spcAft>
              <a:defRPr sz="1300">
                <a:solidFill>
                  <a:schemeClr val="tx1"/>
                </a:solidFill>
                <a:latin typeface="Calibri" panose="020F0502020204030204" charset="0"/>
                <a:ea typeface="微软雅黑" panose="020B0503020204020204" charset="-122"/>
              </a:defRPr>
            </a:lvl6pPr>
            <a:lvl7pPr marL="2971800" indent="-228600" defTabSz="685800" fontAlgn="base">
              <a:spcBef>
                <a:spcPct val="0"/>
              </a:spcBef>
              <a:spcAft>
                <a:spcPct val="0"/>
              </a:spcAft>
              <a:defRPr sz="1300">
                <a:solidFill>
                  <a:schemeClr val="tx1"/>
                </a:solidFill>
                <a:latin typeface="Calibri" panose="020F0502020204030204" charset="0"/>
                <a:ea typeface="微软雅黑" panose="020B0503020204020204" charset="-122"/>
              </a:defRPr>
            </a:lvl7pPr>
            <a:lvl8pPr marL="3429000" indent="-228600" defTabSz="685800" fontAlgn="base">
              <a:spcBef>
                <a:spcPct val="0"/>
              </a:spcBef>
              <a:spcAft>
                <a:spcPct val="0"/>
              </a:spcAft>
              <a:defRPr sz="1300">
                <a:solidFill>
                  <a:schemeClr val="tx1"/>
                </a:solidFill>
                <a:latin typeface="Calibri" panose="020F0502020204030204" charset="0"/>
                <a:ea typeface="微软雅黑" panose="020B0503020204020204" charset="-122"/>
              </a:defRPr>
            </a:lvl8pPr>
            <a:lvl9pPr marL="3886200" indent="-228600" defTabSz="685800" fontAlgn="base">
              <a:spcBef>
                <a:spcPct val="0"/>
              </a:spcBef>
              <a:spcAft>
                <a:spcPct val="0"/>
              </a:spcAft>
              <a:defRPr sz="1300">
                <a:solidFill>
                  <a:schemeClr val="tx1"/>
                </a:solidFill>
                <a:latin typeface="Calibri" panose="020F0502020204030204" charset="0"/>
                <a:ea typeface="微软雅黑" panose="020B0503020204020204" charset="-122"/>
              </a:defRPr>
            </a:lvl9pPr>
          </a:lstStyle>
          <a:p>
            <a:pPr algn="ctr" fontAlgn="base">
              <a:buClrTx/>
              <a:buSzTx/>
              <a:buFontTx/>
            </a:pPr>
            <a:r>
              <a:rPr lang="en-US" altLang="zh-CN" sz="3600" b="1" dirty="0">
                <a:solidFill>
                  <a:schemeClr val="accent1"/>
                </a:solidFill>
                <a:latin typeface="微软雅黑" panose="020B0503020204020204" charset="-122"/>
              </a:rPr>
              <a:t>INTOSAI Working Group on Big Data</a:t>
            </a:r>
            <a:r>
              <a:rPr lang="en-US" altLang="zh-CN" sz="3600" b="1" dirty="0">
                <a:solidFill>
                  <a:schemeClr val="accent1"/>
                </a:solidFill>
                <a:latin typeface="微软雅黑" panose="020B0503020204020204" charset="-122"/>
                <a:sym typeface="+mn-ea"/>
              </a:rPr>
              <a:t> (WGBD)</a:t>
            </a:r>
            <a:endParaRPr lang="en-US" altLang="zh-CN" sz="4400" b="1" dirty="0">
              <a:solidFill>
                <a:schemeClr val="accent1"/>
              </a:solidFill>
              <a:latin typeface="微软雅黑" panose="020B0503020204020204" charset="-122"/>
            </a:endParaRPr>
          </a:p>
        </p:txBody>
      </p:sp>
      <p:sp>
        <p:nvSpPr>
          <p:cNvPr id="35" name="文本框 34"/>
          <p:cNvSpPr txBox="1"/>
          <p:nvPr/>
        </p:nvSpPr>
        <p:spPr>
          <a:xfrm>
            <a:off x="2716594" y="3024091"/>
            <a:ext cx="6642392" cy="1384995"/>
          </a:xfrm>
          <a:prstGeom prst="rect">
            <a:avLst/>
          </a:prstGeom>
          <a:noFill/>
        </p:spPr>
        <p:txBody>
          <a:bodyPr wrap="square" rtlCol="0">
            <a:spAutoFit/>
          </a:bodyPr>
          <a:lstStyle/>
          <a:p>
            <a:pPr algn="ctr"/>
            <a:r>
              <a:rPr lang="en-US" altLang="zh-CN" sz="2800" b="1" dirty="0">
                <a:solidFill>
                  <a:schemeClr val="tx2"/>
                </a:solidFill>
              </a:rPr>
              <a:t>    National Audit Office of China  </a:t>
            </a:r>
          </a:p>
          <a:p>
            <a:pPr algn="ctr"/>
            <a:r>
              <a:rPr lang="en-US" altLang="zh-CN" sz="2800" b="1" dirty="0">
                <a:solidFill>
                  <a:schemeClr val="tx2"/>
                </a:solidFill>
              </a:rPr>
              <a:t>Department of Electronic Data Audit    </a:t>
            </a:r>
          </a:p>
          <a:p>
            <a:pPr algn="ctr"/>
            <a:r>
              <a:rPr lang="en-US" altLang="zh-CN" sz="2800" b="1" dirty="0">
                <a:solidFill>
                  <a:schemeClr val="tx2"/>
                </a:solidFill>
              </a:rPr>
              <a:t>Zhao Chen</a:t>
            </a:r>
            <a:endParaRPr lang="en-US" sz="2800" b="1" dirty="0">
              <a:solidFill>
                <a:schemeClr val="tx2"/>
              </a:solidFill>
            </a:endParaRPr>
          </a:p>
        </p:txBody>
      </p:sp>
      <p:grpSp>
        <p:nvGrpSpPr>
          <p:cNvPr id="38" name="组合 37"/>
          <p:cNvGrpSpPr/>
          <p:nvPr/>
        </p:nvGrpSpPr>
        <p:grpSpPr>
          <a:xfrm>
            <a:off x="2773472" y="2948459"/>
            <a:ext cx="6377317" cy="81800"/>
            <a:chOff x="2817483" y="3412817"/>
            <a:chExt cx="6377317" cy="81800"/>
          </a:xfrm>
        </p:grpSpPr>
        <p:cxnSp>
          <p:nvCxnSpPr>
            <p:cNvPr id="39" name="直接连接符 38"/>
            <p:cNvCxnSpPr/>
            <p:nvPr/>
          </p:nvCxnSpPr>
          <p:spPr>
            <a:xfrm>
              <a:off x="2881978" y="3453717"/>
              <a:ext cx="6236047"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40" name="椭圆 39"/>
            <p:cNvSpPr/>
            <p:nvPr/>
          </p:nvSpPr>
          <p:spPr>
            <a:xfrm>
              <a:off x="9113000" y="3412817"/>
              <a:ext cx="81800" cy="818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椭圆 40"/>
            <p:cNvSpPr/>
            <p:nvPr/>
          </p:nvSpPr>
          <p:spPr>
            <a:xfrm>
              <a:off x="2817483" y="3420585"/>
              <a:ext cx="69519" cy="66265"/>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2" name="组合 41"/>
          <p:cNvGrpSpPr/>
          <p:nvPr/>
        </p:nvGrpSpPr>
        <p:grpSpPr>
          <a:xfrm>
            <a:off x="2855272" y="4292553"/>
            <a:ext cx="6377317" cy="81800"/>
            <a:chOff x="2817483" y="3412817"/>
            <a:chExt cx="6377317" cy="81800"/>
          </a:xfrm>
        </p:grpSpPr>
        <p:cxnSp>
          <p:nvCxnSpPr>
            <p:cNvPr id="43" name="直接连接符 42"/>
            <p:cNvCxnSpPr/>
            <p:nvPr/>
          </p:nvCxnSpPr>
          <p:spPr>
            <a:xfrm>
              <a:off x="2881978" y="3453717"/>
              <a:ext cx="6236047"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44" name="椭圆 43"/>
            <p:cNvSpPr/>
            <p:nvPr/>
          </p:nvSpPr>
          <p:spPr>
            <a:xfrm>
              <a:off x="9113000" y="3412817"/>
              <a:ext cx="81800" cy="818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5" name="椭圆 44"/>
            <p:cNvSpPr/>
            <p:nvPr/>
          </p:nvSpPr>
          <p:spPr>
            <a:xfrm>
              <a:off x="2817483" y="3420585"/>
              <a:ext cx="69519" cy="66265"/>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46" name="圆角矩形 45"/>
          <p:cNvSpPr/>
          <p:nvPr/>
        </p:nvSpPr>
        <p:spPr>
          <a:xfrm>
            <a:off x="4240530" y="4525645"/>
            <a:ext cx="3595370" cy="450215"/>
          </a:xfrm>
          <a:prstGeom prst="roundRect">
            <a:avLst/>
          </a:prstGeom>
          <a:solidFill>
            <a:srgbClr val="F2F2F2"/>
          </a:solidFill>
          <a:ln w="22225">
            <a:solidFill>
              <a:srgbClr val="F2F2F2"/>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2"/>
                </a:solidFill>
              </a:rPr>
              <a:t>S</a:t>
            </a:r>
            <a:r>
              <a:rPr lang="en-US" altLang="zh-CN" sz="1400" b="1" dirty="0">
                <a:solidFill>
                  <a:schemeClr val="tx2"/>
                </a:solidFill>
              </a:rPr>
              <a:t>eptember 1</a:t>
            </a:r>
            <a:r>
              <a:rPr lang="en-US" sz="1400" b="1" dirty="0">
                <a:solidFill>
                  <a:schemeClr val="tx2"/>
                </a:solidFill>
              </a:rPr>
              <a:t>, 2021</a:t>
            </a:r>
          </a:p>
        </p:txBody>
      </p:sp>
      <p:sp>
        <p:nvSpPr>
          <p:cNvPr id="3" name="文本框 2"/>
          <p:cNvSpPr txBox="1"/>
          <p:nvPr/>
        </p:nvSpPr>
        <p:spPr>
          <a:xfrm>
            <a:off x="10682605" y="6050280"/>
            <a:ext cx="1647190" cy="368300"/>
          </a:xfrm>
          <a:prstGeom prst="rect">
            <a:avLst/>
          </a:prstGeom>
          <a:noFill/>
        </p:spPr>
        <p:txBody>
          <a:bodyPr wrap="square" rtlCol="0">
            <a:spAutoFit/>
          </a:bodyPr>
          <a:lstStyle/>
          <a:p>
            <a:r>
              <a:rPr lang="en-US" altLang="zh-CN">
                <a:solidFill>
                  <a:schemeClr val="bg1"/>
                </a:solidFill>
              </a:rPr>
              <a:t>SAI CHINA</a:t>
            </a:r>
          </a:p>
        </p:txBody>
      </p:sp>
      <p:pic>
        <p:nvPicPr>
          <p:cNvPr id="5" name="图片 4" descr="20190321-100123"/>
          <p:cNvPicPr>
            <a:picLocks noChangeAspect="1"/>
          </p:cNvPicPr>
          <p:nvPr/>
        </p:nvPicPr>
        <p:blipFill>
          <a:blip r:embed="rId3"/>
          <a:stretch>
            <a:fillRect/>
          </a:stretch>
        </p:blipFill>
        <p:spPr>
          <a:xfrm>
            <a:off x="10682605" y="136525"/>
            <a:ext cx="895985" cy="676910"/>
          </a:xfrm>
          <a:prstGeom prst="rect">
            <a:avLst/>
          </a:prstGeom>
        </p:spPr>
      </p:pic>
      <p:sp>
        <p:nvSpPr>
          <p:cNvPr id="6" name="TextBox 10"/>
          <p:cNvSpPr txBox="1"/>
          <p:nvPr/>
        </p:nvSpPr>
        <p:spPr>
          <a:xfrm>
            <a:off x="10369550" y="902335"/>
            <a:ext cx="1611630" cy="213995"/>
          </a:xfrm>
          <a:prstGeom prst="rect">
            <a:avLst/>
          </a:prstGeom>
          <a:noFill/>
          <a:ln w="9525">
            <a:noFill/>
          </a:ln>
        </p:spPr>
        <p:txBody>
          <a:bodyPr wrap="square" anchor="t">
            <a:spAutoFit/>
          </a:bodyPr>
          <a:lstStyle/>
          <a:p>
            <a:pPr algn="ctr"/>
            <a:r>
              <a:rPr lang="en-US" altLang="zh-CN" sz="800" b="1" dirty="0">
                <a:solidFill>
                  <a:schemeClr val="tx1"/>
                </a:solidFill>
                <a:latin typeface="Arial" panose="020B0604020202020204" pitchFamily="34" charset="0"/>
                <a:ea typeface="宋体" panose="02010600030101010101" pitchFamily="2" charset="-122"/>
              </a:rPr>
              <a:t>INTOSAI KSC</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fade">
                                      <p:cBhvr>
                                        <p:cTn id="7" dur="500"/>
                                        <p:tgtEl>
                                          <p:spTgt spid="35"/>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38"/>
                                        </p:tgtEl>
                                        <p:attrNameLst>
                                          <p:attrName>style.visibility</p:attrName>
                                        </p:attrNameLst>
                                      </p:cBhvr>
                                      <p:to>
                                        <p:strVal val="visible"/>
                                      </p:to>
                                    </p:set>
                                    <p:animEffect transition="in" filter="wipe(left)">
                                      <p:cBhvr>
                                        <p:cTn id="11" dur="1000"/>
                                        <p:tgtEl>
                                          <p:spTgt spid="38"/>
                                        </p:tgtEl>
                                      </p:cBhvr>
                                    </p:animEffect>
                                  </p:childTnLst>
                                </p:cTn>
                              </p:par>
                              <p:par>
                                <p:cTn id="12" presetID="22" presetClass="entr" presetSubtype="2" fill="hold" nodeType="withEffect">
                                  <p:stCondLst>
                                    <p:cond delay="0"/>
                                  </p:stCondLst>
                                  <p:childTnLst>
                                    <p:set>
                                      <p:cBhvr>
                                        <p:cTn id="13" dur="1" fill="hold">
                                          <p:stCondLst>
                                            <p:cond delay="0"/>
                                          </p:stCondLst>
                                        </p:cTn>
                                        <p:tgtEl>
                                          <p:spTgt spid="42"/>
                                        </p:tgtEl>
                                        <p:attrNameLst>
                                          <p:attrName>style.visibility</p:attrName>
                                        </p:attrNameLst>
                                      </p:cBhvr>
                                      <p:to>
                                        <p:strVal val="visible"/>
                                      </p:to>
                                    </p:set>
                                    <p:animEffect transition="in" filter="wipe(right)">
                                      <p:cBhvr>
                                        <p:cTn id="14" dur="1000"/>
                                        <p:tgtEl>
                                          <p:spTgt spid="42"/>
                                        </p:tgtEl>
                                      </p:cBhvr>
                                    </p:animEffect>
                                  </p:childTnLst>
                                </p:cTn>
                              </p:par>
                            </p:childTnLst>
                          </p:cTn>
                        </p:par>
                        <p:par>
                          <p:cTn id="15" fill="hold">
                            <p:stCondLst>
                              <p:cond delay="1500"/>
                            </p:stCondLst>
                            <p:childTnLst>
                              <p:par>
                                <p:cTn id="16" presetID="23" presetClass="entr" presetSubtype="16" fill="hold" grpId="0" nodeType="afterEffect">
                                  <p:stCondLst>
                                    <p:cond delay="0"/>
                                  </p:stCondLst>
                                  <p:childTnLst>
                                    <p:set>
                                      <p:cBhvr>
                                        <p:cTn id="17" dur="1" fill="hold">
                                          <p:stCondLst>
                                            <p:cond delay="0"/>
                                          </p:stCondLst>
                                        </p:cTn>
                                        <p:tgtEl>
                                          <p:spTgt spid="46"/>
                                        </p:tgtEl>
                                        <p:attrNameLst>
                                          <p:attrName>style.visibility</p:attrName>
                                        </p:attrNameLst>
                                      </p:cBhvr>
                                      <p:to>
                                        <p:strVal val="visible"/>
                                      </p:to>
                                    </p:set>
                                    <p:anim calcmode="lin" valueType="num">
                                      <p:cBhvr>
                                        <p:cTn id="18" dur="500" fill="hold"/>
                                        <p:tgtEl>
                                          <p:spTgt spid="46"/>
                                        </p:tgtEl>
                                        <p:attrNameLst>
                                          <p:attrName>ppt_w</p:attrName>
                                        </p:attrNameLst>
                                      </p:cBhvr>
                                      <p:tavLst>
                                        <p:tav tm="0">
                                          <p:val>
                                            <p:fltVal val="0"/>
                                          </p:val>
                                        </p:tav>
                                        <p:tav tm="100000">
                                          <p:val>
                                            <p:strVal val="#ppt_w"/>
                                          </p:val>
                                        </p:tav>
                                      </p:tavLst>
                                    </p:anim>
                                    <p:anim calcmode="lin" valueType="num">
                                      <p:cBhvr>
                                        <p:cTn id="19" dur="500" fill="hold"/>
                                        <p:tgtEl>
                                          <p:spTgt spid="4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46" grpId="0" bldLvl="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Oval 5"/>
          <p:cNvSpPr>
            <a:spLocks noChangeArrowheads="1"/>
          </p:cNvSpPr>
          <p:nvPr/>
        </p:nvSpPr>
        <p:spPr bwMode="auto">
          <a:xfrm>
            <a:off x="4969828" y="1339850"/>
            <a:ext cx="2255837" cy="2265363"/>
          </a:xfrm>
          <a:prstGeom prst="ellipse">
            <a:avLst/>
          </a:prstGeom>
          <a:solidFill>
            <a:srgbClr val="4E4B49"/>
          </a:solidFill>
          <a:ln>
            <a:noFill/>
          </a:ln>
          <a:extLst>
            <a:ext uri="{91240B29-F687-4F45-9708-019B960494DF}">
              <a14:hiddenLine xmlns:a14="http://schemas.microsoft.com/office/drawing/2010/main" w="9525">
                <a:solidFill>
                  <a:srgbClr val="000000"/>
                </a:solidFill>
                <a:round/>
              </a14:hiddenLine>
            </a:ext>
          </a:extLst>
        </p:spPr>
        <p:txBody>
          <a:bodyPr/>
          <a:lstStyle>
            <a:lvl1pPr>
              <a:spcBef>
                <a:spcPct val="20000"/>
              </a:spcBef>
              <a:buChar char="•"/>
              <a:defRPr sz="2000">
                <a:solidFill>
                  <a:srgbClr val="4D4948"/>
                </a:solidFill>
                <a:latin typeface="Arial" panose="020B0604020202020204" pitchFamily="34" charset="0"/>
                <a:ea typeface="微软雅黑" panose="020B0503020204020204" charset="-122"/>
              </a:defRPr>
            </a:lvl1pPr>
            <a:lvl2pPr marL="742950" indent="-285750">
              <a:spcBef>
                <a:spcPct val="20000"/>
              </a:spcBef>
              <a:buChar char="–"/>
              <a:defRPr sz="2000">
                <a:solidFill>
                  <a:srgbClr val="4D4948"/>
                </a:solidFill>
                <a:latin typeface="Arial" panose="020B0604020202020204" pitchFamily="34" charset="0"/>
                <a:ea typeface="仿宋_GB2312" panose="0201060903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solidFill>
                <a:schemeClr val="tx1"/>
              </a:solidFill>
              <a:ea typeface="宋体" panose="02010600030101010101" pitchFamily="2" charset="-122"/>
            </a:endParaRPr>
          </a:p>
        </p:txBody>
      </p:sp>
      <p:sp>
        <p:nvSpPr>
          <p:cNvPr id="11267" name="Freeform 8"/>
          <p:cNvSpPr/>
          <p:nvPr/>
        </p:nvSpPr>
        <p:spPr bwMode="auto">
          <a:xfrm>
            <a:off x="4858703" y="2462213"/>
            <a:ext cx="2478087" cy="1254125"/>
          </a:xfrm>
          <a:custGeom>
            <a:avLst/>
            <a:gdLst>
              <a:gd name="T0" fmla="*/ 2478087 w 3963"/>
              <a:gd name="T1" fmla="*/ 0 h 1997"/>
              <a:gd name="T2" fmla="*/ 2478087 w 3963"/>
              <a:gd name="T3" fmla="*/ 10048 h 1997"/>
              <a:gd name="T4" fmla="*/ 1239356 w 3963"/>
              <a:gd name="T5" fmla="*/ 1254125 h 1997"/>
              <a:gd name="T6" fmla="*/ 0 w 3963"/>
              <a:gd name="T7" fmla="*/ 10048 h 199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963" h="1997">
                <a:moveTo>
                  <a:pt x="3963" y="0"/>
                </a:moveTo>
                <a:cubicBezTo>
                  <a:pt x="3963" y="5"/>
                  <a:pt x="3963" y="11"/>
                  <a:pt x="3963" y="16"/>
                </a:cubicBezTo>
                <a:cubicBezTo>
                  <a:pt x="3963" y="1110"/>
                  <a:pt x="3076" y="1997"/>
                  <a:pt x="1982" y="1997"/>
                </a:cubicBezTo>
                <a:cubicBezTo>
                  <a:pt x="888" y="1997"/>
                  <a:pt x="0" y="1110"/>
                  <a:pt x="0" y="16"/>
                </a:cubicBezTo>
              </a:path>
            </a:pathLst>
          </a:custGeom>
          <a:noFill/>
          <a:ln w="8" cap="flat" cmpd="sng">
            <a:solidFill>
              <a:srgbClr val="4E4B49"/>
            </a:solidFill>
            <a:prstDash val="dash"/>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1268" name="Oval 9"/>
          <p:cNvSpPr>
            <a:spLocks noChangeArrowheads="1"/>
          </p:cNvSpPr>
          <p:nvPr/>
        </p:nvSpPr>
        <p:spPr bwMode="auto">
          <a:xfrm>
            <a:off x="7266940" y="2379663"/>
            <a:ext cx="139700" cy="139700"/>
          </a:xfrm>
          <a:prstGeom prst="ellipse">
            <a:avLst/>
          </a:prstGeom>
          <a:solidFill>
            <a:srgbClr val="0070C0"/>
          </a:solidFill>
          <a:ln>
            <a:noFill/>
          </a:ln>
          <a:extLst>
            <a:ext uri="{91240B29-F687-4F45-9708-019B960494DF}">
              <a14:hiddenLine xmlns:a14="http://schemas.microsoft.com/office/drawing/2010/main" w="9525">
                <a:solidFill>
                  <a:srgbClr val="000000"/>
                </a:solidFill>
                <a:round/>
              </a14:hiddenLine>
            </a:ext>
          </a:extLst>
        </p:spPr>
        <p:txBody>
          <a:bodyPr/>
          <a:lstStyle>
            <a:lvl1pPr>
              <a:spcBef>
                <a:spcPct val="20000"/>
              </a:spcBef>
              <a:buChar char="•"/>
              <a:defRPr sz="2000">
                <a:solidFill>
                  <a:srgbClr val="4D4948"/>
                </a:solidFill>
                <a:latin typeface="Arial" panose="020B0604020202020204" pitchFamily="34" charset="0"/>
                <a:ea typeface="微软雅黑" panose="020B0503020204020204" charset="-122"/>
              </a:defRPr>
            </a:lvl1pPr>
            <a:lvl2pPr marL="742950" indent="-285750">
              <a:spcBef>
                <a:spcPct val="20000"/>
              </a:spcBef>
              <a:buChar char="–"/>
              <a:defRPr sz="2000">
                <a:solidFill>
                  <a:srgbClr val="4D4948"/>
                </a:solidFill>
                <a:latin typeface="Arial" panose="020B0604020202020204" pitchFamily="34" charset="0"/>
                <a:ea typeface="仿宋_GB2312" panose="0201060903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solidFill>
                <a:schemeClr val="tx1"/>
              </a:solidFill>
              <a:ea typeface="宋体" panose="02010600030101010101" pitchFamily="2" charset="-122"/>
            </a:endParaRPr>
          </a:p>
        </p:txBody>
      </p:sp>
      <p:sp>
        <p:nvSpPr>
          <p:cNvPr id="11269" name="Oval 10"/>
          <p:cNvSpPr>
            <a:spLocks noChangeArrowheads="1"/>
          </p:cNvSpPr>
          <p:nvPr/>
        </p:nvSpPr>
        <p:spPr bwMode="auto">
          <a:xfrm>
            <a:off x="4787265" y="2379663"/>
            <a:ext cx="138113" cy="139700"/>
          </a:xfrm>
          <a:prstGeom prst="ellipse">
            <a:avLst/>
          </a:prstGeom>
          <a:solidFill>
            <a:srgbClr val="0070C0"/>
          </a:solidFill>
          <a:ln>
            <a:noFill/>
          </a:ln>
          <a:extLst>
            <a:ext uri="{91240B29-F687-4F45-9708-019B960494DF}">
              <a14:hiddenLine xmlns:a14="http://schemas.microsoft.com/office/drawing/2010/main" w="9525">
                <a:solidFill>
                  <a:srgbClr val="000000"/>
                </a:solidFill>
                <a:round/>
              </a14:hiddenLine>
            </a:ext>
          </a:extLst>
        </p:spPr>
        <p:txBody>
          <a:bodyPr/>
          <a:lstStyle>
            <a:lvl1pPr>
              <a:spcBef>
                <a:spcPct val="20000"/>
              </a:spcBef>
              <a:buChar char="•"/>
              <a:defRPr sz="2000">
                <a:solidFill>
                  <a:srgbClr val="4D4948"/>
                </a:solidFill>
                <a:latin typeface="Arial" panose="020B0604020202020204" pitchFamily="34" charset="0"/>
                <a:ea typeface="微软雅黑" panose="020B0503020204020204" charset="-122"/>
              </a:defRPr>
            </a:lvl1pPr>
            <a:lvl2pPr marL="742950" indent="-285750">
              <a:spcBef>
                <a:spcPct val="20000"/>
              </a:spcBef>
              <a:buChar char="–"/>
              <a:defRPr sz="2000">
                <a:solidFill>
                  <a:srgbClr val="4D4948"/>
                </a:solidFill>
                <a:latin typeface="Arial" panose="020B0604020202020204" pitchFamily="34" charset="0"/>
                <a:ea typeface="仿宋_GB2312" panose="0201060903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solidFill>
                <a:schemeClr val="tx1"/>
              </a:solidFill>
              <a:ea typeface="宋体" panose="02010600030101010101" pitchFamily="2" charset="-122"/>
            </a:endParaRPr>
          </a:p>
        </p:txBody>
      </p:sp>
      <p:sp>
        <p:nvSpPr>
          <p:cNvPr id="11270" name="TextBox 13"/>
          <p:cNvSpPr txBox="1">
            <a:spLocks noChangeArrowheads="1"/>
          </p:cNvSpPr>
          <p:nvPr/>
        </p:nvSpPr>
        <p:spPr bwMode="auto">
          <a:xfrm>
            <a:off x="5290503" y="1592263"/>
            <a:ext cx="1595120" cy="1630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000">
                <a:solidFill>
                  <a:srgbClr val="4D4948"/>
                </a:solidFill>
                <a:latin typeface="Arial" panose="020B0604020202020204" pitchFamily="34" charset="0"/>
                <a:ea typeface="微软雅黑" panose="020B0503020204020204" charset="-122"/>
              </a:defRPr>
            </a:lvl1pPr>
            <a:lvl2pPr marL="742950" indent="-285750">
              <a:spcBef>
                <a:spcPct val="20000"/>
              </a:spcBef>
              <a:buChar char="–"/>
              <a:defRPr sz="2000">
                <a:solidFill>
                  <a:srgbClr val="4D4948"/>
                </a:solidFill>
                <a:latin typeface="Arial" panose="020B0604020202020204" pitchFamily="34" charset="0"/>
                <a:ea typeface="仿宋_GB2312" panose="0201060903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r>
              <a:rPr lang="en-US" altLang="zh-CN" sz="10000">
                <a:solidFill>
                  <a:srgbClr val="F8F8F8"/>
                </a:solidFill>
                <a:ea typeface="宋体" panose="02010600030101010101" pitchFamily="2" charset="-122"/>
              </a:rPr>
              <a:t>03</a:t>
            </a:r>
            <a:endParaRPr lang="zh-CN" altLang="en-US" sz="10000">
              <a:solidFill>
                <a:srgbClr val="F8F8F8"/>
              </a:solidFill>
              <a:ea typeface="宋体" panose="02010600030101010101" pitchFamily="2" charset="-122"/>
            </a:endParaRPr>
          </a:p>
        </p:txBody>
      </p:sp>
      <p:cxnSp>
        <p:nvCxnSpPr>
          <p:cNvPr id="11271" name="直接连接符 15"/>
          <p:cNvCxnSpPr>
            <a:cxnSpLocks noChangeShapeType="1"/>
          </p:cNvCxnSpPr>
          <p:nvPr/>
        </p:nvCxnSpPr>
        <p:spPr bwMode="auto">
          <a:xfrm>
            <a:off x="3144203" y="4111625"/>
            <a:ext cx="5903912" cy="0"/>
          </a:xfrm>
          <a:prstGeom prst="line">
            <a:avLst/>
          </a:prstGeom>
          <a:noFill/>
          <a:ln w="9525">
            <a:solidFill>
              <a:schemeClr val="tx2"/>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extBox 17"/>
          <p:cNvSpPr txBox="1">
            <a:spLocks noChangeArrowheads="1"/>
          </p:cNvSpPr>
          <p:nvPr/>
        </p:nvSpPr>
        <p:spPr bwMode="auto">
          <a:xfrm>
            <a:off x="4286626" y="4254413"/>
            <a:ext cx="3619068"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000">
                <a:solidFill>
                  <a:srgbClr val="4D4948"/>
                </a:solidFill>
                <a:latin typeface="Arial" panose="020B0604020202020204" pitchFamily="34" charset="0"/>
                <a:ea typeface="微软雅黑" panose="020B0503020204020204" charset="-122"/>
              </a:defRPr>
            </a:lvl1pPr>
            <a:lvl2pPr marL="742950" indent="-285750">
              <a:spcBef>
                <a:spcPct val="20000"/>
              </a:spcBef>
              <a:buChar char="–"/>
              <a:defRPr sz="2000">
                <a:solidFill>
                  <a:srgbClr val="4D4948"/>
                </a:solidFill>
                <a:latin typeface="Arial" panose="020B0604020202020204" pitchFamily="34" charset="0"/>
                <a:ea typeface="仿宋_GB2312" panose="0201060903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a:buNone/>
            </a:pPr>
            <a:r>
              <a:rPr lang="en-US" altLang="zh-CN" sz="3200" b="1" dirty="0">
                <a:solidFill>
                  <a:srgbClr val="0070C0"/>
                </a:solidFill>
                <a:latin typeface="Cambria" panose="02040503050406030204" pitchFamily="18" charset="0"/>
                <a:ea typeface="Cambria Math" panose="02040503050406030204" pitchFamily="18" charset="0"/>
                <a:sym typeface="+mn-ea"/>
              </a:rPr>
              <a:t>what we are doing</a:t>
            </a:r>
          </a:p>
        </p:txBody>
      </p:sp>
      <p:sp>
        <p:nvSpPr>
          <p:cNvPr id="3" name="TextBox 49"/>
          <p:cNvSpPr txBox="1">
            <a:spLocks noChangeArrowheads="1"/>
          </p:cNvSpPr>
          <p:nvPr/>
        </p:nvSpPr>
        <p:spPr bwMode="auto">
          <a:xfrm>
            <a:off x="4304387" y="4838338"/>
            <a:ext cx="5761038" cy="13379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a:solidFill>
                  <a:srgbClr val="4D4948"/>
                </a:solidFill>
                <a:latin typeface="Arial" panose="020B0604020202020204" pitchFamily="34" charset="0"/>
                <a:ea typeface="微软雅黑" panose="020B0503020204020204" charset="-122"/>
              </a:defRPr>
            </a:lvl1pPr>
            <a:lvl2pPr marL="742950" indent="-285750">
              <a:spcBef>
                <a:spcPct val="20000"/>
              </a:spcBef>
              <a:buChar char="–"/>
              <a:defRPr sz="2000">
                <a:solidFill>
                  <a:srgbClr val="4D4948"/>
                </a:solidFill>
                <a:latin typeface="Arial" panose="020B0604020202020204" pitchFamily="34" charset="0"/>
                <a:ea typeface="仿宋_GB2312" panose="0201060903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l" eaLnBrk="1" hangingPunct="1">
              <a:lnSpc>
                <a:spcPct val="150000"/>
              </a:lnSpc>
              <a:spcBef>
                <a:spcPct val="0"/>
              </a:spcBef>
              <a:buNone/>
            </a:pPr>
            <a:r>
              <a:rPr lang="en-US" altLang="zh-CN" sz="1800" b="1" dirty="0">
                <a:solidFill>
                  <a:srgbClr val="4D4D4D"/>
                </a:solidFill>
                <a:latin typeface="微软雅黑" panose="020B0503020204020204" charset="-122"/>
              </a:rPr>
              <a:t>◎ </a:t>
            </a:r>
            <a:r>
              <a:rPr lang="en-US" altLang="zh-CN" sz="1800" b="1" dirty="0">
                <a:solidFill>
                  <a:schemeClr val="bg2">
                    <a:lumMod val="25000"/>
                  </a:schemeClr>
                </a:solidFill>
                <a:latin typeface="微软雅黑" panose="020B0503020204020204" charset="-122"/>
                <a:sym typeface="+mn-ea"/>
              </a:rPr>
              <a:t>meeting and seminars</a:t>
            </a:r>
            <a:endParaRPr lang="en-US" altLang="zh-CN" sz="1800" b="1" dirty="0">
              <a:solidFill>
                <a:srgbClr val="C00000"/>
              </a:solidFill>
              <a:latin typeface="微软雅黑" panose="020B0503020204020204" charset="-122"/>
              <a:ea typeface="微软雅黑" panose="020B0503020204020204" charset="-122"/>
            </a:endParaRPr>
          </a:p>
          <a:p>
            <a:pPr algn="l" eaLnBrk="1" hangingPunct="1">
              <a:lnSpc>
                <a:spcPct val="150000"/>
              </a:lnSpc>
              <a:spcBef>
                <a:spcPct val="0"/>
              </a:spcBef>
              <a:buNone/>
            </a:pPr>
            <a:r>
              <a:rPr lang="en-US" altLang="zh-CN" sz="1800" b="1" dirty="0">
                <a:solidFill>
                  <a:srgbClr val="4D4D4D"/>
                </a:solidFill>
                <a:latin typeface="Franklin Gothic Medium" panose="020B0603020102020204" charset="0"/>
                <a:cs typeface="Franklin Gothic Medium" panose="020B0603020102020204" charset="0"/>
              </a:rPr>
              <a:t>◎ </a:t>
            </a:r>
            <a:r>
              <a:rPr lang="en-US" altLang="zh-CN" sz="1800" b="1" dirty="0">
                <a:solidFill>
                  <a:schemeClr val="bg2">
                    <a:lumMod val="25000"/>
                  </a:schemeClr>
                </a:solidFill>
                <a:latin typeface="微软雅黑" panose="020B0503020204020204" charset="-122"/>
                <a:sym typeface="+mn-ea"/>
              </a:rPr>
              <a:t>Research projects and publications</a:t>
            </a:r>
          </a:p>
          <a:p>
            <a:pPr algn="l" eaLnBrk="1" hangingPunct="1">
              <a:lnSpc>
                <a:spcPct val="150000"/>
              </a:lnSpc>
              <a:spcBef>
                <a:spcPct val="0"/>
              </a:spcBef>
              <a:buNone/>
            </a:pPr>
            <a:r>
              <a:rPr lang="en-US" altLang="zh-CN" sz="1800" b="1" dirty="0">
                <a:solidFill>
                  <a:srgbClr val="4D4D4D"/>
                </a:solidFill>
                <a:latin typeface="Franklin Gothic Medium" panose="020B0603020102020204" charset="0"/>
                <a:cs typeface="Franklin Gothic Medium" panose="020B0603020102020204" charset="0"/>
                <a:sym typeface="+mn-ea"/>
              </a:rPr>
              <a:t>◎ </a:t>
            </a:r>
            <a:r>
              <a:rPr lang="zh-CN" altLang="zh-CN" sz="1800" b="1" dirty="0">
                <a:solidFill>
                  <a:schemeClr val="bg2">
                    <a:lumMod val="25000"/>
                  </a:schemeClr>
                </a:solidFill>
                <a:latin typeface="微软雅黑" panose="020B0503020204020204" charset="-122"/>
                <a:sym typeface="+mn-ea"/>
              </a:rPr>
              <a:t>communication and exchanges</a:t>
            </a:r>
            <a:endParaRPr lang="en-US" altLang="zh-CN" sz="1800" dirty="0">
              <a:solidFill>
                <a:srgbClr val="4D4D4D"/>
              </a:solidFill>
              <a:latin typeface="Franklin Gothic Medium" panose="020B0603020102020204" charset="0"/>
              <a:cs typeface="Franklin Gothic Medium" panose="020B0603020102020204" charset="0"/>
            </a:endParaRPr>
          </a:p>
        </p:txBody>
      </p:sp>
    </p:spTree>
  </p:cSld>
  <p:clrMapOvr>
    <a:masterClrMapping/>
  </p:clrMapOvr>
  <p:transition spd="slow" advTm="1022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11270"/>
                                        </p:tgtEl>
                                        <p:attrNameLst>
                                          <p:attrName>style.visibility</p:attrName>
                                        </p:attrNameLst>
                                      </p:cBhvr>
                                      <p:to>
                                        <p:strVal val="visible"/>
                                      </p:to>
                                    </p:set>
                                    <p:anim calcmode="lin" valueType="num">
                                      <p:cBhvr>
                                        <p:cTn id="7" dur="500" fill="hold"/>
                                        <p:tgtEl>
                                          <p:spTgt spid="11270"/>
                                        </p:tgtEl>
                                        <p:attrNameLst>
                                          <p:attrName>ppt_w</p:attrName>
                                        </p:attrNameLst>
                                      </p:cBhvr>
                                      <p:tavLst>
                                        <p:tav tm="0">
                                          <p:val>
                                            <p:fltVal val="0"/>
                                          </p:val>
                                        </p:tav>
                                        <p:tav tm="100000">
                                          <p:val>
                                            <p:strVal val="#ppt_w"/>
                                          </p:val>
                                        </p:tav>
                                      </p:tavLst>
                                    </p:anim>
                                    <p:anim calcmode="lin" valueType="num">
                                      <p:cBhvr>
                                        <p:cTn id="8" dur="500" fill="hold"/>
                                        <p:tgtEl>
                                          <p:spTgt spid="11270"/>
                                        </p:tgtEl>
                                        <p:attrNameLst>
                                          <p:attrName>ppt_h</p:attrName>
                                        </p:attrNameLst>
                                      </p:cBhvr>
                                      <p:tavLst>
                                        <p:tav tm="0">
                                          <p:val>
                                            <p:fltVal val="0"/>
                                          </p:val>
                                        </p:tav>
                                        <p:tav tm="100000">
                                          <p:val>
                                            <p:strVal val="#ppt_h"/>
                                          </p:val>
                                        </p:tav>
                                      </p:tavLst>
                                    </p:anim>
                                    <p:anim calcmode="lin" valueType="num">
                                      <p:cBhvr>
                                        <p:cTn id="9" dur="500" fill="hold"/>
                                        <p:tgtEl>
                                          <p:spTgt spid="11270"/>
                                        </p:tgtEl>
                                        <p:attrNameLst>
                                          <p:attrName>style.rotation</p:attrName>
                                        </p:attrNameLst>
                                      </p:cBhvr>
                                      <p:tavLst>
                                        <p:tav tm="0">
                                          <p:val>
                                            <p:fltVal val="90"/>
                                          </p:val>
                                        </p:tav>
                                        <p:tav tm="100000">
                                          <p:val>
                                            <p:fltVal val="0"/>
                                          </p:val>
                                        </p:tav>
                                      </p:tavLst>
                                    </p:anim>
                                    <p:animEffect transition="in" filter="fade">
                                      <p:cBhvr>
                                        <p:cTn id="10" dur="500"/>
                                        <p:tgtEl>
                                          <p:spTgt spid="11270"/>
                                        </p:tgtEl>
                                      </p:cBhvr>
                                    </p:animEffect>
                                  </p:childTnLst>
                                </p:cTn>
                              </p:par>
                            </p:childTnLst>
                          </p:cTn>
                        </p:par>
                        <p:par>
                          <p:cTn id="11" fill="hold">
                            <p:stCondLst>
                              <p:cond delay="500"/>
                            </p:stCondLst>
                            <p:childTnLst>
                              <p:par>
                                <p:cTn id="12" presetID="1" presetClass="entr" presetSubtype="0" fill="hold" grpId="0" nodeType="afterEffect">
                                  <p:stCondLst>
                                    <p:cond delay="0"/>
                                  </p:stCondLst>
                                  <p:childTnLst>
                                    <p:set>
                                      <p:cBhvr>
                                        <p:cTn id="13" dur="1" fill="hold">
                                          <p:stCondLst>
                                            <p:cond delay="0"/>
                                          </p:stCondLst>
                                        </p:cTn>
                                        <p:tgtEl>
                                          <p:spTgt spid="11269"/>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0"/>
                                          </p:stCondLst>
                                        </p:cTn>
                                        <p:tgtEl>
                                          <p:spTgt spid="11268"/>
                                        </p:tgtEl>
                                        <p:attrNameLst>
                                          <p:attrName>style.visibility</p:attrName>
                                        </p:attrNameLst>
                                      </p:cBhvr>
                                      <p:to>
                                        <p:strVal val="visible"/>
                                      </p:to>
                                    </p:set>
                                  </p:childTnLst>
                                </p:cTn>
                              </p:par>
                            </p:childTnLst>
                          </p:cTn>
                        </p:par>
                        <p:par>
                          <p:cTn id="16" fill="hold">
                            <p:stCondLst>
                              <p:cond delay="500"/>
                            </p:stCondLst>
                            <p:childTnLst>
                              <p:par>
                                <p:cTn id="17" presetID="37" presetClass="path" presetSubtype="0" accel="50000" decel="50000" fill="hold" grpId="1" nodeType="afterEffect">
                                  <p:stCondLst>
                                    <p:cond delay="0"/>
                                  </p:stCondLst>
                                  <p:childTnLst>
                                    <p:animMotion origin="layout" path="M -0.000025 -0.000602 L -0.003273 0.050211 L -0.017834 0.108232 C -0.026935 0.126797 -0.042156 0.151161 -0.055939 0.163926 C -0.069721 0.176690 -0.084680 0.185280 -0.100283 0.184588 C -0.122133 0.191080 -0.136694 0.171823 -0.149833 0.159982 C -0.163353 0.148151 -0.172851 0.131443 -0.181038 0.114032 L -0.198986 0.056252 L -0.201974 -0.000602 " pathEditMode="relative" rAng="0" ptsTypes="FAfafaFAF">
                                      <p:cBhvr>
                                        <p:cTn id="18" dur="2000" spd="-99800" fill="hold"/>
                                        <p:tgtEl>
                                          <p:spTgt spid="11268"/>
                                        </p:tgtEl>
                                        <p:attrNameLst>
                                          <p:attrName>ppt_x</p:attrName>
                                          <p:attrName>ppt_y</p:attrName>
                                        </p:attrNameLst>
                                      </p:cBhvr>
                                      <p:rCtr x="10100" y="9300"/>
                                    </p:animMotion>
                                  </p:childTnLst>
                                </p:cTn>
                              </p:par>
                              <p:par>
                                <p:cTn id="19" presetID="22" presetClass="entr" presetSubtype="8" fill="hold" grpId="0" nodeType="withEffect">
                                  <p:stCondLst>
                                    <p:cond delay="0"/>
                                  </p:stCondLst>
                                  <p:childTnLst>
                                    <p:set>
                                      <p:cBhvr>
                                        <p:cTn id="20" dur="1" fill="hold">
                                          <p:stCondLst>
                                            <p:cond delay="0"/>
                                          </p:stCondLst>
                                        </p:cTn>
                                        <p:tgtEl>
                                          <p:spTgt spid="11267"/>
                                        </p:tgtEl>
                                        <p:attrNameLst>
                                          <p:attrName>style.visibility</p:attrName>
                                        </p:attrNameLst>
                                      </p:cBhvr>
                                      <p:to>
                                        <p:strVal val="visible"/>
                                      </p:to>
                                    </p:set>
                                    <p:animEffect transition="in" filter="wipe(left)">
                                      <p:cBhvr>
                                        <p:cTn id="21" dur="2000"/>
                                        <p:tgtEl>
                                          <p:spTgt spid="11267"/>
                                        </p:tgtEl>
                                      </p:cBhvr>
                                    </p:animEffect>
                                  </p:childTnLst>
                                </p:cTn>
                              </p:par>
                            </p:childTnLst>
                          </p:cTn>
                        </p:par>
                        <p:par>
                          <p:cTn id="22" fill="hold">
                            <p:stCondLst>
                              <p:cond delay="2500"/>
                            </p:stCondLst>
                            <p:childTnLst>
                              <p:par>
                                <p:cTn id="23" presetID="31" presetClass="entr" presetSubtype="0" fill="hold" nodeType="afterEffect">
                                  <p:stCondLst>
                                    <p:cond delay="0"/>
                                  </p:stCondLst>
                                  <p:childTnLst>
                                    <p:set>
                                      <p:cBhvr>
                                        <p:cTn id="24" dur="1" fill="hold">
                                          <p:stCondLst>
                                            <p:cond delay="0"/>
                                          </p:stCondLst>
                                        </p:cTn>
                                        <p:tgtEl>
                                          <p:spTgt spid="11271"/>
                                        </p:tgtEl>
                                        <p:attrNameLst>
                                          <p:attrName>style.visibility</p:attrName>
                                        </p:attrNameLst>
                                      </p:cBhvr>
                                      <p:to>
                                        <p:strVal val="visible"/>
                                      </p:to>
                                    </p:set>
                                    <p:anim calcmode="lin" valueType="num">
                                      <p:cBhvr>
                                        <p:cTn id="25" dur="500" fill="hold"/>
                                        <p:tgtEl>
                                          <p:spTgt spid="11271"/>
                                        </p:tgtEl>
                                        <p:attrNameLst>
                                          <p:attrName>ppt_w</p:attrName>
                                        </p:attrNameLst>
                                      </p:cBhvr>
                                      <p:tavLst>
                                        <p:tav tm="0">
                                          <p:val>
                                            <p:fltVal val="0"/>
                                          </p:val>
                                        </p:tav>
                                        <p:tav tm="100000">
                                          <p:val>
                                            <p:strVal val="#ppt_w"/>
                                          </p:val>
                                        </p:tav>
                                      </p:tavLst>
                                    </p:anim>
                                    <p:anim calcmode="lin" valueType="num">
                                      <p:cBhvr>
                                        <p:cTn id="26" dur="500" fill="hold"/>
                                        <p:tgtEl>
                                          <p:spTgt spid="11271"/>
                                        </p:tgtEl>
                                        <p:attrNameLst>
                                          <p:attrName>ppt_h</p:attrName>
                                        </p:attrNameLst>
                                      </p:cBhvr>
                                      <p:tavLst>
                                        <p:tav tm="0">
                                          <p:val>
                                            <p:fltVal val="0"/>
                                          </p:val>
                                        </p:tav>
                                        <p:tav tm="100000">
                                          <p:val>
                                            <p:strVal val="#ppt_h"/>
                                          </p:val>
                                        </p:tav>
                                      </p:tavLst>
                                    </p:anim>
                                    <p:anim calcmode="lin" valueType="num">
                                      <p:cBhvr>
                                        <p:cTn id="27" dur="500" fill="hold"/>
                                        <p:tgtEl>
                                          <p:spTgt spid="11271"/>
                                        </p:tgtEl>
                                        <p:attrNameLst>
                                          <p:attrName>style.rotation</p:attrName>
                                        </p:attrNameLst>
                                      </p:cBhvr>
                                      <p:tavLst>
                                        <p:tav tm="0">
                                          <p:val>
                                            <p:fltVal val="90"/>
                                          </p:val>
                                        </p:tav>
                                        <p:tav tm="100000">
                                          <p:val>
                                            <p:fltVal val="0"/>
                                          </p:val>
                                        </p:tav>
                                      </p:tavLst>
                                    </p:anim>
                                    <p:animEffect transition="in" filter="fade">
                                      <p:cBhvr>
                                        <p:cTn id="28" dur="500"/>
                                        <p:tgtEl>
                                          <p:spTgt spid="112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ldLvl="0" animBg="1"/>
      <p:bldP spid="11268" grpId="0" bldLvl="0" animBg="1" autoUpdateAnimBg="0"/>
      <p:bldP spid="11268" grpId="1" bldLvl="0" animBg="1" autoUpdateAnimBg="0"/>
      <p:bldP spid="11269" grpId="0" bldLvl="0" animBg="1" autoUpdateAnimBg="0"/>
      <p:bldP spid="11270"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内容占位符 3"/>
          <p:cNvGraphicFramePr>
            <a:graphicFrameLocks noGrp="1"/>
          </p:cNvGraphicFramePr>
          <p:nvPr>
            <p:ph idx="1"/>
            <p:custDataLst>
              <p:tags r:id="rId1"/>
            </p:custDataLst>
            <p:extLst>
              <p:ext uri="{D42A27DB-BD31-4B8C-83A1-F6EECF244321}">
                <p14:modId xmlns:p14="http://schemas.microsoft.com/office/powerpoint/2010/main" val="2550592372"/>
              </p:ext>
            </p:extLst>
          </p:nvPr>
        </p:nvGraphicFramePr>
        <p:xfrm>
          <a:off x="430529" y="1165225"/>
          <a:ext cx="11572172" cy="5059680"/>
        </p:xfrm>
        <a:graphic>
          <a:graphicData uri="http://schemas.openxmlformats.org/drawingml/2006/table">
            <a:tbl>
              <a:tblPr firstRow="1" bandRow="1">
                <a:tableStyleId>{5C22544A-7EE6-4342-B048-85BDC9FD1C3A}</a:tableStyleId>
              </a:tblPr>
              <a:tblGrid>
                <a:gridCol w="1489337">
                  <a:extLst>
                    <a:ext uri="{9D8B030D-6E8A-4147-A177-3AD203B41FA5}">
                      <a16:colId xmlns:a16="http://schemas.microsoft.com/office/drawing/2014/main" val="20000"/>
                    </a:ext>
                  </a:extLst>
                </a:gridCol>
                <a:gridCol w="2115547">
                  <a:extLst>
                    <a:ext uri="{9D8B030D-6E8A-4147-A177-3AD203B41FA5}">
                      <a16:colId xmlns:a16="http://schemas.microsoft.com/office/drawing/2014/main" val="20001"/>
                    </a:ext>
                  </a:extLst>
                </a:gridCol>
                <a:gridCol w="2124755">
                  <a:extLst>
                    <a:ext uri="{9D8B030D-6E8A-4147-A177-3AD203B41FA5}">
                      <a16:colId xmlns:a16="http://schemas.microsoft.com/office/drawing/2014/main" val="20002"/>
                    </a:ext>
                  </a:extLst>
                </a:gridCol>
                <a:gridCol w="1761424">
                  <a:extLst>
                    <a:ext uri="{9D8B030D-6E8A-4147-A177-3AD203B41FA5}">
                      <a16:colId xmlns:a16="http://schemas.microsoft.com/office/drawing/2014/main" val="20003"/>
                    </a:ext>
                  </a:extLst>
                </a:gridCol>
                <a:gridCol w="4081109">
                  <a:extLst>
                    <a:ext uri="{9D8B030D-6E8A-4147-A177-3AD203B41FA5}">
                      <a16:colId xmlns:a16="http://schemas.microsoft.com/office/drawing/2014/main" val="20004"/>
                    </a:ext>
                  </a:extLst>
                </a:gridCol>
              </a:tblGrid>
              <a:tr h="608965">
                <a:tc>
                  <a:txBody>
                    <a:bodyPr/>
                    <a:lstStyle/>
                    <a:p>
                      <a:pPr algn="ctr">
                        <a:buNone/>
                      </a:pPr>
                      <a:endParaRPr lang="en-US" altLang="zh-CN" sz="3600" dirty="0"/>
                    </a:p>
                  </a:txBody>
                  <a:tcPr/>
                </a:tc>
                <a:tc>
                  <a:txBody>
                    <a:bodyPr/>
                    <a:lstStyle/>
                    <a:p>
                      <a:pPr algn="ctr">
                        <a:buNone/>
                      </a:pPr>
                      <a:r>
                        <a:rPr lang="en-US" altLang="zh-CN" sz="2800"/>
                        <a:t>members,</a:t>
                      </a:r>
                    </a:p>
                    <a:p>
                      <a:pPr algn="ctr">
                        <a:buNone/>
                      </a:pPr>
                      <a:r>
                        <a:rPr lang="en-US" altLang="zh-CN" sz="2800"/>
                        <a:t>observers</a:t>
                      </a:r>
                    </a:p>
                  </a:txBody>
                  <a:tcPr/>
                </a:tc>
                <a:tc>
                  <a:txBody>
                    <a:bodyPr/>
                    <a:lstStyle/>
                    <a:p>
                      <a:pPr algn="ctr">
                        <a:buNone/>
                      </a:pPr>
                      <a:r>
                        <a:rPr lang="en-US" altLang="zh-CN" sz="2800"/>
                        <a:t>participants</a:t>
                      </a:r>
                    </a:p>
                  </a:txBody>
                  <a:tcPr/>
                </a:tc>
                <a:tc>
                  <a:txBody>
                    <a:bodyPr/>
                    <a:lstStyle/>
                    <a:p>
                      <a:pPr algn="ctr">
                        <a:buNone/>
                      </a:pPr>
                      <a:r>
                        <a:rPr lang="en-US" altLang="zh-CN" sz="2800" dirty="0"/>
                        <a:t>   speakers</a:t>
                      </a:r>
                    </a:p>
                  </a:txBody>
                  <a:tcPr/>
                </a:tc>
                <a:tc>
                  <a:txBody>
                    <a:bodyPr/>
                    <a:lstStyle/>
                    <a:p>
                      <a:pPr algn="ctr">
                        <a:buNone/>
                      </a:pPr>
                      <a:r>
                        <a:rPr lang="en-US" altLang="zh-CN" sz="2800" dirty="0"/>
                        <a:t>Theme</a:t>
                      </a:r>
                    </a:p>
                  </a:txBody>
                  <a:tcPr/>
                </a:tc>
                <a:extLst>
                  <a:ext uri="{0D108BD9-81ED-4DB2-BD59-A6C34878D82A}">
                    <a16:rowId xmlns:a16="http://schemas.microsoft.com/office/drawing/2014/main" val="10000"/>
                  </a:ext>
                </a:extLst>
              </a:tr>
              <a:tr h="594360">
                <a:tc>
                  <a:txBody>
                    <a:bodyPr/>
                    <a:lstStyle/>
                    <a:p>
                      <a:pPr algn="ctr">
                        <a:buNone/>
                      </a:pPr>
                      <a:r>
                        <a:rPr lang="en-US" altLang="zh-CN" sz="2400">
                          <a:latin typeface="Times New Roman" panose="02020603050405020304" pitchFamily="18" charset="0"/>
                        </a:rPr>
                        <a:t>1st meeting</a:t>
                      </a:r>
                    </a:p>
                  </a:txBody>
                  <a:tcPr/>
                </a:tc>
                <a:tc>
                  <a:txBody>
                    <a:bodyPr/>
                    <a:lstStyle/>
                    <a:p>
                      <a:pPr algn="ctr">
                        <a:buNone/>
                      </a:pPr>
                      <a:r>
                        <a:rPr lang="en-US" altLang="zh-CN" sz="2400">
                          <a:latin typeface="Times New Roman" panose="02020603050405020304" pitchFamily="18" charset="0"/>
                        </a:rPr>
                        <a:t>19,1</a:t>
                      </a:r>
                    </a:p>
                  </a:txBody>
                  <a:tcPr/>
                </a:tc>
                <a:tc>
                  <a:txBody>
                    <a:bodyPr/>
                    <a:lstStyle/>
                    <a:p>
                      <a:pPr algn="ctr">
                        <a:buNone/>
                      </a:pPr>
                      <a:r>
                        <a:rPr lang="en-US" altLang="zh-CN" sz="2400">
                          <a:latin typeface="Times New Roman" panose="02020603050405020304" pitchFamily="18" charset="0"/>
                        </a:rPr>
                        <a:t>18</a:t>
                      </a:r>
                    </a:p>
                  </a:txBody>
                  <a:tcPr/>
                </a:tc>
                <a:tc>
                  <a:txBody>
                    <a:bodyPr/>
                    <a:lstStyle/>
                    <a:p>
                      <a:pPr algn="ctr">
                        <a:buNone/>
                      </a:pPr>
                      <a:r>
                        <a:rPr lang="en-US" altLang="zh-CN" sz="2400">
                          <a:latin typeface="Times New Roman" panose="02020603050405020304" pitchFamily="18" charset="0"/>
                        </a:rPr>
                        <a:t>13</a:t>
                      </a:r>
                    </a:p>
                  </a:txBody>
                  <a:tcPr/>
                </a:tc>
                <a:tc>
                  <a:txBody>
                    <a:bodyPr/>
                    <a:lstStyle/>
                    <a:p>
                      <a:pPr algn="ctr">
                        <a:buNone/>
                      </a:pPr>
                      <a:r>
                        <a:rPr lang="en-US" altLang="zh-CN" sz="2400" dirty="0">
                          <a:latin typeface="Times New Roman" panose="02020603050405020304" pitchFamily="18" charset="0"/>
                        </a:rPr>
                        <a:t>Chance and Challenge</a:t>
                      </a:r>
                    </a:p>
                    <a:p>
                      <a:pPr algn="ctr">
                        <a:buNone/>
                      </a:pPr>
                      <a:r>
                        <a:rPr lang="en-US" altLang="zh-CN" sz="2400" dirty="0">
                          <a:latin typeface="Times New Roman" panose="02020603050405020304" pitchFamily="18" charset="0"/>
                          <a:sym typeface="+mn-ea"/>
                        </a:rPr>
                        <a:t>in big data era</a:t>
                      </a:r>
                      <a:endParaRPr lang="en-US" altLang="zh-CN" sz="2400" dirty="0">
                        <a:latin typeface="Times New Roman" panose="02020603050405020304" pitchFamily="18" charset="0"/>
                      </a:endParaRPr>
                    </a:p>
                  </a:txBody>
                  <a:tcPr/>
                </a:tc>
                <a:extLst>
                  <a:ext uri="{0D108BD9-81ED-4DB2-BD59-A6C34878D82A}">
                    <a16:rowId xmlns:a16="http://schemas.microsoft.com/office/drawing/2014/main" val="10001"/>
                  </a:ext>
                </a:extLst>
              </a:tr>
              <a:tr h="594360">
                <a:tc>
                  <a:txBody>
                    <a:bodyPr/>
                    <a:lstStyle/>
                    <a:p>
                      <a:pPr algn="ctr">
                        <a:buNone/>
                      </a:pPr>
                      <a:r>
                        <a:rPr lang="en-US" altLang="zh-CN" sz="2400">
                          <a:latin typeface="Times New Roman" panose="02020603050405020304" pitchFamily="18" charset="0"/>
                        </a:rPr>
                        <a:t>2nd meeting</a:t>
                      </a:r>
                    </a:p>
                  </a:txBody>
                  <a:tcPr/>
                </a:tc>
                <a:tc>
                  <a:txBody>
                    <a:bodyPr/>
                    <a:lstStyle/>
                    <a:p>
                      <a:pPr algn="ctr">
                        <a:buNone/>
                      </a:pPr>
                      <a:r>
                        <a:rPr lang="en-US" altLang="zh-CN" sz="2400">
                          <a:latin typeface="Times New Roman" panose="02020603050405020304" pitchFamily="18" charset="0"/>
                        </a:rPr>
                        <a:t>27,3</a:t>
                      </a:r>
                    </a:p>
                  </a:txBody>
                  <a:tcPr/>
                </a:tc>
                <a:tc>
                  <a:txBody>
                    <a:bodyPr/>
                    <a:lstStyle/>
                    <a:p>
                      <a:pPr algn="ctr">
                        <a:buNone/>
                      </a:pPr>
                      <a:r>
                        <a:rPr lang="en-US" altLang="zh-CN" sz="2400">
                          <a:latin typeface="Times New Roman" panose="02020603050405020304" pitchFamily="18" charset="0"/>
                        </a:rPr>
                        <a:t>20</a:t>
                      </a:r>
                    </a:p>
                  </a:txBody>
                  <a:tcPr/>
                </a:tc>
                <a:tc>
                  <a:txBody>
                    <a:bodyPr/>
                    <a:lstStyle/>
                    <a:p>
                      <a:pPr algn="ctr">
                        <a:buNone/>
                      </a:pPr>
                      <a:r>
                        <a:rPr lang="en-US" altLang="zh-CN" sz="2400">
                          <a:latin typeface="Times New Roman" panose="02020603050405020304" pitchFamily="18" charset="0"/>
                        </a:rPr>
                        <a:t>14+3</a:t>
                      </a:r>
                    </a:p>
                  </a:txBody>
                  <a:tcPr/>
                </a:tc>
                <a:tc>
                  <a:txBody>
                    <a:bodyPr/>
                    <a:lstStyle/>
                    <a:p>
                      <a:pPr algn="ctr">
                        <a:buNone/>
                      </a:pPr>
                      <a:r>
                        <a:rPr lang="en-US" altLang="zh-CN" sz="2400" dirty="0">
                          <a:latin typeface="Times New Roman" panose="02020603050405020304" pitchFamily="18" charset="0"/>
                        </a:rPr>
                        <a:t>Big data auditing </a:t>
                      </a:r>
                    </a:p>
                    <a:p>
                      <a:pPr algn="ctr">
                        <a:buNone/>
                      </a:pPr>
                      <a:r>
                        <a:rPr lang="en-US" altLang="zh-CN" sz="2400" dirty="0">
                          <a:latin typeface="Times New Roman" panose="02020603050405020304" pitchFamily="18" charset="0"/>
                        </a:rPr>
                        <a:t>practices and cases</a:t>
                      </a:r>
                    </a:p>
                  </a:txBody>
                  <a:tcPr/>
                </a:tc>
                <a:extLst>
                  <a:ext uri="{0D108BD9-81ED-4DB2-BD59-A6C34878D82A}">
                    <a16:rowId xmlns:a16="http://schemas.microsoft.com/office/drawing/2014/main" val="10002"/>
                  </a:ext>
                </a:extLst>
              </a:tr>
              <a:tr h="807720">
                <a:tc>
                  <a:txBody>
                    <a:bodyPr/>
                    <a:lstStyle/>
                    <a:p>
                      <a:pPr algn="ctr">
                        <a:buNone/>
                      </a:pPr>
                      <a:r>
                        <a:rPr lang="en-US" altLang="zh-CN" sz="2400">
                          <a:latin typeface="Times New Roman" panose="02020603050405020304" pitchFamily="18" charset="0"/>
                        </a:rPr>
                        <a:t>3rd meeting</a:t>
                      </a:r>
                    </a:p>
                  </a:txBody>
                  <a:tcPr/>
                </a:tc>
                <a:tc>
                  <a:txBody>
                    <a:bodyPr/>
                    <a:lstStyle/>
                    <a:p>
                      <a:pPr algn="ctr">
                        <a:buNone/>
                      </a:pPr>
                      <a:r>
                        <a:rPr lang="en-US" altLang="zh-CN" sz="2400" dirty="0">
                          <a:latin typeface="Times New Roman" panose="02020603050405020304" pitchFamily="18" charset="0"/>
                        </a:rPr>
                        <a:t>28,3</a:t>
                      </a:r>
                    </a:p>
                    <a:p>
                      <a:pPr algn="ctr">
                        <a:buNone/>
                      </a:pPr>
                      <a:endParaRPr lang="en-US" altLang="zh-CN" sz="2400" dirty="0">
                        <a:latin typeface="Times New Roman" panose="02020603050405020304" pitchFamily="18" charset="0"/>
                      </a:endParaRPr>
                    </a:p>
                  </a:txBody>
                  <a:tcPr/>
                </a:tc>
                <a:tc>
                  <a:txBody>
                    <a:bodyPr/>
                    <a:lstStyle/>
                    <a:p>
                      <a:pPr algn="ctr">
                        <a:buNone/>
                      </a:pPr>
                      <a:r>
                        <a:rPr lang="en-US" altLang="zh-CN" sz="2400">
                          <a:latin typeface="Times New Roman" panose="02020603050405020304" pitchFamily="18" charset="0"/>
                        </a:rPr>
                        <a:t>51</a:t>
                      </a:r>
                    </a:p>
                  </a:txBody>
                  <a:tcPr/>
                </a:tc>
                <a:tc>
                  <a:txBody>
                    <a:bodyPr/>
                    <a:lstStyle/>
                    <a:p>
                      <a:pPr algn="ctr">
                        <a:buNone/>
                      </a:pPr>
                      <a:r>
                        <a:rPr lang="en-US" altLang="zh-CN" sz="2400">
                          <a:latin typeface="Times New Roman" panose="02020603050405020304" pitchFamily="18" charset="0"/>
                        </a:rPr>
                        <a:t>14+1</a:t>
                      </a:r>
                    </a:p>
                  </a:txBody>
                  <a:tcPr/>
                </a:tc>
                <a:tc>
                  <a:txBody>
                    <a:bodyPr/>
                    <a:lstStyle/>
                    <a:p>
                      <a:pPr algn="ctr">
                        <a:buNone/>
                      </a:pPr>
                      <a:r>
                        <a:rPr lang="en-US" altLang="zh-CN" sz="2400" dirty="0">
                          <a:latin typeface="Times New Roman" panose="02020603050405020304" pitchFamily="18" charset="0"/>
                        </a:rPr>
                        <a:t>Changes on audit management </a:t>
                      </a:r>
                    </a:p>
                    <a:p>
                      <a:pPr algn="ctr">
                        <a:buNone/>
                      </a:pPr>
                      <a:r>
                        <a:rPr lang="en-US" altLang="zh-CN" sz="2400" dirty="0">
                          <a:latin typeface="Times New Roman" panose="02020603050405020304" pitchFamily="18" charset="0"/>
                        </a:rPr>
                        <a:t>in a big data environment</a:t>
                      </a:r>
                    </a:p>
                  </a:txBody>
                  <a:tcPr/>
                </a:tc>
                <a:extLst>
                  <a:ext uri="{0D108BD9-81ED-4DB2-BD59-A6C34878D82A}">
                    <a16:rowId xmlns:a16="http://schemas.microsoft.com/office/drawing/2014/main" val="10003"/>
                  </a:ext>
                </a:extLst>
              </a:tr>
              <a:tr h="822960">
                <a:tc>
                  <a:txBody>
                    <a:bodyPr/>
                    <a:lstStyle/>
                    <a:p>
                      <a:pPr algn="ctr">
                        <a:buNone/>
                      </a:pPr>
                      <a:r>
                        <a:rPr lang="en-US" altLang="zh-CN" sz="2400">
                          <a:latin typeface="Times New Roman" panose="02020603050405020304" pitchFamily="18" charset="0"/>
                          <a:sym typeface="+mn-ea"/>
                        </a:rPr>
                        <a:t>4th meeting</a:t>
                      </a:r>
                      <a:endParaRPr lang="en-US" altLang="zh-CN" sz="2400">
                        <a:latin typeface="Times New Roman" panose="02020603050405020304" pitchFamily="18" charset="0"/>
                      </a:endParaRPr>
                    </a:p>
                  </a:txBody>
                  <a:tcPr/>
                </a:tc>
                <a:tc>
                  <a:txBody>
                    <a:bodyPr/>
                    <a:lstStyle/>
                    <a:p>
                      <a:pPr algn="ctr">
                        <a:buNone/>
                      </a:pPr>
                      <a:r>
                        <a:rPr lang="en-US" altLang="zh-CN" sz="2400">
                          <a:latin typeface="Times New Roman" panose="02020603050405020304" pitchFamily="18" charset="0"/>
                        </a:rPr>
                        <a:t>33,3</a:t>
                      </a:r>
                    </a:p>
                  </a:txBody>
                  <a:tcPr/>
                </a:tc>
                <a:tc>
                  <a:txBody>
                    <a:bodyPr/>
                    <a:lstStyle/>
                    <a:p>
                      <a:pPr algn="ctr">
                        <a:buNone/>
                      </a:pPr>
                      <a:r>
                        <a:rPr lang="en-US" altLang="zh-CN" sz="2400">
                          <a:latin typeface="Times New Roman" panose="02020603050405020304" pitchFamily="18" charset="0"/>
                        </a:rPr>
                        <a:t>above 100</a:t>
                      </a:r>
                    </a:p>
                  </a:txBody>
                  <a:tcPr/>
                </a:tc>
                <a:tc>
                  <a:txBody>
                    <a:bodyPr/>
                    <a:lstStyle/>
                    <a:p>
                      <a:pPr algn="ctr">
                        <a:buNone/>
                      </a:pPr>
                      <a:r>
                        <a:rPr lang="en-US" altLang="zh-CN" sz="2400">
                          <a:latin typeface="Times New Roman" panose="02020603050405020304" pitchFamily="18" charset="0"/>
                        </a:rPr>
                        <a:t>11</a:t>
                      </a:r>
                    </a:p>
                  </a:txBody>
                  <a:tcPr/>
                </a:tc>
                <a:tc>
                  <a:txBody>
                    <a:bodyPr/>
                    <a:lstStyle/>
                    <a:p>
                      <a:pPr algn="ctr">
                        <a:buNone/>
                      </a:pPr>
                      <a:r>
                        <a:rPr lang="en-US" altLang="zh-CN" sz="2400" dirty="0">
                          <a:latin typeface="Times New Roman" panose="02020603050405020304" pitchFamily="18" charset="0"/>
                        </a:rPr>
                        <a:t>Auditing technology</a:t>
                      </a:r>
                    </a:p>
                    <a:p>
                      <a:pPr algn="ctr">
                        <a:buNone/>
                      </a:pPr>
                      <a:r>
                        <a:rPr lang="en-US" altLang="zh-CN" sz="2400" dirty="0">
                          <a:latin typeface="Times New Roman" panose="02020603050405020304" pitchFamily="18" charset="0"/>
                          <a:sym typeface="+mn-ea"/>
                        </a:rPr>
                        <a:t>Innovation</a:t>
                      </a:r>
                      <a:endParaRPr lang="en-US" altLang="zh-CN" sz="2400" dirty="0">
                        <a:latin typeface="Times New Roman" panose="02020603050405020304" pitchFamily="18" charset="0"/>
                      </a:endParaRPr>
                    </a:p>
                  </a:txBody>
                  <a:tcPr/>
                </a:tc>
                <a:extLst>
                  <a:ext uri="{0D108BD9-81ED-4DB2-BD59-A6C34878D82A}">
                    <a16:rowId xmlns:a16="http://schemas.microsoft.com/office/drawing/2014/main" val="10004"/>
                  </a:ext>
                </a:extLst>
              </a:tr>
              <a:tr h="822960">
                <a:tc>
                  <a:txBody>
                    <a:bodyPr/>
                    <a:lstStyle/>
                    <a:p>
                      <a:pPr algn="ctr">
                        <a:buNone/>
                      </a:pPr>
                      <a:r>
                        <a:rPr lang="en-US" altLang="zh-CN" sz="2400">
                          <a:latin typeface="Times New Roman" panose="02020603050405020304" pitchFamily="18" charset="0"/>
                          <a:sym typeface="+mn-ea"/>
                        </a:rPr>
                        <a:t>5th meeting</a:t>
                      </a:r>
                      <a:endParaRPr lang="en-US" altLang="zh-CN" sz="2400">
                        <a:latin typeface="Times New Roman" panose="02020603050405020304" pitchFamily="18" charset="0"/>
                      </a:endParaRPr>
                    </a:p>
                  </a:txBody>
                  <a:tcPr/>
                </a:tc>
                <a:tc>
                  <a:txBody>
                    <a:bodyPr/>
                    <a:lstStyle/>
                    <a:p>
                      <a:pPr algn="ctr">
                        <a:buNone/>
                      </a:pPr>
                      <a:r>
                        <a:rPr lang="en-US" altLang="zh-CN" sz="2400">
                          <a:latin typeface="Times New Roman" panose="02020603050405020304" pitchFamily="18" charset="0"/>
                          <a:sym typeface="+mn-ea"/>
                        </a:rPr>
                        <a:t>35,5</a:t>
                      </a:r>
                      <a:endParaRPr lang="en-US" altLang="zh-CN" sz="2400">
                        <a:latin typeface="Times New Roman" panose="02020603050405020304" pitchFamily="18" charset="0"/>
                      </a:endParaRPr>
                    </a:p>
                  </a:txBody>
                  <a:tcPr/>
                </a:tc>
                <a:tc>
                  <a:txBody>
                    <a:bodyPr/>
                    <a:lstStyle/>
                    <a:p>
                      <a:pPr algn="ctr">
                        <a:buNone/>
                      </a:pPr>
                      <a:r>
                        <a:rPr lang="en-US" altLang="zh-CN" sz="2400" dirty="0">
                          <a:latin typeface="Times New Roman" panose="02020603050405020304" pitchFamily="18" charset="0"/>
                        </a:rPr>
                        <a:t>TBD</a:t>
                      </a:r>
                    </a:p>
                  </a:txBody>
                  <a:tcPr/>
                </a:tc>
                <a:tc>
                  <a:txBody>
                    <a:bodyPr/>
                    <a:lstStyle/>
                    <a:p>
                      <a:pPr algn="ctr">
                        <a:buNone/>
                      </a:pPr>
                      <a:r>
                        <a:rPr lang="en-US" altLang="zh-CN" sz="2400" dirty="0">
                          <a:latin typeface="Times New Roman" panose="02020603050405020304" pitchFamily="18" charset="0"/>
                        </a:rPr>
                        <a:t>TBD</a:t>
                      </a:r>
                    </a:p>
                  </a:txBody>
                  <a:tcPr/>
                </a:tc>
                <a:tc>
                  <a:txBody>
                    <a:bodyPr/>
                    <a:lstStyle/>
                    <a:p>
                      <a:pPr algn="ctr">
                        <a:buNone/>
                      </a:pPr>
                      <a:r>
                        <a:rPr lang="en-US" altLang="zh-CN" sz="2400" dirty="0">
                          <a:latin typeface="Times New Roman" panose="02020603050405020304" pitchFamily="18" charset="0"/>
                          <a:sym typeface="+mn-ea"/>
                        </a:rPr>
                        <a:t>Audit quality control in a big data environment</a:t>
                      </a:r>
                      <a:endParaRPr lang="en-US" altLang="zh-CN" sz="2400" dirty="0">
                        <a:latin typeface="Times New Roman" panose="02020603050405020304" pitchFamily="18" charset="0"/>
                      </a:endParaRPr>
                    </a:p>
                  </a:txBody>
                  <a:tcPr/>
                </a:tc>
                <a:extLst>
                  <a:ext uri="{0D108BD9-81ED-4DB2-BD59-A6C34878D82A}">
                    <a16:rowId xmlns:a16="http://schemas.microsoft.com/office/drawing/2014/main" val="10005"/>
                  </a:ext>
                </a:extLst>
              </a:tr>
            </a:tbl>
          </a:graphicData>
        </a:graphic>
      </p:graphicFrame>
      <p:sp>
        <p:nvSpPr>
          <p:cNvPr id="5" name="矩形 4"/>
          <p:cNvSpPr/>
          <p:nvPr/>
        </p:nvSpPr>
        <p:spPr>
          <a:xfrm>
            <a:off x="430530" y="267335"/>
            <a:ext cx="5383530" cy="727710"/>
          </a:xfrm>
          <a:prstGeom prst="rect">
            <a:avLst/>
          </a:prstGeom>
          <a:solidFill>
            <a:srgbClr val="F2F2F2"/>
          </a:solidFill>
          <a:ln>
            <a:solidFill>
              <a:srgbClr val="F2F2F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ClrTx/>
              <a:buSzTx/>
              <a:buFontTx/>
            </a:pPr>
            <a:r>
              <a:rPr lang="zh-CN" altLang="en-US" sz="2800" b="1" dirty="0">
                <a:solidFill>
                  <a:schemeClr val="bg2">
                    <a:lumMod val="25000"/>
                  </a:schemeClr>
                </a:solidFill>
                <a:latin typeface="微软雅黑" panose="020B0503020204020204" charset="-122"/>
                <a:ea typeface="微软雅黑" panose="020B0503020204020204" charset="-122"/>
              </a:rPr>
              <a:t>1. Meetings and seminars </a:t>
            </a:r>
          </a:p>
        </p:txBody>
      </p:sp>
    </p:spTree>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892810" y="372745"/>
            <a:ext cx="5974715" cy="453390"/>
          </a:xfrm>
          <a:prstGeom prst="rect">
            <a:avLst/>
          </a:prstGeom>
          <a:solidFill>
            <a:srgbClr val="F2F2F2"/>
          </a:solidFill>
          <a:ln>
            <a:solidFill>
              <a:srgbClr val="F2F2F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altLang="zh-CN" sz="2000" b="1" kern="0" dirty="0">
                <a:solidFill>
                  <a:srgbClr val="003366"/>
                </a:solidFill>
                <a:latin typeface="Cambria" panose="02040503050406030204" pitchFamily="18" charset="0"/>
                <a:ea typeface="微软雅黑" panose="020B0503020204020204" charset="-122"/>
                <a:cs typeface="Cambria" panose="02040503050406030204" pitchFamily="18" charset="0"/>
                <a:sym typeface="+mn-ea"/>
              </a:rPr>
              <a:t>Annual</a:t>
            </a:r>
            <a:r>
              <a:rPr lang="zh-CN" altLang="en-US" sz="2000" b="1" kern="0" dirty="0">
                <a:solidFill>
                  <a:srgbClr val="003366"/>
                </a:solidFill>
                <a:latin typeface="Cambria" panose="02040503050406030204" pitchFamily="18" charset="0"/>
                <a:ea typeface="微软雅黑" panose="020B0503020204020204" charset="-122"/>
                <a:cs typeface="Cambria" panose="02040503050406030204" pitchFamily="18" charset="0"/>
                <a:sym typeface="+mn-ea"/>
              </a:rPr>
              <a:t> meetings</a:t>
            </a:r>
            <a:r>
              <a:rPr lang="en-US" altLang="zh-CN" sz="2000" b="1" kern="0" dirty="0">
                <a:solidFill>
                  <a:srgbClr val="003366"/>
                </a:solidFill>
                <a:latin typeface="Cambria" panose="02040503050406030204" pitchFamily="18" charset="0"/>
                <a:ea typeface="微软雅黑" panose="020B0503020204020204" charset="-122"/>
                <a:cs typeface="Cambria" panose="02040503050406030204" pitchFamily="18" charset="0"/>
                <a:sym typeface="+mn-ea"/>
              </a:rPr>
              <a:t>:  </a:t>
            </a:r>
            <a:r>
              <a:rPr sz="2000" b="1" dirty="0">
                <a:solidFill>
                  <a:schemeClr val="tx1"/>
                </a:solidFill>
                <a:latin typeface="微软雅黑" panose="020B0503020204020204" charset="-122"/>
                <a:ea typeface="微软雅黑" panose="020B0503020204020204" charset="-122"/>
                <a:sym typeface="+mn-ea"/>
              </a:rPr>
              <a:t> 2020-2022</a:t>
            </a:r>
            <a:r>
              <a:rPr lang="zh-CN" altLang="en-US" sz="2000" b="1" dirty="0">
                <a:solidFill>
                  <a:schemeClr val="bg2">
                    <a:lumMod val="25000"/>
                  </a:schemeClr>
                </a:solidFill>
                <a:latin typeface="微软雅黑" panose="020B0503020204020204" charset="-122"/>
                <a:ea typeface="微软雅黑" panose="020B0503020204020204" charset="-122"/>
              </a:rPr>
              <a:t> </a:t>
            </a:r>
          </a:p>
        </p:txBody>
      </p:sp>
      <p:sp>
        <p:nvSpPr>
          <p:cNvPr id="4" name="矩形 3"/>
          <p:cNvSpPr/>
          <p:nvPr/>
        </p:nvSpPr>
        <p:spPr>
          <a:xfrm>
            <a:off x="11060430" y="1270"/>
            <a:ext cx="671830" cy="636905"/>
          </a:xfrm>
          <a:prstGeom prst="rect">
            <a:avLst/>
          </a:prstGeom>
          <a:solidFill>
            <a:srgbClr val="F2F2F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100" b="1" dirty="0">
                <a:solidFill>
                  <a:schemeClr val="bg2">
                    <a:lumMod val="25000"/>
                  </a:schemeClr>
                </a:solidFill>
                <a:latin typeface="Times New Roman" panose="02020603050405020304" pitchFamily="18" charset="0"/>
                <a:cs typeface="Times New Roman" panose="02020603050405020304" pitchFamily="18" charset="0"/>
              </a:rPr>
              <a:t>WGBD</a:t>
            </a:r>
          </a:p>
        </p:txBody>
      </p:sp>
      <p:sp>
        <p:nvSpPr>
          <p:cNvPr id="2" name="文本框 1"/>
          <p:cNvSpPr txBox="1"/>
          <p:nvPr/>
        </p:nvSpPr>
        <p:spPr>
          <a:xfrm>
            <a:off x="763270" y="1869440"/>
            <a:ext cx="3216910" cy="1340752"/>
          </a:xfrm>
          <a:prstGeom prst="rect">
            <a:avLst/>
          </a:prstGeom>
          <a:noFill/>
        </p:spPr>
        <p:txBody>
          <a:bodyPr wrap="square" rtlCol="0" anchor="t">
            <a:spAutoFit/>
          </a:bodyPr>
          <a:lstStyle/>
          <a:p>
            <a:pPr indent="0" algn="just" defTabSz="914400" fontAlgn="auto">
              <a:lnSpc>
                <a:spcPct val="130000"/>
              </a:lnSpc>
              <a:buClrTx/>
              <a:buSzTx/>
              <a:buFont typeface="Arial" panose="020B0604020202020204" pitchFamily="34" charset="0"/>
              <a:buNone/>
            </a:pPr>
            <a:r>
              <a:rPr lang="zh-CN" altLang="en-US" sz="1600" b="1" kern="0" dirty="0">
                <a:solidFill>
                  <a:srgbClr val="003366"/>
                </a:solidFill>
                <a:latin typeface="Times New Roman" panose="02020603050405020304" pitchFamily="18" charset="0"/>
                <a:ea typeface="微软雅黑" panose="020B0503020204020204" charset="-122"/>
                <a:cs typeface="Times New Roman" panose="02020603050405020304" pitchFamily="18" charset="0"/>
                <a:sym typeface="+mn-ea"/>
              </a:rPr>
              <a:t>Working group meetings will be</a:t>
            </a:r>
            <a:r>
              <a:rPr lang="zh-CN" altLang="en-US" sz="1600" b="1" kern="0" dirty="0">
                <a:solidFill>
                  <a:srgbClr val="C00000"/>
                </a:solidFill>
                <a:latin typeface="Times New Roman" panose="02020603050405020304" pitchFamily="18" charset="0"/>
                <a:ea typeface="微软雅黑" panose="020B0503020204020204" charset="-122"/>
                <a:cs typeface="Times New Roman" panose="02020603050405020304" pitchFamily="18" charset="0"/>
                <a:sym typeface="+mn-ea"/>
              </a:rPr>
              <a:t> held annually</a:t>
            </a:r>
            <a:r>
              <a:rPr lang="zh-CN" altLang="en-US" sz="1600" b="1" kern="0" dirty="0">
                <a:solidFill>
                  <a:srgbClr val="003366"/>
                </a:solidFill>
                <a:latin typeface="Times New Roman" panose="02020603050405020304" pitchFamily="18" charset="0"/>
                <a:ea typeface="微软雅黑" panose="020B0503020204020204" charset="-122"/>
                <a:cs typeface="Times New Roman" panose="02020603050405020304" pitchFamily="18" charset="0"/>
                <a:sym typeface="+mn-ea"/>
              </a:rPr>
              <a:t> </a:t>
            </a:r>
            <a:r>
              <a:rPr lang="en-US" altLang="zh-CN" sz="1600" b="1" kern="0" dirty="0">
                <a:solidFill>
                  <a:srgbClr val="003366"/>
                </a:solidFill>
                <a:latin typeface="Times New Roman" panose="02020603050405020304" pitchFamily="18" charset="0"/>
                <a:ea typeface="微软雅黑" panose="020B0503020204020204" charset="-122"/>
                <a:cs typeface="Times New Roman" panose="02020603050405020304" pitchFamily="18" charset="0"/>
                <a:sym typeface="+mn-ea"/>
              </a:rPr>
              <a:t>to</a:t>
            </a:r>
            <a:r>
              <a:rPr lang="zh-CN" altLang="en-US" sz="1600" b="1" kern="0" dirty="0">
                <a:solidFill>
                  <a:srgbClr val="003366"/>
                </a:solidFill>
                <a:latin typeface="Times New Roman" panose="02020603050405020304" pitchFamily="18" charset="0"/>
                <a:ea typeface="微软雅黑" panose="020B0503020204020204" charset="-122"/>
                <a:cs typeface="Times New Roman" panose="02020603050405020304" pitchFamily="18" charset="0"/>
                <a:sym typeface="+mn-ea"/>
              </a:rPr>
              <a:t> </a:t>
            </a:r>
            <a:r>
              <a:rPr lang="en-US" altLang="zh-CN" sz="1600" b="1" kern="0" dirty="0">
                <a:solidFill>
                  <a:srgbClr val="003366"/>
                </a:solidFill>
                <a:latin typeface="Times New Roman" panose="02020603050405020304" pitchFamily="18" charset="0"/>
                <a:ea typeface="微软雅黑" panose="020B0503020204020204" charset="-122"/>
                <a:cs typeface="Times New Roman" panose="02020603050405020304" pitchFamily="18" charset="0"/>
                <a:sym typeface="+mn-ea"/>
              </a:rPr>
              <a:t>discuss</a:t>
            </a:r>
            <a:r>
              <a:rPr lang="zh-CN" altLang="en-US" sz="1600" b="1" kern="0" dirty="0">
                <a:solidFill>
                  <a:srgbClr val="003366"/>
                </a:solidFill>
                <a:latin typeface="Times New Roman" panose="02020603050405020304" pitchFamily="18" charset="0"/>
                <a:ea typeface="微软雅黑" panose="020B0503020204020204" charset="-122"/>
                <a:cs typeface="Times New Roman" panose="02020603050405020304" pitchFamily="18" charset="0"/>
                <a:sym typeface="+mn-ea"/>
              </a:rPr>
              <a:t> WGBD </a:t>
            </a:r>
            <a:r>
              <a:rPr lang="zh-CN" altLang="en-US" sz="1600" b="1" kern="0" dirty="0">
                <a:solidFill>
                  <a:srgbClr val="C00000"/>
                </a:solidFill>
                <a:latin typeface="Times New Roman" panose="02020603050405020304" pitchFamily="18" charset="0"/>
                <a:ea typeface="微软雅黑" panose="020B0503020204020204" charset="-122"/>
                <a:cs typeface="Times New Roman" panose="02020603050405020304" pitchFamily="18" charset="0"/>
                <a:sym typeface="+mn-ea"/>
              </a:rPr>
              <a:t>work plan</a:t>
            </a:r>
            <a:r>
              <a:rPr lang="zh-CN" altLang="en-US" sz="1600" b="1" kern="0" dirty="0">
                <a:solidFill>
                  <a:srgbClr val="003366"/>
                </a:solidFill>
                <a:latin typeface="Times New Roman" panose="02020603050405020304" pitchFamily="18" charset="0"/>
                <a:ea typeface="微软雅黑" panose="020B0503020204020204" charset="-122"/>
                <a:cs typeface="Times New Roman" panose="02020603050405020304" pitchFamily="18" charset="0"/>
                <a:sym typeface="+mn-ea"/>
              </a:rPr>
              <a:t>, </a:t>
            </a:r>
            <a:r>
              <a:rPr lang="en-US" altLang="zh-CN" sz="1600" b="1" kern="0" dirty="0">
                <a:solidFill>
                  <a:srgbClr val="003366"/>
                </a:solidFill>
                <a:latin typeface="Times New Roman" panose="02020603050405020304" pitchFamily="18" charset="0"/>
                <a:ea typeface="微软雅黑" panose="020B0503020204020204" charset="-122"/>
                <a:cs typeface="Times New Roman" panose="02020603050405020304" pitchFamily="18" charset="0"/>
                <a:sym typeface="+mn-ea"/>
              </a:rPr>
              <a:t>review </a:t>
            </a:r>
            <a:r>
              <a:rPr lang="zh-CN" altLang="en-US" sz="1600" b="1" kern="0" dirty="0">
                <a:solidFill>
                  <a:srgbClr val="C00000"/>
                </a:solidFill>
                <a:latin typeface="Times New Roman" panose="02020603050405020304" pitchFamily="18" charset="0"/>
                <a:ea typeface="微软雅黑" panose="020B0503020204020204" charset="-122"/>
                <a:cs typeface="Times New Roman" panose="02020603050405020304" pitchFamily="18" charset="0"/>
                <a:sym typeface="+mn-ea"/>
              </a:rPr>
              <a:t>research pr</a:t>
            </a:r>
            <a:r>
              <a:rPr lang="en-US" altLang="zh-CN" sz="1600" b="1" kern="0" dirty="0">
                <a:solidFill>
                  <a:srgbClr val="C00000"/>
                </a:solidFill>
                <a:latin typeface="Times New Roman" panose="02020603050405020304" pitchFamily="18" charset="0"/>
                <a:ea typeface="微软雅黑" panose="020B0503020204020204" charset="-122"/>
                <a:cs typeface="Times New Roman" panose="02020603050405020304" pitchFamily="18" charset="0"/>
                <a:sym typeface="+mn-ea"/>
              </a:rPr>
              <a:t>ogress</a:t>
            </a:r>
            <a:r>
              <a:rPr lang="zh-CN" altLang="en-US" sz="1600" b="1" kern="0" dirty="0">
                <a:solidFill>
                  <a:srgbClr val="003366"/>
                </a:solidFill>
                <a:latin typeface="Times New Roman" panose="02020603050405020304" pitchFamily="18" charset="0"/>
                <a:ea typeface="微软雅黑" panose="020B0503020204020204" charset="-122"/>
                <a:cs typeface="Times New Roman" panose="02020603050405020304" pitchFamily="18" charset="0"/>
                <a:sym typeface="+mn-ea"/>
              </a:rPr>
              <a:t> and other related matters.</a:t>
            </a:r>
          </a:p>
        </p:txBody>
      </p:sp>
      <p:sp>
        <p:nvSpPr>
          <p:cNvPr id="6" name="文本框 5"/>
          <p:cNvSpPr txBox="1"/>
          <p:nvPr/>
        </p:nvSpPr>
        <p:spPr>
          <a:xfrm>
            <a:off x="8595995" y="1869440"/>
            <a:ext cx="2998470" cy="1340752"/>
          </a:xfrm>
          <a:prstGeom prst="rect">
            <a:avLst/>
          </a:prstGeom>
          <a:noFill/>
        </p:spPr>
        <p:txBody>
          <a:bodyPr wrap="square" rtlCol="0">
            <a:spAutoFit/>
          </a:bodyPr>
          <a:lstStyle/>
          <a:p>
            <a:pPr algn="just" defTabSz="914400" fontAlgn="auto">
              <a:lnSpc>
                <a:spcPct val="130000"/>
              </a:lnSpc>
              <a:buClrTx/>
              <a:buSzTx/>
              <a:buFont typeface="Arial" panose="020B0604020202020204" pitchFamily="34" charset="0"/>
              <a:buNone/>
            </a:pPr>
            <a:r>
              <a:rPr lang="zh-CN" altLang="en-US" sz="1600" b="1" kern="0" dirty="0">
                <a:solidFill>
                  <a:srgbClr val="003366"/>
                </a:solidFill>
                <a:latin typeface="Times New Roman" panose="02020603050405020304" pitchFamily="18" charset="0"/>
                <a:ea typeface="微软雅黑" panose="020B0503020204020204" charset="-122"/>
                <a:cs typeface="Times New Roman" panose="02020603050405020304" pitchFamily="18" charset="0"/>
              </a:rPr>
              <a:t>A seminar on </a:t>
            </a:r>
            <a:r>
              <a:rPr lang="zh-CN" altLang="en-US" sz="1600" b="1" kern="0" dirty="0">
                <a:solidFill>
                  <a:srgbClr val="C00000"/>
                </a:solidFill>
                <a:latin typeface="Times New Roman" panose="02020603050405020304" pitchFamily="18" charset="0"/>
                <a:ea typeface="微软雅黑" panose="020B0503020204020204" charset="-122"/>
                <a:cs typeface="Times New Roman" panose="02020603050405020304" pitchFamily="18" charset="0"/>
              </a:rPr>
              <a:t>innovation and application</a:t>
            </a:r>
            <a:r>
              <a:rPr lang="zh-CN" altLang="en-US" sz="1600" b="1" kern="0" dirty="0">
                <a:solidFill>
                  <a:srgbClr val="003366"/>
                </a:solidFill>
                <a:latin typeface="Times New Roman" panose="02020603050405020304" pitchFamily="18" charset="0"/>
                <a:ea typeface="微软雅黑" panose="020B0503020204020204" charset="-122"/>
                <a:cs typeface="Times New Roman" panose="02020603050405020304" pitchFamily="18" charset="0"/>
              </a:rPr>
              <a:t> of big data audit analysis techniques </a:t>
            </a:r>
            <a:r>
              <a:rPr lang="en-US" altLang="zh-CN" sz="1600" b="1" kern="0" dirty="0">
                <a:solidFill>
                  <a:srgbClr val="003366"/>
                </a:solidFill>
                <a:latin typeface="Times New Roman" panose="02020603050405020304" pitchFamily="18" charset="0"/>
                <a:ea typeface="微软雅黑" panose="020B0503020204020204" charset="-122"/>
                <a:cs typeface="Times New Roman" panose="02020603050405020304" pitchFamily="18" charset="0"/>
              </a:rPr>
              <a:t>was </a:t>
            </a:r>
            <a:r>
              <a:rPr lang="zh-CN" altLang="en-US" sz="1600" b="1" kern="0" dirty="0">
                <a:solidFill>
                  <a:srgbClr val="003366"/>
                </a:solidFill>
                <a:latin typeface="Times New Roman" panose="02020603050405020304" pitchFamily="18" charset="0"/>
                <a:ea typeface="微软雅黑" panose="020B0503020204020204" charset="-122"/>
                <a:cs typeface="Times New Roman" panose="02020603050405020304" pitchFamily="18" charset="0"/>
              </a:rPr>
              <a:t>h</a:t>
            </a:r>
            <a:r>
              <a:rPr lang="en-US" altLang="zh-CN" sz="1600" b="1" kern="0" dirty="0" err="1">
                <a:solidFill>
                  <a:srgbClr val="003366"/>
                </a:solidFill>
                <a:latin typeface="Times New Roman" panose="02020603050405020304" pitchFamily="18" charset="0"/>
                <a:ea typeface="微软雅黑" panose="020B0503020204020204" charset="-122"/>
                <a:cs typeface="Times New Roman" panose="02020603050405020304" pitchFamily="18" charset="0"/>
              </a:rPr>
              <a:t>el</a:t>
            </a:r>
            <a:r>
              <a:rPr lang="zh-CN" altLang="en-US" sz="1600" b="1" kern="0" dirty="0">
                <a:solidFill>
                  <a:srgbClr val="003366"/>
                </a:solidFill>
                <a:latin typeface="Times New Roman" panose="02020603050405020304" pitchFamily="18" charset="0"/>
                <a:ea typeface="微软雅黑" panose="020B0503020204020204" charset="-122"/>
                <a:cs typeface="Times New Roman" panose="02020603050405020304" pitchFamily="18" charset="0"/>
              </a:rPr>
              <a:t>d in </a:t>
            </a:r>
            <a:r>
              <a:rPr lang="zh-CN" altLang="en-US" sz="1600" b="1" kern="0" dirty="0">
                <a:solidFill>
                  <a:srgbClr val="C00000"/>
                </a:solidFill>
                <a:latin typeface="Times New Roman" panose="02020603050405020304" pitchFamily="18" charset="0"/>
                <a:ea typeface="微软雅黑" panose="020B0503020204020204" charset="-122"/>
                <a:cs typeface="Times New Roman" panose="02020603050405020304" pitchFamily="18" charset="0"/>
              </a:rPr>
              <a:t>2020</a:t>
            </a:r>
            <a:r>
              <a:rPr lang="zh-CN" altLang="en-US" sz="1600" b="1" kern="0" dirty="0">
                <a:solidFill>
                  <a:srgbClr val="003366"/>
                </a:solidFill>
                <a:latin typeface="Times New Roman" panose="02020603050405020304" pitchFamily="18" charset="0"/>
                <a:ea typeface="微软雅黑" panose="020B0503020204020204" charset="-122"/>
                <a:cs typeface="Times New Roman" panose="02020603050405020304" pitchFamily="18" charset="0"/>
              </a:rPr>
              <a:t>.</a:t>
            </a:r>
          </a:p>
        </p:txBody>
      </p:sp>
      <p:sp>
        <p:nvSpPr>
          <p:cNvPr id="5" name="文本框 4"/>
          <p:cNvSpPr txBox="1"/>
          <p:nvPr/>
        </p:nvSpPr>
        <p:spPr>
          <a:xfrm>
            <a:off x="830580" y="4594860"/>
            <a:ext cx="2479040" cy="1370965"/>
          </a:xfrm>
          <a:prstGeom prst="rect">
            <a:avLst/>
          </a:prstGeom>
          <a:noFill/>
        </p:spPr>
        <p:txBody>
          <a:bodyPr wrap="square" rtlCol="0">
            <a:spAutoFit/>
          </a:bodyPr>
          <a:lstStyle/>
          <a:p>
            <a:pPr indent="0" algn="just" fontAlgn="auto">
              <a:lnSpc>
                <a:spcPct val="130000"/>
              </a:lnSpc>
              <a:buFont typeface="Arial" panose="020B0604020202020204" pitchFamily="34" charset="0"/>
              <a:buNone/>
            </a:pPr>
            <a:r>
              <a:rPr lang="zh-CN" altLang="en-US" sz="1600" b="1" kern="0" dirty="0">
                <a:solidFill>
                  <a:srgbClr val="003366"/>
                </a:solidFill>
                <a:latin typeface="Times New Roman" panose="02020603050405020304" pitchFamily="18" charset="0"/>
                <a:ea typeface="微软雅黑" panose="020B0503020204020204" charset="-122"/>
                <a:cs typeface="Times New Roman" panose="02020603050405020304" pitchFamily="18" charset="0"/>
              </a:rPr>
              <a:t>A seminar on</a:t>
            </a:r>
            <a:r>
              <a:rPr lang="zh-CN" altLang="en-US" sz="1600" b="1" kern="0" dirty="0">
                <a:solidFill>
                  <a:srgbClr val="C00000"/>
                </a:solidFill>
                <a:latin typeface="Times New Roman" panose="02020603050405020304" pitchFamily="18" charset="0"/>
                <a:ea typeface="微软雅黑" panose="020B0503020204020204" charset="-122"/>
                <a:cs typeface="Times New Roman" panose="02020603050405020304" pitchFamily="18" charset="0"/>
              </a:rPr>
              <a:t> audit quality control</a:t>
            </a:r>
            <a:r>
              <a:rPr lang="zh-CN" altLang="en-US" sz="1600" b="1" kern="0" dirty="0">
                <a:solidFill>
                  <a:srgbClr val="003366"/>
                </a:solidFill>
                <a:latin typeface="Times New Roman" panose="02020603050405020304" pitchFamily="18" charset="0"/>
                <a:ea typeface="微软雅黑" panose="020B0503020204020204" charset="-122"/>
                <a:cs typeface="Times New Roman" panose="02020603050405020304" pitchFamily="18" charset="0"/>
              </a:rPr>
              <a:t> in a big data environment </a:t>
            </a:r>
            <a:r>
              <a:rPr lang="en-US" altLang="zh-CN" sz="1600" b="1" kern="0" dirty="0">
                <a:solidFill>
                  <a:srgbClr val="003366"/>
                </a:solidFill>
                <a:latin typeface="Times New Roman" panose="02020603050405020304" pitchFamily="18" charset="0"/>
                <a:ea typeface="微软雅黑" panose="020B0503020204020204" charset="-122"/>
                <a:cs typeface="Times New Roman" panose="02020603050405020304" pitchFamily="18" charset="0"/>
              </a:rPr>
              <a:t>will </a:t>
            </a:r>
            <a:r>
              <a:rPr lang="zh-CN" altLang="en-US" sz="1600" b="1" kern="0" dirty="0">
                <a:solidFill>
                  <a:srgbClr val="003366"/>
                </a:solidFill>
                <a:latin typeface="Times New Roman" panose="02020603050405020304" pitchFamily="18" charset="0"/>
                <a:ea typeface="微软雅黑" panose="020B0503020204020204" charset="-122"/>
                <a:cs typeface="Times New Roman" panose="02020603050405020304" pitchFamily="18" charset="0"/>
              </a:rPr>
              <a:t>be held in </a:t>
            </a:r>
            <a:r>
              <a:rPr lang="zh-CN" altLang="en-US" sz="1600" b="1" kern="0" dirty="0">
                <a:solidFill>
                  <a:srgbClr val="C00000"/>
                </a:solidFill>
                <a:latin typeface="Times New Roman" panose="02020603050405020304" pitchFamily="18" charset="0"/>
                <a:ea typeface="微软雅黑" panose="020B0503020204020204" charset="-122"/>
                <a:cs typeface="Times New Roman" panose="02020603050405020304" pitchFamily="18" charset="0"/>
              </a:rPr>
              <a:t>2021</a:t>
            </a:r>
            <a:r>
              <a:rPr lang="zh-CN" altLang="en-US" sz="1600" b="1" kern="0" dirty="0">
                <a:solidFill>
                  <a:srgbClr val="003366"/>
                </a:solidFill>
                <a:latin typeface="Times New Roman" panose="02020603050405020304" pitchFamily="18" charset="0"/>
                <a:ea typeface="微软雅黑" panose="020B0503020204020204" charset="-122"/>
                <a:cs typeface="Times New Roman" panose="02020603050405020304" pitchFamily="18" charset="0"/>
              </a:rPr>
              <a:t>.</a:t>
            </a:r>
          </a:p>
        </p:txBody>
      </p:sp>
      <p:sp>
        <p:nvSpPr>
          <p:cNvPr id="8" name="文本框 7"/>
          <p:cNvSpPr txBox="1"/>
          <p:nvPr/>
        </p:nvSpPr>
        <p:spPr>
          <a:xfrm>
            <a:off x="8595995" y="4384675"/>
            <a:ext cx="2998470" cy="1019253"/>
          </a:xfrm>
          <a:prstGeom prst="rect">
            <a:avLst/>
          </a:prstGeom>
          <a:noFill/>
        </p:spPr>
        <p:txBody>
          <a:bodyPr wrap="square" rtlCol="0">
            <a:spAutoFit/>
          </a:bodyPr>
          <a:lstStyle/>
          <a:p>
            <a:pPr indent="0" algn="just" fontAlgn="auto">
              <a:lnSpc>
                <a:spcPct val="130000"/>
              </a:lnSpc>
              <a:buClrTx/>
              <a:buSzTx/>
              <a:buFont typeface="Arial" panose="020B0604020202020204" pitchFamily="34" charset="0"/>
              <a:buNone/>
            </a:pPr>
            <a:r>
              <a:rPr lang="zh-CN" altLang="en-US" sz="1600" b="1" kern="0" dirty="0">
                <a:solidFill>
                  <a:srgbClr val="003366"/>
                </a:solidFill>
                <a:latin typeface="Times New Roman" panose="02020603050405020304" pitchFamily="18" charset="0"/>
                <a:ea typeface="微软雅黑" panose="020B0503020204020204" charset="-122"/>
                <a:cs typeface="Times New Roman" panose="02020603050405020304" pitchFamily="18" charset="0"/>
              </a:rPr>
              <a:t>A seminar on </a:t>
            </a:r>
            <a:r>
              <a:rPr lang="zh-CN" altLang="en-US" sz="1600" b="1" kern="0" dirty="0">
                <a:solidFill>
                  <a:srgbClr val="C00000"/>
                </a:solidFill>
                <a:latin typeface="Times New Roman" panose="02020603050405020304" pitchFamily="18" charset="0"/>
                <a:ea typeface="微软雅黑" panose="020B0503020204020204" charset="-122"/>
                <a:cs typeface="Times New Roman" panose="02020603050405020304" pitchFamily="18" charset="0"/>
              </a:rPr>
              <a:t>working mechanisms</a:t>
            </a:r>
            <a:r>
              <a:rPr lang="zh-CN" altLang="en-US" sz="1600" b="1" kern="0" dirty="0">
                <a:solidFill>
                  <a:srgbClr val="003366"/>
                </a:solidFill>
                <a:latin typeface="Times New Roman" panose="02020603050405020304" pitchFamily="18" charset="0"/>
                <a:ea typeface="微软雅黑" panose="020B0503020204020204" charset="-122"/>
                <a:cs typeface="Times New Roman" panose="02020603050405020304" pitchFamily="18" charset="0"/>
              </a:rPr>
              <a:t> of big data audit </a:t>
            </a:r>
            <a:r>
              <a:rPr lang="en-US" altLang="zh-CN" sz="1600" b="1" kern="0" dirty="0">
                <a:solidFill>
                  <a:srgbClr val="003366"/>
                </a:solidFill>
                <a:latin typeface="Times New Roman" panose="02020603050405020304" pitchFamily="18" charset="0"/>
                <a:ea typeface="微软雅黑" panose="020B0503020204020204" charset="-122"/>
                <a:cs typeface="Times New Roman" panose="02020603050405020304" pitchFamily="18" charset="0"/>
              </a:rPr>
              <a:t>will be </a:t>
            </a:r>
            <a:r>
              <a:rPr lang="zh-CN" altLang="en-US" sz="1600" b="1" kern="0" dirty="0">
                <a:solidFill>
                  <a:srgbClr val="003366"/>
                </a:solidFill>
                <a:latin typeface="Times New Roman" panose="02020603050405020304" pitchFamily="18" charset="0"/>
                <a:ea typeface="微软雅黑" panose="020B0503020204020204" charset="-122"/>
                <a:cs typeface="Times New Roman" panose="02020603050405020304" pitchFamily="18" charset="0"/>
              </a:rPr>
              <a:t>convened in </a:t>
            </a:r>
            <a:r>
              <a:rPr lang="zh-CN" altLang="en-US" sz="1600" b="1" kern="0" dirty="0">
                <a:solidFill>
                  <a:srgbClr val="C00000"/>
                </a:solidFill>
                <a:latin typeface="Times New Roman" panose="02020603050405020304" pitchFamily="18" charset="0"/>
                <a:ea typeface="微软雅黑" panose="020B0503020204020204" charset="-122"/>
                <a:cs typeface="Times New Roman" panose="02020603050405020304" pitchFamily="18" charset="0"/>
              </a:rPr>
              <a:t>2022</a:t>
            </a:r>
            <a:r>
              <a:rPr lang="zh-CN" altLang="en-US" sz="1600" b="1" kern="0" dirty="0">
                <a:solidFill>
                  <a:srgbClr val="003366"/>
                </a:solidFill>
                <a:latin typeface="Times New Roman" panose="02020603050405020304" pitchFamily="18" charset="0"/>
                <a:ea typeface="微软雅黑" panose="020B0503020204020204" charset="-122"/>
                <a:cs typeface="Times New Roman" panose="02020603050405020304" pitchFamily="18" charset="0"/>
              </a:rPr>
              <a:t>. </a:t>
            </a:r>
          </a:p>
        </p:txBody>
      </p:sp>
      <p:grpSp>
        <p:nvGrpSpPr>
          <p:cNvPr id="103" name="组合 102"/>
          <p:cNvGrpSpPr/>
          <p:nvPr/>
        </p:nvGrpSpPr>
        <p:grpSpPr>
          <a:xfrm>
            <a:off x="4171315" y="1869370"/>
            <a:ext cx="3989642" cy="3664453"/>
            <a:chOff x="5653" y="2752"/>
            <a:chExt cx="7025" cy="6888"/>
          </a:xfrm>
        </p:grpSpPr>
        <p:sp>
          <p:nvSpPr>
            <p:cNvPr id="12" name="泪滴形 11"/>
            <p:cNvSpPr/>
            <p:nvPr/>
          </p:nvSpPr>
          <p:spPr>
            <a:xfrm>
              <a:off x="9240" y="2752"/>
              <a:ext cx="3314" cy="3314"/>
            </a:xfrm>
            <a:prstGeom prst="teardrop">
              <a:avLst/>
            </a:prstGeom>
            <a:solidFill>
              <a:schemeClr val="accent1"/>
            </a:solidFill>
            <a:ln w="28575">
              <a:gradFill flip="none" rotWithShape="1">
                <a:gsLst>
                  <a:gs pos="100000">
                    <a:srgbClr val="FFFFFF"/>
                  </a:gs>
                  <a:gs pos="0">
                    <a:srgbClr val="D9D9DA"/>
                  </a:gs>
                </a:gsLst>
                <a:lin ang="18900000" scaled="1"/>
                <a:tileRect/>
              </a:gra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泪滴形 6"/>
            <p:cNvSpPr/>
            <p:nvPr/>
          </p:nvSpPr>
          <p:spPr>
            <a:xfrm flipH="1">
              <a:off x="5653" y="2752"/>
              <a:ext cx="3314" cy="3314"/>
            </a:xfrm>
            <a:prstGeom prst="teardrop">
              <a:avLst/>
            </a:prstGeom>
            <a:solidFill>
              <a:schemeClr val="accent1"/>
            </a:solidFill>
            <a:ln w="28575">
              <a:gradFill flip="none" rotWithShape="1">
                <a:gsLst>
                  <a:gs pos="100000">
                    <a:srgbClr val="FFFFFF"/>
                  </a:gs>
                  <a:gs pos="0">
                    <a:srgbClr val="D9D9DA"/>
                  </a:gs>
                </a:gsLst>
                <a:lin ang="13500000" scaled="1"/>
                <a:tileRect/>
              </a:gra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泪滴形 8"/>
            <p:cNvSpPr/>
            <p:nvPr/>
          </p:nvSpPr>
          <p:spPr>
            <a:xfrm flipH="1" flipV="1">
              <a:off x="5653" y="6326"/>
              <a:ext cx="3314" cy="3314"/>
            </a:xfrm>
            <a:prstGeom prst="teardrop">
              <a:avLst/>
            </a:prstGeom>
            <a:solidFill>
              <a:schemeClr val="accent1"/>
            </a:solidFill>
            <a:ln w="28575">
              <a:gradFill flip="none" rotWithShape="1">
                <a:gsLst>
                  <a:gs pos="100000">
                    <a:srgbClr val="FFFFFF"/>
                  </a:gs>
                  <a:gs pos="0">
                    <a:srgbClr val="D9D9DA"/>
                  </a:gs>
                </a:gsLst>
                <a:lin ang="8100000" scaled="1"/>
                <a:tileRect/>
              </a:gra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泪滴形 9"/>
            <p:cNvSpPr/>
            <p:nvPr/>
          </p:nvSpPr>
          <p:spPr>
            <a:xfrm flipV="1">
              <a:off x="9240" y="6326"/>
              <a:ext cx="3314" cy="3314"/>
            </a:xfrm>
            <a:prstGeom prst="teardrop">
              <a:avLst/>
            </a:prstGeom>
            <a:solidFill>
              <a:schemeClr val="accent1"/>
            </a:solidFill>
            <a:ln w="28575">
              <a:gradFill flip="none" rotWithShape="1">
                <a:gsLst>
                  <a:gs pos="100000">
                    <a:srgbClr val="FFFFFF"/>
                  </a:gs>
                  <a:gs pos="0">
                    <a:srgbClr val="D9D9DA"/>
                  </a:gs>
                </a:gsLst>
                <a:lin ang="2700000" scaled="1"/>
                <a:tileRect/>
              </a:gra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Freeform 307"/>
            <p:cNvSpPr>
              <a:spLocks noChangeAspect="1" noEditPoints="1"/>
            </p:cNvSpPr>
            <p:nvPr/>
          </p:nvSpPr>
          <p:spPr bwMode="auto">
            <a:xfrm>
              <a:off x="10613" y="3187"/>
              <a:ext cx="567" cy="828"/>
            </a:xfrm>
            <a:custGeom>
              <a:avLst/>
              <a:gdLst>
                <a:gd name="T0" fmla="*/ 151 w 243"/>
                <a:gd name="T1" fmla="*/ 4 h 354"/>
                <a:gd name="T2" fmla="*/ 236 w 243"/>
                <a:gd name="T3" fmla="*/ 91 h 354"/>
                <a:gd name="T4" fmla="*/ 212 w 243"/>
                <a:gd name="T5" fmla="*/ 202 h 354"/>
                <a:gd name="T6" fmla="*/ 201 w 243"/>
                <a:gd name="T7" fmla="*/ 243 h 354"/>
                <a:gd name="T8" fmla="*/ 199 w 243"/>
                <a:gd name="T9" fmla="*/ 276 h 354"/>
                <a:gd name="T10" fmla="*/ 183 w 243"/>
                <a:gd name="T11" fmla="*/ 322 h 354"/>
                <a:gd name="T12" fmla="*/ 143 w 243"/>
                <a:gd name="T13" fmla="*/ 354 h 354"/>
                <a:gd name="T14" fmla="*/ 63 w 243"/>
                <a:gd name="T15" fmla="*/ 328 h 354"/>
                <a:gd name="T16" fmla="*/ 43 w 243"/>
                <a:gd name="T17" fmla="*/ 281 h 354"/>
                <a:gd name="T18" fmla="*/ 43 w 243"/>
                <a:gd name="T19" fmla="*/ 253 h 354"/>
                <a:gd name="T20" fmla="*/ 39 w 243"/>
                <a:gd name="T21" fmla="*/ 231 h 354"/>
                <a:gd name="T22" fmla="*/ 10 w 243"/>
                <a:gd name="T23" fmla="*/ 163 h 354"/>
                <a:gd name="T24" fmla="*/ 74 w 243"/>
                <a:gd name="T25" fmla="*/ 10 h 354"/>
                <a:gd name="T26" fmla="*/ 114 w 243"/>
                <a:gd name="T27" fmla="*/ 0 h 354"/>
                <a:gd name="T28" fmla="*/ 121 w 243"/>
                <a:gd name="T29" fmla="*/ 245 h 354"/>
                <a:gd name="T30" fmla="*/ 180 w 243"/>
                <a:gd name="T31" fmla="*/ 233 h 354"/>
                <a:gd name="T32" fmla="*/ 205 w 243"/>
                <a:gd name="T33" fmla="*/ 168 h 354"/>
                <a:gd name="T34" fmla="*/ 182 w 243"/>
                <a:gd name="T35" fmla="*/ 44 h 354"/>
                <a:gd name="T36" fmla="*/ 26 w 243"/>
                <a:gd name="T37" fmla="*/ 138 h 354"/>
                <a:gd name="T38" fmla="*/ 62 w 243"/>
                <a:gd name="T39" fmla="*/ 235 h 354"/>
                <a:gd name="T40" fmla="*/ 121 w 243"/>
                <a:gd name="T41" fmla="*/ 245 h 354"/>
                <a:gd name="T42" fmla="*/ 74 w 243"/>
                <a:gd name="T43" fmla="*/ 254 h 354"/>
                <a:gd name="T44" fmla="*/ 74 w 243"/>
                <a:gd name="T45" fmla="*/ 274 h 354"/>
                <a:gd name="T46" fmla="*/ 169 w 243"/>
                <a:gd name="T47" fmla="*/ 274 h 354"/>
                <a:gd name="T48" fmla="*/ 169 w 243"/>
                <a:gd name="T49" fmla="*/ 254 h 354"/>
                <a:gd name="T50" fmla="*/ 121 w 243"/>
                <a:gd name="T51" fmla="*/ 283 h 354"/>
                <a:gd name="T52" fmla="*/ 64 w 243"/>
                <a:gd name="T53" fmla="*/ 289 h 354"/>
                <a:gd name="T54" fmla="*/ 140 w 243"/>
                <a:gd name="T55" fmla="*/ 303 h 354"/>
                <a:gd name="T56" fmla="*/ 178 w 243"/>
                <a:gd name="T57" fmla="*/ 297 h 354"/>
                <a:gd name="T58" fmla="*/ 121 w 243"/>
                <a:gd name="T59" fmla="*/ 283 h 354"/>
                <a:gd name="T60" fmla="*/ 100 w 243"/>
                <a:gd name="T61" fmla="*/ 332 h 354"/>
                <a:gd name="T62" fmla="*/ 159 w 243"/>
                <a:gd name="T63" fmla="*/ 313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43" h="354">
                  <a:moveTo>
                    <a:pt x="128" y="0"/>
                  </a:moveTo>
                  <a:cubicBezTo>
                    <a:pt x="136" y="1"/>
                    <a:pt x="144" y="2"/>
                    <a:pt x="151" y="4"/>
                  </a:cubicBezTo>
                  <a:cubicBezTo>
                    <a:pt x="172" y="9"/>
                    <a:pt x="190" y="20"/>
                    <a:pt x="205" y="35"/>
                  </a:cubicBezTo>
                  <a:cubicBezTo>
                    <a:pt x="221" y="51"/>
                    <a:pt x="231" y="69"/>
                    <a:pt x="236" y="91"/>
                  </a:cubicBezTo>
                  <a:cubicBezTo>
                    <a:pt x="243" y="121"/>
                    <a:pt x="240" y="149"/>
                    <a:pt x="225" y="177"/>
                  </a:cubicBezTo>
                  <a:cubicBezTo>
                    <a:pt x="221" y="185"/>
                    <a:pt x="216" y="194"/>
                    <a:pt x="212" y="202"/>
                  </a:cubicBezTo>
                  <a:cubicBezTo>
                    <a:pt x="206" y="214"/>
                    <a:pt x="203" y="226"/>
                    <a:pt x="202" y="238"/>
                  </a:cubicBezTo>
                  <a:cubicBezTo>
                    <a:pt x="202" y="240"/>
                    <a:pt x="201" y="241"/>
                    <a:pt x="201" y="243"/>
                  </a:cubicBezTo>
                  <a:cubicBezTo>
                    <a:pt x="200" y="246"/>
                    <a:pt x="200" y="255"/>
                    <a:pt x="200" y="258"/>
                  </a:cubicBezTo>
                  <a:cubicBezTo>
                    <a:pt x="202" y="264"/>
                    <a:pt x="201" y="270"/>
                    <a:pt x="199" y="276"/>
                  </a:cubicBezTo>
                  <a:cubicBezTo>
                    <a:pt x="198" y="278"/>
                    <a:pt x="198" y="279"/>
                    <a:pt x="199" y="281"/>
                  </a:cubicBezTo>
                  <a:cubicBezTo>
                    <a:pt x="205" y="297"/>
                    <a:pt x="198" y="314"/>
                    <a:pt x="183" y="322"/>
                  </a:cubicBezTo>
                  <a:cubicBezTo>
                    <a:pt x="181" y="322"/>
                    <a:pt x="180" y="324"/>
                    <a:pt x="180" y="325"/>
                  </a:cubicBezTo>
                  <a:cubicBezTo>
                    <a:pt x="173" y="342"/>
                    <a:pt x="161" y="353"/>
                    <a:pt x="143" y="354"/>
                  </a:cubicBezTo>
                  <a:cubicBezTo>
                    <a:pt x="127" y="354"/>
                    <a:pt x="111" y="354"/>
                    <a:pt x="96" y="353"/>
                  </a:cubicBezTo>
                  <a:cubicBezTo>
                    <a:pt x="80" y="352"/>
                    <a:pt x="69" y="342"/>
                    <a:pt x="63" y="328"/>
                  </a:cubicBezTo>
                  <a:cubicBezTo>
                    <a:pt x="62" y="324"/>
                    <a:pt x="60" y="322"/>
                    <a:pt x="57" y="321"/>
                  </a:cubicBezTo>
                  <a:cubicBezTo>
                    <a:pt x="43" y="313"/>
                    <a:pt x="37" y="296"/>
                    <a:pt x="43" y="281"/>
                  </a:cubicBezTo>
                  <a:cubicBezTo>
                    <a:pt x="44" y="279"/>
                    <a:pt x="44" y="278"/>
                    <a:pt x="43" y="276"/>
                  </a:cubicBezTo>
                  <a:cubicBezTo>
                    <a:pt x="40" y="268"/>
                    <a:pt x="40" y="261"/>
                    <a:pt x="43" y="253"/>
                  </a:cubicBezTo>
                  <a:cubicBezTo>
                    <a:pt x="43" y="252"/>
                    <a:pt x="43" y="250"/>
                    <a:pt x="43" y="248"/>
                  </a:cubicBezTo>
                  <a:cubicBezTo>
                    <a:pt x="41" y="242"/>
                    <a:pt x="40" y="237"/>
                    <a:pt x="39" y="231"/>
                  </a:cubicBezTo>
                  <a:cubicBezTo>
                    <a:pt x="37" y="218"/>
                    <a:pt x="32" y="206"/>
                    <a:pt x="26" y="195"/>
                  </a:cubicBezTo>
                  <a:cubicBezTo>
                    <a:pt x="21" y="184"/>
                    <a:pt x="15" y="174"/>
                    <a:pt x="10" y="163"/>
                  </a:cubicBezTo>
                  <a:cubicBezTo>
                    <a:pt x="2" y="143"/>
                    <a:pt x="0" y="121"/>
                    <a:pt x="4" y="100"/>
                  </a:cubicBezTo>
                  <a:cubicBezTo>
                    <a:pt x="11" y="57"/>
                    <a:pt x="35" y="27"/>
                    <a:pt x="74" y="10"/>
                  </a:cubicBezTo>
                  <a:cubicBezTo>
                    <a:pt x="86" y="4"/>
                    <a:pt x="98" y="1"/>
                    <a:pt x="111" y="1"/>
                  </a:cubicBezTo>
                  <a:cubicBezTo>
                    <a:pt x="112" y="0"/>
                    <a:pt x="113" y="0"/>
                    <a:pt x="114" y="0"/>
                  </a:cubicBezTo>
                  <a:lnTo>
                    <a:pt x="128" y="0"/>
                  </a:lnTo>
                  <a:close/>
                  <a:moveTo>
                    <a:pt x="121" y="245"/>
                  </a:moveTo>
                  <a:cubicBezTo>
                    <a:pt x="136" y="245"/>
                    <a:pt x="151" y="245"/>
                    <a:pt x="167" y="245"/>
                  </a:cubicBezTo>
                  <a:cubicBezTo>
                    <a:pt x="176" y="245"/>
                    <a:pt x="179" y="242"/>
                    <a:pt x="180" y="233"/>
                  </a:cubicBezTo>
                  <a:cubicBezTo>
                    <a:pt x="182" y="223"/>
                    <a:pt x="184" y="213"/>
                    <a:pt x="187" y="203"/>
                  </a:cubicBezTo>
                  <a:cubicBezTo>
                    <a:pt x="192" y="191"/>
                    <a:pt x="199" y="180"/>
                    <a:pt x="205" y="168"/>
                  </a:cubicBezTo>
                  <a:cubicBezTo>
                    <a:pt x="212" y="156"/>
                    <a:pt x="216" y="143"/>
                    <a:pt x="217" y="128"/>
                  </a:cubicBezTo>
                  <a:cubicBezTo>
                    <a:pt x="220" y="94"/>
                    <a:pt x="208" y="66"/>
                    <a:pt x="182" y="44"/>
                  </a:cubicBezTo>
                  <a:cubicBezTo>
                    <a:pt x="149" y="17"/>
                    <a:pt x="106" y="15"/>
                    <a:pt x="70" y="37"/>
                  </a:cubicBezTo>
                  <a:cubicBezTo>
                    <a:pt x="35" y="58"/>
                    <a:pt x="19" y="98"/>
                    <a:pt x="26" y="138"/>
                  </a:cubicBezTo>
                  <a:cubicBezTo>
                    <a:pt x="28" y="152"/>
                    <a:pt x="35" y="165"/>
                    <a:pt x="42" y="177"/>
                  </a:cubicBezTo>
                  <a:cubicBezTo>
                    <a:pt x="52" y="195"/>
                    <a:pt x="60" y="214"/>
                    <a:pt x="62" y="235"/>
                  </a:cubicBezTo>
                  <a:cubicBezTo>
                    <a:pt x="62" y="242"/>
                    <a:pt x="66" y="245"/>
                    <a:pt x="73" y="245"/>
                  </a:cubicBezTo>
                  <a:cubicBezTo>
                    <a:pt x="89" y="245"/>
                    <a:pt x="105" y="245"/>
                    <a:pt x="121" y="245"/>
                  </a:cubicBezTo>
                  <a:moveTo>
                    <a:pt x="121" y="254"/>
                  </a:moveTo>
                  <a:cubicBezTo>
                    <a:pt x="105" y="254"/>
                    <a:pt x="89" y="254"/>
                    <a:pt x="74" y="254"/>
                  </a:cubicBezTo>
                  <a:cubicBezTo>
                    <a:pt x="69" y="254"/>
                    <a:pt x="65" y="256"/>
                    <a:pt x="64" y="260"/>
                  </a:cubicBezTo>
                  <a:cubicBezTo>
                    <a:pt x="61" y="267"/>
                    <a:pt x="66" y="274"/>
                    <a:pt x="74" y="274"/>
                  </a:cubicBezTo>
                  <a:cubicBezTo>
                    <a:pt x="96" y="274"/>
                    <a:pt x="118" y="274"/>
                    <a:pt x="140" y="274"/>
                  </a:cubicBezTo>
                  <a:cubicBezTo>
                    <a:pt x="149" y="274"/>
                    <a:pt x="159" y="274"/>
                    <a:pt x="169" y="274"/>
                  </a:cubicBezTo>
                  <a:cubicBezTo>
                    <a:pt x="173" y="274"/>
                    <a:pt x="176" y="272"/>
                    <a:pt x="178" y="268"/>
                  </a:cubicBezTo>
                  <a:cubicBezTo>
                    <a:pt x="181" y="261"/>
                    <a:pt x="176" y="254"/>
                    <a:pt x="169" y="254"/>
                  </a:cubicBezTo>
                  <a:cubicBezTo>
                    <a:pt x="153" y="254"/>
                    <a:pt x="137" y="254"/>
                    <a:pt x="121" y="254"/>
                  </a:cubicBezTo>
                  <a:moveTo>
                    <a:pt x="121" y="283"/>
                  </a:moveTo>
                  <a:cubicBezTo>
                    <a:pt x="105" y="283"/>
                    <a:pt x="89" y="283"/>
                    <a:pt x="74" y="283"/>
                  </a:cubicBezTo>
                  <a:cubicBezTo>
                    <a:pt x="69" y="283"/>
                    <a:pt x="65" y="285"/>
                    <a:pt x="64" y="289"/>
                  </a:cubicBezTo>
                  <a:cubicBezTo>
                    <a:pt x="61" y="296"/>
                    <a:pt x="66" y="303"/>
                    <a:pt x="74" y="303"/>
                  </a:cubicBezTo>
                  <a:cubicBezTo>
                    <a:pt x="96" y="303"/>
                    <a:pt x="118" y="303"/>
                    <a:pt x="140" y="303"/>
                  </a:cubicBezTo>
                  <a:cubicBezTo>
                    <a:pt x="149" y="303"/>
                    <a:pt x="159" y="303"/>
                    <a:pt x="169" y="303"/>
                  </a:cubicBezTo>
                  <a:cubicBezTo>
                    <a:pt x="173" y="303"/>
                    <a:pt x="176" y="301"/>
                    <a:pt x="178" y="297"/>
                  </a:cubicBezTo>
                  <a:cubicBezTo>
                    <a:pt x="181" y="290"/>
                    <a:pt x="176" y="283"/>
                    <a:pt x="169" y="283"/>
                  </a:cubicBezTo>
                  <a:cubicBezTo>
                    <a:pt x="153" y="283"/>
                    <a:pt x="137" y="283"/>
                    <a:pt x="121" y="283"/>
                  </a:cubicBezTo>
                  <a:moveTo>
                    <a:pt x="82" y="313"/>
                  </a:moveTo>
                  <a:cubicBezTo>
                    <a:pt x="82" y="323"/>
                    <a:pt x="90" y="331"/>
                    <a:pt x="100" y="332"/>
                  </a:cubicBezTo>
                  <a:cubicBezTo>
                    <a:pt x="114" y="332"/>
                    <a:pt x="128" y="332"/>
                    <a:pt x="142" y="332"/>
                  </a:cubicBezTo>
                  <a:cubicBezTo>
                    <a:pt x="152" y="331"/>
                    <a:pt x="159" y="323"/>
                    <a:pt x="159" y="313"/>
                  </a:cubicBezTo>
                  <a:lnTo>
                    <a:pt x="82" y="313"/>
                  </a:lnTo>
                  <a:close/>
                </a:path>
              </a:pathLst>
            </a:custGeom>
            <a:solidFill>
              <a:schemeClr val="bg1"/>
            </a:solidFill>
            <a:ln>
              <a:noFill/>
            </a:ln>
          </p:spPr>
          <p:txBody>
            <a:bodyPr vert="horz" wrap="square" lIns="91440" tIns="45720" rIns="91440" bIns="45720" numCol="1" anchor="t" anchorCtr="0" compatLnSpc="1"/>
            <a:lstStyle/>
            <a:p>
              <a:endParaRPr lang="zh-CN" altLang="en-US"/>
            </a:p>
          </p:txBody>
        </p:sp>
        <p:grpSp>
          <p:nvGrpSpPr>
            <p:cNvPr id="14" name="组合 13"/>
            <p:cNvGrpSpPr>
              <a:grpSpLocks noChangeAspect="1"/>
            </p:cNvGrpSpPr>
            <p:nvPr/>
          </p:nvGrpSpPr>
          <p:grpSpPr>
            <a:xfrm>
              <a:off x="6901" y="3147"/>
              <a:ext cx="624" cy="910"/>
              <a:chOff x="1797050" y="5657850"/>
              <a:chExt cx="422275" cy="615950"/>
            </a:xfrm>
            <a:solidFill>
              <a:schemeClr val="bg1"/>
            </a:solidFill>
          </p:grpSpPr>
          <p:sp>
            <p:nvSpPr>
              <p:cNvPr id="15" name="Oval 114"/>
              <p:cNvSpPr>
                <a:spLocks noChangeArrowheads="1"/>
              </p:cNvSpPr>
              <p:nvPr/>
            </p:nvSpPr>
            <p:spPr bwMode="auto">
              <a:xfrm>
                <a:off x="1970088" y="5832475"/>
                <a:ext cx="38100" cy="38100"/>
              </a:xfrm>
              <a:prstGeom prst="ellipse">
                <a:avLst/>
              </a:prstGeom>
              <a:grpFill/>
              <a:ln w="9525">
                <a:solidFill>
                  <a:schemeClr val="bg1"/>
                </a:solidFill>
                <a:round/>
              </a:ln>
            </p:spPr>
            <p:txBody>
              <a:bodyPr vert="horz" wrap="square" lIns="91440" tIns="45720" rIns="91440" bIns="45720" numCol="1" anchor="t" anchorCtr="0" compatLnSpc="1"/>
              <a:lstStyle/>
              <a:p>
                <a:endParaRPr lang="zh-CN" altLang="en-US"/>
              </a:p>
            </p:txBody>
          </p:sp>
          <p:sp>
            <p:nvSpPr>
              <p:cNvPr id="16" name="Oval 115"/>
              <p:cNvSpPr>
                <a:spLocks noChangeArrowheads="1"/>
              </p:cNvSpPr>
              <p:nvPr/>
            </p:nvSpPr>
            <p:spPr bwMode="auto">
              <a:xfrm>
                <a:off x="1970088" y="6062663"/>
                <a:ext cx="38100" cy="38100"/>
              </a:xfrm>
              <a:prstGeom prst="ellipse">
                <a:avLst/>
              </a:prstGeom>
              <a:grpFill/>
              <a:ln w="9525">
                <a:solidFill>
                  <a:schemeClr val="bg1"/>
                </a:solidFill>
                <a:round/>
              </a:ln>
            </p:spPr>
            <p:txBody>
              <a:bodyPr vert="horz" wrap="square" lIns="91440" tIns="45720" rIns="91440" bIns="45720" numCol="1" anchor="t" anchorCtr="0" compatLnSpc="1"/>
              <a:lstStyle/>
              <a:p>
                <a:endParaRPr lang="zh-CN" altLang="en-US"/>
              </a:p>
            </p:txBody>
          </p:sp>
          <p:sp>
            <p:nvSpPr>
              <p:cNvPr id="17" name="Oval 116"/>
              <p:cNvSpPr>
                <a:spLocks noChangeArrowheads="1"/>
              </p:cNvSpPr>
              <p:nvPr/>
            </p:nvSpPr>
            <p:spPr bwMode="auto">
              <a:xfrm>
                <a:off x="1854200" y="5946775"/>
                <a:ext cx="38100" cy="38100"/>
              </a:xfrm>
              <a:prstGeom prst="ellipse">
                <a:avLst/>
              </a:prstGeom>
              <a:grpFill/>
              <a:ln w="9525">
                <a:solidFill>
                  <a:schemeClr val="bg1"/>
                </a:solidFill>
                <a:round/>
              </a:ln>
            </p:spPr>
            <p:txBody>
              <a:bodyPr vert="horz" wrap="square" lIns="91440" tIns="45720" rIns="91440" bIns="45720" numCol="1" anchor="t" anchorCtr="0" compatLnSpc="1"/>
              <a:lstStyle/>
              <a:p>
                <a:endParaRPr lang="zh-CN" altLang="en-US"/>
              </a:p>
            </p:txBody>
          </p:sp>
          <p:sp>
            <p:nvSpPr>
              <p:cNvPr id="18" name="Oval 117"/>
              <p:cNvSpPr>
                <a:spLocks noChangeArrowheads="1"/>
              </p:cNvSpPr>
              <p:nvPr/>
            </p:nvSpPr>
            <p:spPr bwMode="auto">
              <a:xfrm>
                <a:off x="2084388" y="5946775"/>
                <a:ext cx="38100" cy="38100"/>
              </a:xfrm>
              <a:prstGeom prst="ellipse">
                <a:avLst/>
              </a:prstGeom>
              <a:grpFill/>
              <a:ln w="9525">
                <a:solidFill>
                  <a:schemeClr val="bg1"/>
                </a:solidFill>
                <a:round/>
              </a:ln>
            </p:spPr>
            <p:txBody>
              <a:bodyPr vert="horz" wrap="square" lIns="91440" tIns="45720" rIns="91440" bIns="45720" numCol="1" anchor="t" anchorCtr="0" compatLnSpc="1"/>
              <a:lstStyle/>
              <a:p>
                <a:endParaRPr lang="zh-CN" altLang="en-US"/>
              </a:p>
            </p:txBody>
          </p:sp>
          <p:sp>
            <p:nvSpPr>
              <p:cNvPr id="19" name="Freeform 118"/>
              <p:cNvSpPr/>
              <p:nvPr/>
            </p:nvSpPr>
            <p:spPr bwMode="auto">
              <a:xfrm>
                <a:off x="1887538" y="6024563"/>
                <a:ext cx="38100" cy="42862"/>
              </a:xfrm>
              <a:custGeom>
                <a:avLst/>
                <a:gdLst>
                  <a:gd name="T0" fmla="*/ 1 w 8"/>
                  <a:gd name="T1" fmla="*/ 2 h 9"/>
                  <a:gd name="T2" fmla="*/ 1 w 8"/>
                  <a:gd name="T3" fmla="*/ 7 h 9"/>
                  <a:gd name="T4" fmla="*/ 7 w 8"/>
                  <a:gd name="T5" fmla="*/ 7 h 9"/>
                  <a:gd name="T6" fmla="*/ 7 w 8"/>
                  <a:gd name="T7" fmla="*/ 2 h 9"/>
                  <a:gd name="T8" fmla="*/ 1 w 8"/>
                  <a:gd name="T9" fmla="*/ 2 h 9"/>
                </a:gdLst>
                <a:ahLst/>
                <a:cxnLst>
                  <a:cxn ang="0">
                    <a:pos x="T0" y="T1"/>
                  </a:cxn>
                  <a:cxn ang="0">
                    <a:pos x="T2" y="T3"/>
                  </a:cxn>
                  <a:cxn ang="0">
                    <a:pos x="T4" y="T5"/>
                  </a:cxn>
                  <a:cxn ang="0">
                    <a:pos x="T6" y="T7"/>
                  </a:cxn>
                  <a:cxn ang="0">
                    <a:pos x="T8" y="T9"/>
                  </a:cxn>
                </a:cxnLst>
                <a:rect l="0" t="0" r="r" b="b"/>
                <a:pathLst>
                  <a:path w="8" h="9">
                    <a:moveTo>
                      <a:pt x="1" y="2"/>
                    </a:moveTo>
                    <a:cubicBezTo>
                      <a:pt x="0" y="3"/>
                      <a:pt x="0" y="6"/>
                      <a:pt x="1" y="7"/>
                    </a:cubicBezTo>
                    <a:cubicBezTo>
                      <a:pt x="3" y="9"/>
                      <a:pt x="5" y="9"/>
                      <a:pt x="7" y="7"/>
                    </a:cubicBezTo>
                    <a:cubicBezTo>
                      <a:pt x="8" y="6"/>
                      <a:pt x="8" y="3"/>
                      <a:pt x="7" y="2"/>
                    </a:cubicBezTo>
                    <a:cubicBezTo>
                      <a:pt x="5" y="0"/>
                      <a:pt x="3" y="0"/>
                      <a:pt x="1" y="2"/>
                    </a:cubicBezTo>
                  </a:path>
                </a:pathLst>
              </a:custGeom>
              <a:grpFill/>
              <a:ln w="9525">
                <a:solidFill>
                  <a:schemeClr val="bg1"/>
                </a:solidFill>
                <a:round/>
              </a:ln>
            </p:spPr>
            <p:txBody>
              <a:bodyPr vert="horz" wrap="square" lIns="91440" tIns="45720" rIns="91440" bIns="45720" numCol="1" anchor="t" anchorCtr="0" compatLnSpc="1"/>
              <a:lstStyle/>
              <a:p>
                <a:endParaRPr lang="zh-CN" altLang="en-US"/>
              </a:p>
            </p:txBody>
          </p:sp>
          <p:sp>
            <p:nvSpPr>
              <p:cNvPr id="20" name="Freeform 119"/>
              <p:cNvSpPr/>
              <p:nvPr/>
            </p:nvSpPr>
            <p:spPr bwMode="auto">
              <a:xfrm>
                <a:off x="1887538" y="5861050"/>
                <a:ext cx="38100" cy="42862"/>
              </a:xfrm>
              <a:custGeom>
                <a:avLst/>
                <a:gdLst>
                  <a:gd name="T0" fmla="*/ 1 w 8"/>
                  <a:gd name="T1" fmla="*/ 2 h 9"/>
                  <a:gd name="T2" fmla="*/ 1 w 8"/>
                  <a:gd name="T3" fmla="*/ 7 h 9"/>
                  <a:gd name="T4" fmla="*/ 7 w 8"/>
                  <a:gd name="T5" fmla="*/ 7 h 9"/>
                  <a:gd name="T6" fmla="*/ 7 w 8"/>
                  <a:gd name="T7" fmla="*/ 2 h 9"/>
                  <a:gd name="T8" fmla="*/ 1 w 8"/>
                  <a:gd name="T9" fmla="*/ 2 h 9"/>
                </a:gdLst>
                <a:ahLst/>
                <a:cxnLst>
                  <a:cxn ang="0">
                    <a:pos x="T0" y="T1"/>
                  </a:cxn>
                  <a:cxn ang="0">
                    <a:pos x="T2" y="T3"/>
                  </a:cxn>
                  <a:cxn ang="0">
                    <a:pos x="T4" y="T5"/>
                  </a:cxn>
                  <a:cxn ang="0">
                    <a:pos x="T6" y="T7"/>
                  </a:cxn>
                  <a:cxn ang="0">
                    <a:pos x="T8" y="T9"/>
                  </a:cxn>
                </a:cxnLst>
                <a:rect l="0" t="0" r="r" b="b"/>
                <a:pathLst>
                  <a:path w="8" h="9">
                    <a:moveTo>
                      <a:pt x="1" y="2"/>
                    </a:moveTo>
                    <a:cubicBezTo>
                      <a:pt x="0" y="3"/>
                      <a:pt x="0" y="6"/>
                      <a:pt x="1" y="7"/>
                    </a:cubicBezTo>
                    <a:cubicBezTo>
                      <a:pt x="3" y="9"/>
                      <a:pt x="5" y="9"/>
                      <a:pt x="7" y="7"/>
                    </a:cubicBezTo>
                    <a:cubicBezTo>
                      <a:pt x="8" y="6"/>
                      <a:pt x="8" y="3"/>
                      <a:pt x="7" y="2"/>
                    </a:cubicBezTo>
                    <a:cubicBezTo>
                      <a:pt x="5" y="0"/>
                      <a:pt x="3" y="0"/>
                      <a:pt x="1" y="2"/>
                    </a:cubicBezTo>
                  </a:path>
                </a:pathLst>
              </a:custGeom>
              <a:grpFill/>
              <a:ln w="9525">
                <a:solidFill>
                  <a:schemeClr val="bg1"/>
                </a:solidFill>
                <a:round/>
              </a:ln>
            </p:spPr>
            <p:txBody>
              <a:bodyPr vert="horz" wrap="square" lIns="91440" tIns="45720" rIns="91440" bIns="45720" numCol="1" anchor="t" anchorCtr="0" compatLnSpc="1"/>
              <a:lstStyle/>
              <a:p>
                <a:endParaRPr lang="zh-CN" altLang="en-US"/>
              </a:p>
            </p:txBody>
          </p:sp>
          <p:sp>
            <p:nvSpPr>
              <p:cNvPr id="21" name="Freeform 120"/>
              <p:cNvSpPr/>
              <p:nvPr/>
            </p:nvSpPr>
            <p:spPr bwMode="auto">
              <a:xfrm>
                <a:off x="2051050" y="6024563"/>
                <a:ext cx="38100" cy="42862"/>
              </a:xfrm>
              <a:custGeom>
                <a:avLst/>
                <a:gdLst>
                  <a:gd name="T0" fmla="*/ 1 w 8"/>
                  <a:gd name="T1" fmla="*/ 2 h 9"/>
                  <a:gd name="T2" fmla="*/ 1 w 8"/>
                  <a:gd name="T3" fmla="*/ 7 h 9"/>
                  <a:gd name="T4" fmla="*/ 7 w 8"/>
                  <a:gd name="T5" fmla="*/ 7 h 9"/>
                  <a:gd name="T6" fmla="*/ 7 w 8"/>
                  <a:gd name="T7" fmla="*/ 2 h 9"/>
                  <a:gd name="T8" fmla="*/ 1 w 8"/>
                  <a:gd name="T9" fmla="*/ 2 h 9"/>
                </a:gdLst>
                <a:ahLst/>
                <a:cxnLst>
                  <a:cxn ang="0">
                    <a:pos x="T0" y="T1"/>
                  </a:cxn>
                  <a:cxn ang="0">
                    <a:pos x="T2" y="T3"/>
                  </a:cxn>
                  <a:cxn ang="0">
                    <a:pos x="T4" y="T5"/>
                  </a:cxn>
                  <a:cxn ang="0">
                    <a:pos x="T6" y="T7"/>
                  </a:cxn>
                  <a:cxn ang="0">
                    <a:pos x="T8" y="T9"/>
                  </a:cxn>
                </a:cxnLst>
                <a:rect l="0" t="0" r="r" b="b"/>
                <a:pathLst>
                  <a:path w="8" h="9">
                    <a:moveTo>
                      <a:pt x="1" y="2"/>
                    </a:moveTo>
                    <a:cubicBezTo>
                      <a:pt x="0" y="3"/>
                      <a:pt x="0" y="6"/>
                      <a:pt x="1" y="7"/>
                    </a:cubicBezTo>
                    <a:cubicBezTo>
                      <a:pt x="3" y="9"/>
                      <a:pt x="5" y="9"/>
                      <a:pt x="7" y="7"/>
                    </a:cubicBezTo>
                    <a:cubicBezTo>
                      <a:pt x="8" y="6"/>
                      <a:pt x="8" y="3"/>
                      <a:pt x="7" y="2"/>
                    </a:cubicBezTo>
                    <a:cubicBezTo>
                      <a:pt x="5" y="0"/>
                      <a:pt x="3" y="0"/>
                      <a:pt x="1" y="2"/>
                    </a:cubicBezTo>
                  </a:path>
                </a:pathLst>
              </a:custGeom>
              <a:grpFill/>
              <a:ln w="9525">
                <a:solidFill>
                  <a:schemeClr val="bg1"/>
                </a:solidFill>
                <a:round/>
              </a:ln>
            </p:spPr>
            <p:txBody>
              <a:bodyPr vert="horz" wrap="square" lIns="91440" tIns="45720" rIns="91440" bIns="45720" numCol="1" anchor="t" anchorCtr="0" compatLnSpc="1"/>
              <a:lstStyle/>
              <a:p>
                <a:endParaRPr lang="zh-CN" altLang="en-US"/>
              </a:p>
            </p:txBody>
          </p:sp>
          <p:sp>
            <p:nvSpPr>
              <p:cNvPr id="22" name="Freeform 121"/>
              <p:cNvSpPr>
                <a:spLocks noEditPoints="1"/>
              </p:cNvSpPr>
              <p:nvPr/>
            </p:nvSpPr>
            <p:spPr bwMode="auto">
              <a:xfrm>
                <a:off x="1797050" y="5657850"/>
                <a:ext cx="422275" cy="615950"/>
              </a:xfrm>
              <a:custGeom>
                <a:avLst/>
                <a:gdLst>
                  <a:gd name="T0" fmla="*/ 80 w 88"/>
                  <a:gd name="T1" fmla="*/ 56 h 128"/>
                  <a:gd name="T2" fmla="*/ 79 w 88"/>
                  <a:gd name="T3" fmla="*/ 56 h 128"/>
                  <a:gd name="T4" fmla="*/ 70 w 88"/>
                  <a:gd name="T5" fmla="*/ 37 h 128"/>
                  <a:gd name="T6" fmla="*/ 64 w 88"/>
                  <a:gd name="T7" fmla="*/ 6 h 128"/>
                  <a:gd name="T8" fmla="*/ 56 w 88"/>
                  <a:gd name="T9" fmla="*/ 0 h 128"/>
                  <a:gd name="T10" fmla="*/ 24 w 88"/>
                  <a:gd name="T11" fmla="*/ 0 h 128"/>
                  <a:gd name="T12" fmla="*/ 17 w 88"/>
                  <a:gd name="T13" fmla="*/ 6 h 128"/>
                  <a:gd name="T14" fmla="*/ 11 w 88"/>
                  <a:gd name="T15" fmla="*/ 36 h 128"/>
                  <a:gd name="T16" fmla="*/ 0 w 88"/>
                  <a:gd name="T17" fmla="*/ 64 h 128"/>
                  <a:gd name="T18" fmla="*/ 10 w 88"/>
                  <a:gd name="T19" fmla="*/ 90 h 128"/>
                  <a:gd name="T20" fmla="*/ 16 w 88"/>
                  <a:gd name="T21" fmla="*/ 121 h 128"/>
                  <a:gd name="T22" fmla="*/ 24 w 88"/>
                  <a:gd name="T23" fmla="*/ 128 h 128"/>
                  <a:gd name="T24" fmla="*/ 56 w 88"/>
                  <a:gd name="T25" fmla="*/ 128 h 128"/>
                  <a:gd name="T26" fmla="*/ 64 w 88"/>
                  <a:gd name="T27" fmla="*/ 121 h 128"/>
                  <a:gd name="T28" fmla="*/ 70 w 88"/>
                  <a:gd name="T29" fmla="*/ 90 h 128"/>
                  <a:gd name="T30" fmla="*/ 79 w 88"/>
                  <a:gd name="T31" fmla="*/ 71 h 128"/>
                  <a:gd name="T32" fmla="*/ 80 w 88"/>
                  <a:gd name="T33" fmla="*/ 72 h 128"/>
                  <a:gd name="T34" fmla="*/ 88 w 88"/>
                  <a:gd name="T35" fmla="*/ 64 h 128"/>
                  <a:gd name="T36" fmla="*/ 80 w 88"/>
                  <a:gd name="T37" fmla="*/ 56 h 128"/>
                  <a:gd name="T38" fmla="*/ 24 w 88"/>
                  <a:gd name="T39" fmla="*/ 8 h 128"/>
                  <a:gd name="T40" fmla="*/ 56 w 88"/>
                  <a:gd name="T41" fmla="*/ 8 h 128"/>
                  <a:gd name="T42" fmla="*/ 60 w 88"/>
                  <a:gd name="T43" fmla="*/ 29 h 128"/>
                  <a:gd name="T44" fmla="*/ 40 w 88"/>
                  <a:gd name="T45" fmla="*/ 24 h 128"/>
                  <a:gd name="T46" fmla="*/ 20 w 88"/>
                  <a:gd name="T47" fmla="*/ 29 h 128"/>
                  <a:gd name="T48" fmla="*/ 24 w 88"/>
                  <a:gd name="T49" fmla="*/ 8 h 128"/>
                  <a:gd name="T50" fmla="*/ 56 w 88"/>
                  <a:gd name="T51" fmla="*/ 120 h 128"/>
                  <a:gd name="T52" fmla="*/ 24 w 88"/>
                  <a:gd name="T53" fmla="*/ 120 h 128"/>
                  <a:gd name="T54" fmla="*/ 20 w 88"/>
                  <a:gd name="T55" fmla="*/ 98 h 128"/>
                  <a:gd name="T56" fmla="*/ 40 w 88"/>
                  <a:gd name="T57" fmla="*/ 104 h 128"/>
                  <a:gd name="T58" fmla="*/ 60 w 88"/>
                  <a:gd name="T59" fmla="*/ 98 h 128"/>
                  <a:gd name="T60" fmla="*/ 56 w 88"/>
                  <a:gd name="T61" fmla="*/ 120 h 128"/>
                  <a:gd name="T62" fmla="*/ 40 w 88"/>
                  <a:gd name="T63" fmla="*/ 96 h 128"/>
                  <a:gd name="T64" fmla="*/ 8 w 88"/>
                  <a:gd name="T65" fmla="*/ 64 h 128"/>
                  <a:gd name="T66" fmla="*/ 40 w 88"/>
                  <a:gd name="T67" fmla="*/ 32 h 128"/>
                  <a:gd name="T68" fmla="*/ 72 w 88"/>
                  <a:gd name="T69" fmla="*/ 64 h 128"/>
                  <a:gd name="T70" fmla="*/ 40 w 88"/>
                  <a:gd name="T71" fmla="*/ 96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88" h="128">
                    <a:moveTo>
                      <a:pt x="80" y="56"/>
                    </a:moveTo>
                    <a:cubicBezTo>
                      <a:pt x="80" y="56"/>
                      <a:pt x="79" y="56"/>
                      <a:pt x="79" y="56"/>
                    </a:cubicBezTo>
                    <a:cubicBezTo>
                      <a:pt x="78" y="49"/>
                      <a:pt x="75" y="43"/>
                      <a:pt x="70" y="37"/>
                    </a:cubicBezTo>
                    <a:cubicBezTo>
                      <a:pt x="64" y="6"/>
                      <a:pt x="64" y="6"/>
                      <a:pt x="64" y="6"/>
                    </a:cubicBezTo>
                    <a:cubicBezTo>
                      <a:pt x="64" y="2"/>
                      <a:pt x="60" y="0"/>
                      <a:pt x="56" y="0"/>
                    </a:cubicBezTo>
                    <a:cubicBezTo>
                      <a:pt x="24" y="0"/>
                      <a:pt x="24" y="0"/>
                      <a:pt x="24" y="0"/>
                    </a:cubicBezTo>
                    <a:cubicBezTo>
                      <a:pt x="21" y="0"/>
                      <a:pt x="17" y="2"/>
                      <a:pt x="17" y="6"/>
                    </a:cubicBezTo>
                    <a:cubicBezTo>
                      <a:pt x="11" y="36"/>
                      <a:pt x="11" y="36"/>
                      <a:pt x="11" y="36"/>
                    </a:cubicBezTo>
                    <a:cubicBezTo>
                      <a:pt x="4" y="43"/>
                      <a:pt x="0" y="53"/>
                      <a:pt x="0" y="64"/>
                    </a:cubicBezTo>
                    <a:cubicBezTo>
                      <a:pt x="0" y="74"/>
                      <a:pt x="4" y="83"/>
                      <a:pt x="10" y="90"/>
                    </a:cubicBezTo>
                    <a:cubicBezTo>
                      <a:pt x="16" y="121"/>
                      <a:pt x="16" y="121"/>
                      <a:pt x="16" y="121"/>
                    </a:cubicBezTo>
                    <a:cubicBezTo>
                      <a:pt x="17" y="125"/>
                      <a:pt x="20" y="128"/>
                      <a:pt x="24" y="128"/>
                    </a:cubicBezTo>
                    <a:cubicBezTo>
                      <a:pt x="56" y="128"/>
                      <a:pt x="56" y="128"/>
                      <a:pt x="56" y="128"/>
                    </a:cubicBezTo>
                    <a:cubicBezTo>
                      <a:pt x="60" y="128"/>
                      <a:pt x="63" y="125"/>
                      <a:pt x="64" y="121"/>
                    </a:cubicBezTo>
                    <a:cubicBezTo>
                      <a:pt x="70" y="90"/>
                      <a:pt x="70" y="90"/>
                      <a:pt x="70" y="90"/>
                    </a:cubicBezTo>
                    <a:cubicBezTo>
                      <a:pt x="74" y="85"/>
                      <a:pt x="78" y="79"/>
                      <a:pt x="79" y="71"/>
                    </a:cubicBezTo>
                    <a:cubicBezTo>
                      <a:pt x="79" y="71"/>
                      <a:pt x="80" y="72"/>
                      <a:pt x="80" y="72"/>
                    </a:cubicBezTo>
                    <a:cubicBezTo>
                      <a:pt x="84" y="72"/>
                      <a:pt x="88" y="68"/>
                      <a:pt x="88" y="64"/>
                    </a:cubicBezTo>
                    <a:cubicBezTo>
                      <a:pt x="88" y="59"/>
                      <a:pt x="84" y="56"/>
                      <a:pt x="80" y="56"/>
                    </a:cubicBezTo>
                    <a:moveTo>
                      <a:pt x="24" y="8"/>
                    </a:moveTo>
                    <a:cubicBezTo>
                      <a:pt x="56" y="8"/>
                      <a:pt x="56" y="8"/>
                      <a:pt x="56" y="8"/>
                    </a:cubicBezTo>
                    <a:cubicBezTo>
                      <a:pt x="60" y="29"/>
                      <a:pt x="60" y="29"/>
                      <a:pt x="60" y="29"/>
                    </a:cubicBezTo>
                    <a:cubicBezTo>
                      <a:pt x="55" y="26"/>
                      <a:pt x="48" y="24"/>
                      <a:pt x="40" y="24"/>
                    </a:cubicBezTo>
                    <a:cubicBezTo>
                      <a:pt x="33" y="24"/>
                      <a:pt x="26" y="26"/>
                      <a:pt x="20" y="29"/>
                    </a:cubicBezTo>
                    <a:lnTo>
                      <a:pt x="24" y="8"/>
                    </a:lnTo>
                    <a:close/>
                    <a:moveTo>
                      <a:pt x="56" y="120"/>
                    </a:moveTo>
                    <a:cubicBezTo>
                      <a:pt x="24" y="120"/>
                      <a:pt x="24" y="120"/>
                      <a:pt x="24" y="120"/>
                    </a:cubicBezTo>
                    <a:cubicBezTo>
                      <a:pt x="20" y="98"/>
                      <a:pt x="20" y="98"/>
                      <a:pt x="20" y="98"/>
                    </a:cubicBezTo>
                    <a:cubicBezTo>
                      <a:pt x="26" y="101"/>
                      <a:pt x="33" y="104"/>
                      <a:pt x="40" y="104"/>
                    </a:cubicBezTo>
                    <a:cubicBezTo>
                      <a:pt x="47" y="104"/>
                      <a:pt x="54" y="101"/>
                      <a:pt x="60" y="98"/>
                    </a:cubicBezTo>
                    <a:lnTo>
                      <a:pt x="56" y="120"/>
                    </a:lnTo>
                    <a:close/>
                    <a:moveTo>
                      <a:pt x="40" y="96"/>
                    </a:moveTo>
                    <a:cubicBezTo>
                      <a:pt x="22" y="96"/>
                      <a:pt x="8" y="81"/>
                      <a:pt x="8" y="64"/>
                    </a:cubicBezTo>
                    <a:cubicBezTo>
                      <a:pt x="8" y="46"/>
                      <a:pt x="22" y="32"/>
                      <a:pt x="40" y="32"/>
                    </a:cubicBezTo>
                    <a:cubicBezTo>
                      <a:pt x="58" y="32"/>
                      <a:pt x="72" y="46"/>
                      <a:pt x="72" y="64"/>
                    </a:cubicBezTo>
                    <a:cubicBezTo>
                      <a:pt x="72" y="81"/>
                      <a:pt x="58" y="96"/>
                      <a:pt x="40" y="96"/>
                    </a:cubicBezTo>
                  </a:path>
                </a:pathLst>
              </a:custGeom>
              <a:grpFill/>
              <a:ln w="9525">
                <a:solidFill>
                  <a:schemeClr val="bg1"/>
                </a:solidFill>
                <a:round/>
              </a:ln>
            </p:spPr>
            <p:txBody>
              <a:bodyPr vert="horz" wrap="square" lIns="91440" tIns="45720" rIns="91440" bIns="45720" numCol="1" anchor="t" anchorCtr="0" compatLnSpc="1"/>
              <a:lstStyle/>
              <a:p>
                <a:endParaRPr lang="zh-CN" altLang="en-US"/>
              </a:p>
            </p:txBody>
          </p:sp>
          <p:sp>
            <p:nvSpPr>
              <p:cNvPr id="23" name="Freeform 122"/>
              <p:cNvSpPr/>
              <p:nvPr/>
            </p:nvSpPr>
            <p:spPr bwMode="auto">
              <a:xfrm>
                <a:off x="1970088" y="5865813"/>
                <a:ext cx="114300" cy="119062"/>
              </a:xfrm>
              <a:custGeom>
                <a:avLst/>
                <a:gdLst>
                  <a:gd name="T0" fmla="*/ 24 w 24"/>
                  <a:gd name="T1" fmla="*/ 1 h 25"/>
                  <a:gd name="T2" fmla="*/ 22 w 24"/>
                  <a:gd name="T3" fmla="*/ 1 h 25"/>
                  <a:gd name="T4" fmla="*/ 1 w 24"/>
                  <a:gd name="T5" fmla="*/ 18 h 25"/>
                  <a:gd name="T6" fmla="*/ 0 w 24"/>
                  <a:gd name="T7" fmla="*/ 21 h 25"/>
                  <a:gd name="T8" fmla="*/ 1 w 24"/>
                  <a:gd name="T9" fmla="*/ 23 h 25"/>
                  <a:gd name="T10" fmla="*/ 4 w 24"/>
                  <a:gd name="T11" fmla="*/ 25 h 25"/>
                  <a:gd name="T12" fmla="*/ 7 w 24"/>
                  <a:gd name="T13" fmla="*/ 23 h 25"/>
                  <a:gd name="T14" fmla="*/ 14 w 24"/>
                  <a:gd name="T15" fmla="*/ 15 h 25"/>
                  <a:gd name="T16" fmla="*/ 24 w 24"/>
                  <a:gd name="T17" fmla="*/ 3 h 25"/>
                  <a:gd name="T18" fmla="*/ 24 w 24"/>
                  <a:gd name="T19" fmla="*/ 1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 h="25">
                    <a:moveTo>
                      <a:pt x="24" y="1"/>
                    </a:moveTo>
                    <a:cubicBezTo>
                      <a:pt x="23" y="0"/>
                      <a:pt x="23" y="0"/>
                      <a:pt x="22" y="1"/>
                    </a:cubicBezTo>
                    <a:cubicBezTo>
                      <a:pt x="1" y="18"/>
                      <a:pt x="1" y="18"/>
                      <a:pt x="1" y="18"/>
                    </a:cubicBezTo>
                    <a:cubicBezTo>
                      <a:pt x="0" y="19"/>
                      <a:pt x="0" y="20"/>
                      <a:pt x="0" y="21"/>
                    </a:cubicBezTo>
                    <a:cubicBezTo>
                      <a:pt x="0" y="22"/>
                      <a:pt x="0" y="23"/>
                      <a:pt x="1" y="23"/>
                    </a:cubicBezTo>
                    <a:cubicBezTo>
                      <a:pt x="2" y="24"/>
                      <a:pt x="3" y="25"/>
                      <a:pt x="4" y="25"/>
                    </a:cubicBezTo>
                    <a:cubicBezTo>
                      <a:pt x="5" y="25"/>
                      <a:pt x="6" y="24"/>
                      <a:pt x="7" y="23"/>
                    </a:cubicBezTo>
                    <a:cubicBezTo>
                      <a:pt x="14" y="15"/>
                      <a:pt x="14" y="15"/>
                      <a:pt x="14" y="15"/>
                    </a:cubicBezTo>
                    <a:cubicBezTo>
                      <a:pt x="24" y="3"/>
                      <a:pt x="24" y="3"/>
                      <a:pt x="24" y="3"/>
                    </a:cubicBezTo>
                    <a:cubicBezTo>
                      <a:pt x="24" y="2"/>
                      <a:pt x="24" y="1"/>
                      <a:pt x="24" y="1"/>
                    </a:cubicBezTo>
                  </a:path>
                </a:pathLst>
              </a:custGeom>
              <a:grpFill/>
              <a:ln w="9525">
                <a:solidFill>
                  <a:schemeClr val="bg1"/>
                </a:solidFill>
                <a:round/>
              </a:ln>
            </p:spPr>
            <p:txBody>
              <a:bodyPr vert="horz" wrap="square" lIns="91440" tIns="45720" rIns="91440" bIns="45720" numCol="1" anchor="t" anchorCtr="0" compatLnSpc="1"/>
              <a:lstStyle/>
              <a:p>
                <a:endParaRPr lang="zh-CN" altLang="en-US"/>
              </a:p>
            </p:txBody>
          </p:sp>
        </p:grpSp>
        <p:sp>
          <p:nvSpPr>
            <p:cNvPr id="32" name="文本框 31"/>
            <p:cNvSpPr txBox="1"/>
            <p:nvPr/>
          </p:nvSpPr>
          <p:spPr>
            <a:xfrm>
              <a:off x="6370" y="3989"/>
              <a:ext cx="2479" cy="1213"/>
            </a:xfrm>
            <a:prstGeom prst="rect">
              <a:avLst/>
            </a:prstGeom>
            <a:noFill/>
          </p:spPr>
          <p:txBody>
            <a:bodyPr wrap="square" rtlCol="0">
              <a:spAutoFit/>
            </a:bodyPr>
            <a:lstStyle/>
            <a:p>
              <a:r>
                <a:rPr lang="zh-CN" altLang="en-US" b="1" kern="0" dirty="0">
                  <a:solidFill>
                    <a:schemeClr val="bg1"/>
                  </a:solidFill>
                  <a:latin typeface="微软雅黑" panose="020B0503020204020204" charset="-122"/>
                  <a:ea typeface="微软雅黑" panose="020B0503020204020204" charset="-122"/>
                  <a:sym typeface="+mn-ea"/>
                </a:rPr>
                <a:t>annual </a:t>
              </a:r>
              <a:r>
                <a:rPr lang="en-US" altLang="zh-CN" b="1" kern="0" dirty="0">
                  <a:solidFill>
                    <a:schemeClr val="bg1"/>
                  </a:solidFill>
                  <a:latin typeface="微软雅黑" panose="020B0503020204020204" charset="-122"/>
                  <a:ea typeface="微软雅黑" panose="020B0503020204020204" charset="-122"/>
                  <a:sym typeface="+mn-ea"/>
                </a:rPr>
                <a:t>meeting</a:t>
              </a:r>
              <a:endParaRPr lang="en-US" altLang="zh-CN" b="1" kern="0" dirty="0">
                <a:solidFill>
                  <a:srgbClr val="003366"/>
                </a:solidFill>
                <a:latin typeface="微软雅黑" panose="020B0503020204020204" charset="-122"/>
                <a:ea typeface="微软雅黑" panose="020B0503020204020204" charset="-122"/>
                <a:cs typeface="Tahoma" panose="020B0604030504040204" charset="0"/>
                <a:sym typeface="+mn-ea"/>
              </a:endParaRPr>
            </a:p>
          </p:txBody>
        </p:sp>
        <p:sp>
          <p:nvSpPr>
            <p:cNvPr id="33" name="文本框 32"/>
            <p:cNvSpPr txBox="1"/>
            <p:nvPr/>
          </p:nvSpPr>
          <p:spPr>
            <a:xfrm>
              <a:off x="6247" y="8008"/>
              <a:ext cx="2213" cy="1213"/>
            </a:xfrm>
            <a:prstGeom prst="rect">
              <a:avLst/>
            </a:prstGeom>
            <a:noFill/>
          </p:spPr>
          <p:txBody>
            <a:bodyPr wrap="square" rtlCol="0">
              <a:spAutoFit/>
            </a:bodyPr>
            <a:lstStyle/>
            <a:p>
              <a:r>
                <a:rPr lang="zh-CN" altLang="en-US" b="1" kern="0" dirty="0">
                  <a:solidFill>
                    <a:schemeClr val="bg1"/>
                  </a:solidFill>
                  <a:latin typeface="微软雅黑" panose="020B0503020204020204" charset="-122"/>
                  <a:ea typeface="微软雅黑" panose="020B0503020204020204" charset="-122"/>
                  <a:sym typeface="+mn-ea"/>
                </a:rPr>
                <a:t>quality control </a:t>
              </a:r>
              <a:endParaRPr lang="zh-CN" altLang="en-US" b="1" kern="0" dirty="0">
                <a:solidFill>
                  <a:schemeClr val="bg1"/>
                </a:solidFill>
                <a:latin typeface="微软雅黑" panose="020B0503020204020204" charset="-122"/>
                <a:ea typeface="微软雅黑" panose="020B0503020204020204" charset="-122"/>
                <a:cs typeface="Tahoma" panose="020B0604030504040204" charset="0"/>
                <a:sym typeface="+mn-ea"/>
              </a:endParaRPr>
            </a:p>
          </p:txBody>
        </p:sp>
        <p:sp>
          <p:nvSpPr>
            <p:cNvPr id="101" name="文本框 100"/>
            <p:cNvSpPr txBox="1"/>
            <p:nvPr/>
          </p:nvSpPr>
          <p:spPr>
            <a:xfrm>
              <a:off x="9518" y="4056"/>
              <a:ext cx="3160" cy="1097"/>
            </a:xfrm>
            <a:prstGeom prst="rect">
              <a:avLst/>
            </a:prstGeom>
            <a:noFill/>
          </p:spPr>
          <p:txBody>
            <a:bodyPr wrap="square" rtlCol="0">
              <a:spAutoFit/>
            </a:bodyPr>
            <a:lstStyle/>
            <a:p>
              <a:r>
                <a:rPr lang="zh-CN" altLang="en-US" sz="1600" b="1" kern="0" dirty="0">
                  <a:solidFill>
                    <a:schemeClr val="bg1"/>
                  </a:solidFill>
                  <a:latin typeface="微软雅黑" panose="020B0503020204020204" charset="-122"/>
                  <a:ea typeface="微软雅黑" panose="020B0503020204020204" charset="-122"/>
                  <a:sym typeface="+mn-ea"/>
                </a:rPr>
                <a:t>innovation and application</a:t>
              </a:r>
              <a:endParaRPr lang="en-US" altLang="zh-CN" sz="1600" b="1" kern="0" dirty="0">
                <a:solidFill>
                  <a:schemeClr val="bg1"/>
                </a:solidFill>
                <a:latin typeface="微软雅黑" panose="020B0503020204020204" charset="-122"/>
                <a:ea typeface="微软雅黑" panose="020B0503020204020204" charset="-122"/>
                <a:cs typeface="Tahoma" panose="020B0604030504040204" charset="0"/>
                <a:sym typeface="+mn-ea"/>
              </a:endParaRPr>
            </a:p>
          </p:txBody>
        </p:sp>
        <p:sp>
          <p:nvSpPr>
            <p:cNvPr id="102" name="文本框 101"/>
            <p:cNvSpPr txBox="1"/>
            <p:nvPr/>
          </p:nvSpPr>
          <p:spPr>
            <a:xfrm>
              <a:off x="9771" y="8007"/>
              <a:ext cx="2907" cy="1213"/>
            </a:xfrm>
            <a:prstGeom prst="rect">
              <a:avLst/>
            </a:prstGeom>
            <a:noFill/>
          </p:spPr>
          <p:txBody>
            <a:bodyPr wrap="square" rtlCol="0">
              <a:spAutoFit/>
            </a:bodyPr>
            <a:lstStyle/>
            <a:p>
              <a:r>
                <a:rPr lang="zh-CN" altLang="en-US" sz="1800" b="1" kern="0" dirty="0">
                  <a:solidFill>
                    <a:schemeClr val="bg1"/>
                  </a:solidFill>
                  <a:latin typeface="微软雅黑" panose="020B0503020204020204" charset="-122"/>
                  <a:ea typeface="微软雅黑" panose="020B0503020204020204" charset="-122"/>
                  <a:sym typeface="+mn-ea"/>
                </a:rPr>
                <a:t>working mechanisms</a:t>
              </a:r>
            </a:p>
          </p:txBody>
        </p:sp>
      </p:grpSp>
      <p:sp>
        <p:nvSpPr>
          <p:cNvPr id="105" name="Freeform 35"/>
          <p:cNvSpPr>
            <a:spLocks noEditPoints="1"/>
          </p:cNvSpPr>
          <p:nvPr/>
        </p:nvSpPr>
        <p:spPr bwMode="auto">
          <a:xfrm>
            <a:off x="4751070" y="4099561"/>
            <a:ext cx="601662" cy="495300"/>
          </a:xfrm>
          <a:custGeom>
            <a:avLst/>
            <a:gdLst>
              <a:gd name="T0" fmla="*/ 18 w 136"/>
              <a:gd name="T1" fmla="*/ 63 h 112"/>
              <a:gd name="T2" fmla="*/ 80 w 136"/>
              <a:gd name="T3" fmla="*/ 63 h 112"/>
              <a:gd name="T4" fmla="*/ 56 w 136"/>
              <a:gd name="T5" fmla="*/ 14 h 112"/>
              <a:gd name="T6" fmla="*/ 41 w 136"/>
              <a:gd name="T7" fmla="*/ 23 h 112"/>
              <a:gd name="T8" fmla="*/ 19 w 136"/>
              <a:gd name="T9" fmla="*/ 23 h 112"/>
              <a:gd name="T10" fmla="*/ 15 w 136"/>
              <a:gd name="T11" fmla="*/ 40 h 112"/>
              <a:gd name="T12" fmla="*/ 0 w 136"/>
              <a:gd name="T13" fmla="*/ 55 h 112"/>
              <a:gd name="T14" fmla="*/ 9 w 136"/>
              <a:gd name="T15" fmla="*/ 70 h 112"/>
              <a:gd name="T16" fmla="*/ 9 w 136"/>
              <a:gd name="T17" fmla="*/ 92 h 112"/>
              <a:gd name="T18" fmla="*/ 26 w 136"/>
              <a:gd name="T19" fmla="*/ 97 h 112"/>
              <a:gd name="T20" fmla="*/ 41 w 136"/>
              <a:gd name="T21" fmla="*/ 112 h 112"/>
              <a:gd name="T22" fmla="*/ 56 w 136"/>
              <a:gd name="T23" fmla="*/ 103 h 112"/>
              <a:gd name="T24" fmla="*/ 78 w 136"/>
              <a:gd name="T25" fmla="*/ 103 h 112"/>
              <a:gd name="T26" fmla="*/ 83 w 136"/>
              <a:gd name="T27" fmla="*/ 86 h 112"/>
              <a:gd name="T28" fmla="*/ 98 w 136"/>
              <a:gd name="T29" fmla="*/ 70 h 112"/>
              <a:gd name="T30" fmla="*/ 89 w 136"/>
              <a:gd name="T31" fmla="*/ 55 h 112"/>
              <a:gd name="T32" fmla="*/ 89 w 136"/>
              <a:gd name="T33" fmla="*/ 33 h 112"/>
              <a:gd name="T34" fmla="*/ 72 w 136"/>
              <a:gd name="T35" fmla="*/ 29 h 112"/>
              <a:gd name="T36" fmla="*/ 56 w 136"/>
              <a:gd name="T37" fmla="*/ 14 h 112"/>
              <a:gd name="T38" fmla="*/ 100 w 136"/>
              <a:gd name="T39" fmla="*/ 23 h 112"/>
              <a:gd name="T40" fmla="*/ 124 w 136"/>
              <a:gd name="T41" fmla="*/ 23 h 112"/>
              <a:gd name="T42" fmla="*/ 116 w 136"/>
              <a:gd name="T43" fmla="*/ 0 h 112"/>
              <a:gd name="T44" fmla="*/ 108 w 136"/>
              <a:gd name="T45" fmla="*/ 4 h 112"/>
              <a:gd name="T46" fmla="*/ 98 w 136"/>
              <a:gd name="T47" fmla="*/ 4 h 112"/>
              <a:gd name="T48" fmla="*/ 96 w 136"/>
              <a:gd name="T49" fmla="*/ 12 h 112"/>
              <a:gd name="T50" fmla="*/ 88 w 136"/>
              <a:gd name="T51" fmla="*/ 20 h 112"/>
              <a:gd name="T52" fmla="*/ 93 w 136"/>
              <a:gd name="T53" fmla="*/ 27 h 112"/>
              <a:gd name="T54" fmla="*/ 93 w 136"/>
              <a:gd name="T55" fmla="*/ 37 h 112"/>
              <a:gd name="T56" fmla="*/ 101 w 136"/>
              <a:gd name="T57" fmla="*/ 39 h 112"/>
              <a:gd name="T58" fmla="*/ 108 w 136"/>
              <a:gd name="T59" fmla="*/ 47 h 112"/>
              <a:gd name="T60" fmla="*/ 116 w 136"/>
              <a:gd name="T61" fmla="*/ 42 h 112"/>
              <a:gd name="T62" fmla="*/ 126 w 136"/>
              <a:gd name="T63" fmla="*/ 43 h 112"/>
              <a:gd name="T64" fmla="*/ 128 w 136"/>
              <a:gd name="T65" fmla="*/ 34 h 112"/>
              <a:gd name="T66" fmla="*/ 136 w 136"/>
              <a:gd name="T67" fmla="*/ 27 h 112"/>
              <a:gd name="T68" fmla="*/ 131 w 136"/>
              <a:gd name="T69" fmla="*/ 20 h 112"/>
              <a:gd name="T70" fmla="*/ 131 w 136"/>
              <a:gd name="T71" fmla="*/ 9 h 112"/>
              <a:gd name="T72" fmla="*/ 123 w 136"/>
              <a:gd name="T73" fmla="*/ 7 h 112"/>
              <a:gd name="T74" fmla="*/ 116 w 136"/>
              <a:gd name="T75" fmla="*/ 0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36" h="112">
                <a:moveTo>
                  <a:pt x="49" y="94"/>
                </a:moveTo>
                <a:cubicBezTo>
                  <a:pt x="32" y="94"/>
                  <a:pt x="18" y="80"/>
                  <a:pt x="18" y="63"/>
                </a:cubicBezTo>
                <a:cubicBezTo>
                  <a:pt x="18" y="46"/>
                  <a:pt x="32" y="32"/>
                  <a:pt x="49" y="32"/>
                </a:cubicBezTo>
                <a:cubicBezTo>
                  <a:pt x="66" y="32"/>
                  <a:pt x="80" y="46"/>
                  <a:pt x="80" y="63"/>
                </a:cubicBezTo>
                <a:cubicBezTo>
                  <a:pt x="80" y="80"/>
                  <a:pt x="66" y="94"/>
                  <a:pt x="49" y="94"/>
                </a:cubicBezTo>
                <a:moveTo>
                  <a:pt x="56" y="14"/>
                </a:moveTo>
                <a:cubicBezTo>
                  <a:pt x="41" y="14"/>
                  <a:pt x="41" y="14"/>
                  <a:pt x="41" y="14"/>
                </a:cubicBezTo>
                <a:cubicBezTo>
                  <a:pt x="41" y="23"/>
                  <a:pt x="41" y="23"/>
                  <a:pt x="41" y="23"/>
                </a:cubicBezTo>
                <a:cubicBezTo>
                  <a:pt x="36" y="24"/>
                  <a:pt x="30" y="26"/>
                  <a:pt x="26" y="29"/>
                </a:cubicBezTo>
                <a:cubicBezTo>
                  <a:pt x="19" y="23"/>
                  <a:pt x="19" y="23"/>
                  <a:pt x="19" y="23"/>
                </a:cubicBezTo>
                <a:cubicBezTo>
                  <a:pt x="9" y="33"/>
                  <a:pt x="9" y="33"/>
                  <a:pt x="9" y="33"/>
                </a:cubicBezTo>
                <a:cubicBezTo>
                  <a:pt x="15" y="40"/>
                  <a:pt x="15" y="40"/>
                  <a:pt x="15" y="40"/>
                </a:cubicBezTo>
                <a:cubicBezTo>
                  <a:pt x="12" y="44"/>
                  <a:pt x="10" y="50"/>
                  <a:pt x="9" y="55"/>
                </a:cubicBezTo>
                <a:cubicBezTo>
                  <a:pt x="0" y="55"/>
                  <a:pt x="0" y="55"/>
                  <a:pt x="0" y="55"/>
                </a:cubicBezTo>
                <a:cubicBezTo>
                  <a:pt x="0" y="70"/>
                  <a:pt x="0" y="70"/>
                  <a:pt x="0" y="70"/>
                </a:cubicBezTo>
                <a:cubicBezTo>
                  <a:pt x="9" y="70"/>
                  <a:pt x="9" y="70"/>
                  <a:pt x="9" y="70"/>
                </a:cubicBezTo>
                <a:cubicBezTo>
                  <a:pt x="10" y="76"/>
                  <a:pt x="12" y="81"/>
                  <a:pt x="15" y="86"/>
                </a:cubicBezTo>
                <a:cubicBezTo>
                  <a:pt x="9" y="92"/>
                  <a:pt x="9" y="92"/>
                  <a:pt x="9" y="92"/>
                </a:cubicBezTo>
                <a:cubicBezTo>
                  <a:pt x="19" y="103"/>
                  <a:pt x="19" y="103"/>
                  <a:pt x="19" y="103"/>
                </a:cubicBezTo>
                <a:cubicBezTo>
                  <a:pt x="26" y="97"/>
                  <a:pt x="26" y="97"/>
                  <a:pt x="26" y="97"/>
                </a:cubicBezTo>
                <a:cubicBezTo>
                  <a:pt x="30" y="100"/>
                  <a:pt x="36" y="102"/>
                  <a:pt x="41" y="103"/>
                </a:cubicBezTo>
                <a:cubicBezTo>
                  <a:pt x="41" y="112"/>
                  <a:pt x="41" y="112"/>
                  <a:pt x="41" y="112"/>
                </a:cubicBezTo>
                <a:cubicBezTo>
                  <a:pt x="56" y="112"/>
                  <a:pt x="56" y="112"/>
                  <a:pt x="56" y="112"/>
                </a:cubicBezTo>
                <a:cubicBezTo>
                  <a:pt x="56" y="103"/>
                  <a:pt x="56" y="103"/>
                  <a:pt x="56" y="103"/>
                </a:cubicBezTo>
                <a:cubicBezTo>
                  <a:pt x="62" y="102"/>
                  <a:pt x="67" y="100"/>
                  <a:pt x="72" y="97"/>
                </a:cubicBezTo>
                <a:cubicBezTo>
                  <a:pt x="78" y="103"/>
                  <a:pt x="78" y="103"/>
                  <a:pt x="78" y="103"/>
                </a:cubicBezTo>
                <a:cubicBezTo>
                  <a:pt x="89" y="92"/>
                  <a:pt x="89" y="92"/>
                  <a:pt x="89" y="92"/>
                </a:cubicBezTo>
                <a:cubicBezTo>
                  <a:pt x="83" y="86"/>
                  <a:pt x="83" y="86"/>
                  <a:pt x="83" y="86"/>
                </a:cubicBezTo>
                <a:cubicBezTo>
                  <a:pt x="86" y="81"/>
                  <a:pt x="88" y="76"/>
                  <a:pt x="89" y="70"/>
                </a:cubicBezTo>
                <a:cubicBezTo>
                  <a:pt x="98" y="70"/>
                  <a:pt x="98" y="70"/>
                  <a:pt x="98" y="70"/>
                </a:cubicBezTo>
                <a:cubicBezTo>
                  <a:pt x="98" y="55"/>
                  <a:pt x="98" y="55"/>
                  <a:pt x="98" y="55"/>
                </a:cubicBezTo>
                <a:cubicBezTo>
                  <a:pt x="89" y="55"/>
                  <a:pt x="89" y="55"/>
                  <a:pt x="89" y="55"/>
                </a:cubicBezTo>
                <a:cubicBezTo>
                  <a:pt x="88" y="50"/>
                  <a:pt x="86" y="44"/>
                  <a:pt x="83" y="40"/>
                </a:cubicBezTo>
                <a:cubicBezTo>
                  <a:pt x="89" y="33"/>
                  <a:pt x="89" y="33"/>
                  <a:pt x="89" y="33"/>
                </a:cubicBezTo>
                <a:cubicBezTo>
                  <a:pt x="78" y="23"/>
                  <a:pt x="78" y="23"/>
                  <a:pt x="78" y="23"/>
                </a:cubicBezTo>
                <a:cubicBezTo>
                  <a:pt x="72" y="29"/>
                  <a:pt x="72" y="29"/>
                  <a:pt x="72" y="29"/>
                </a:cubicBezTo>
                <a:cubicBezTo>
                  <a:pt x="67" y="26"/>
                  <a:pt x="62" y="24"/>
                  <a:pt x="56" y="23"/>
                </a:cubicBezTo>
                <a:cubicBezTo>
                  <a:pt x="56" y="14"/>
                  <a:pt x="56" y="14"/>
                  <a:pt x="56" y="14"/>
                </a:cubicBezTo>
                <a:moveTo>
                  <a:pt x="112" y="35"/>
                </a:moveTo>
                <a:cubicBezTo>
                  <a:pt x="105" y="35"/>
                  <a:pt x="100" y="30"/>
                  <a:pt x="100" y="23"/>
                </a:cubicBezTo>
                <a:cubicBezTo>
                  <a:pt x="100" y="16"/>
                  <a:pt x="105" y="11"/>
                  <a:pt x="112" y="11"/>
                </a:cubicBezTo>
                <a:cubicBezTo>
                  <a:pt x="119" y="11"/>
                  <a:pt x="124" y="16"/>
                  <a:pt x="124" y="23"/>
                </a:cubicBezTo>
                <a:cubicBezTo>
                  <a:pt x="124" y="30"/>
                  <a:pt x="119" y="35"/>
                  <a:pt x="112" y="35"/>
                </a:cubicBezTo>
                <a:moveTo>
                  <a:pt x="116" y="0"/>
                </a:moveTo>
                <a:cubicBezTo>
                  <a:pt x="108" y="0"/>
                  <a:pt x="108" y="0"/>
                  <a:pt x="108" y="0"/>
                </a:cubicBezTo>
                <a:cubicBezTo>
                  <a:pt x="108" y="4"/>
                  <a:pt x="108" y="4"/>
                  <a:pt x="108" y="4"/>
                </a:cubicBezTo>
                <a:cubicBezTo>
                  <a:pt x="106" y="4"/>
                  <a:pt x="103" y="6"/>
                  <a:pt x="101" y="7"/>
                </a:cubicBezTo>
                <a:cubicBezTo>
                  <a:pt x="98" y="4"/>
                  <a:pt x="98" y="4"/>
                  <a:pt x="98" y="4"/>
                </a:cubicBezTo>
                <a:cubicBezTo>
                  <a:pt x="93" y="9"/>
                  <a:pt x="93" y="9"/>
                  <a:pt x="93" y="9"/>
                </a:cubicBezTo>
                <a:cubicBezTo>
                  <a:pt x="96" y="12"/>
                  <a:pt x="96" y="12"/>
                  <a:pt x="96" y="12"/>
                </a:cubicBezTo>
                <a:cubicBezTo>
                  <a:pt x="94" y="14"/>
                  <a:pt x="93" y="17"/>
                  <a:pt x="93" y="20"/>
                </a:cubicBezTo>
                <a:cubicBezTo>
                  <a:pt x="88" y="20"/>
                  <a:pt x="88" y="20"/>
                  <a:pt x="88" y="20"/>
                </a:cubicBezTo>
                <a:cubicBezTo>
                  <a:pt x="88" y="27"/>
                  <a:pt x="88" y="27"/>
                  <a:pt x="88" y="27"/>
                </a:cubicBezTo>
                <a:cubicBezTo>
                  <a:pt x="93" y="27"/>
                  <a:pt x="93" y="27"/>
                  <a:pt x="93" y="27"/>
                </a:cubicBezTo>
                <a:cubicBezTo>
                  <a:pt x="93" y="30"/>
                  <a:pt x="94" y="32"/>
                  <a:pt x="96" y="34"/>
                </a:cubicBezTo>
                <a:cubicBezTo>
                  <a:pt x="93" y="37"/>
                  <a:pt x="93" y="37"/>
                  <a:pt x="93" y="37"/>
                </a:cubicBezTo>
                <a:cubicBezTo>
                  <a:pt x="98" y="43"/>
                  <a:pt x="98" y="43"/>
                  <a:pt x="98" y="43"/>
                </a:cubicBezTo>
                <a:cubicBezTo>
                  <a:pt x="101" y="39"/>
                  <a:pt x="101" y="39"/>
                  <a:pt x="101" y="39"/>
                </a:cubicBezTo>
                <a:cubicBezTo>
                  <a:pt x="103" y="41"/>
                  <a:pt x="106" y="42"/>
                  <a:pt x="108" y="42"/>
                </a:cubicBezTo>
                <a:cubicBezTo>
                  <a:pt x="108" y="47"/>
                  <a:pt x="108" y="47"/>
                  <a:pt x="108" y="47"/>
                </a:cubicBezTo>
                <a:cubicBezTo>
                  <a:pt x="116" y="47"/>
                  <a:pt x="116" y="47"/>
                  <a:pt x="116" y="47"/>
                </a:cubicBezTo>
                <a:cubicBezTo>
                  <a:pt x="116" y="42"/>
                  <a:pt x="116" y="42"/>
                  <a:pt x="116" y="42"/>
                </a:cubicBezTo>
                <a:cubicBezTo>
                  <a:pt x="118" y="42"/>
                  <a:pt x="121" y="41"/>
                  <a:pt x="123" y="39"/>
                </a:cubicBezTo>
                <a:cubicBezTo>
                  <a:pt x="126" y="43"/>
                  <a:pt x="126" y="43"/>
                  <a:pt x="126" y="43"/>
                </a:cubicBezTo>
                <a:cubicBezTo>
                  <a:pt x="131" y="37"/>
                  <a:pt x="131" y="37"/>
                  <a:pt x="131" y="37"/>
                </a:cubicBezTo>
                <a:cubicBezTo>
                  <a:pt x="128" y="34"/>
                  <a:pt x="128" y="34"/>
                  <a:pt x="128" y="34"/>
                </a:cubicBezTo>
                <a:cubicBezTo>
                  <a:pt x="130" y="32"/>
                  <a:pt x="131" y="30"/>
                  <a:pt x="131" y="27"/>
                </a:cubicBezTo>
                <a:cubicBezTo>
                  <a:pt x="136" y="27"/>
                  <a:pt x="136" y="27"/>
                  <a:pt x="136" y="27"/>
                </a:cubicBezTo>
                <a:cubicBezTo>
                  <a:pt x="136" y="20"/>
                  <a:pt x="136" y="20"/>
                  <a:pt x="136" y="20"/>
                </a:cubicBezTo>
                <a:cubicBezTo>
                  <a:pt x="131" y="20"/>
                  <a:pt x="131" y="20"/>
                  <a:pt x="131" y="20"/>
                </a:cubicBezTo>
                <a:cubicBezTo>
                  <a:pt x="131" y="17"/>
                  <a:pt x="130" y="14"/>
                  <a:pt x="128" y="12"/>
                </a:cubicBezTo>
                <a:cubicBezTo>
                  <a:pt x="131" y="9"/>
                  <a:pt x="131" y="9"/>
                  <a:pt x="131" y="9"/>
                </a:cubicBezTo>
                <a:cubicBezTo>
                  <a:pt x="126" y="4"/>
                  <a:pt x="126" y="4"/>
                  <a:pt x="126" y="4"/>
                </a:cubicBezTo>
                <a:cubicBezTo>
                  <a:pt x="123" y="7"/>
                  <a:pt x="123" y="7"/>
                  <a:pt x="123" y="7"/>
                </a:cubicBezTo>
                <a:cubicBezTo>
                  <a:pt x="121" y="6"/>
                  <a:pt x="118" y="4"/>
                  <a:pt x="116" y="4"/>
                </a:cubicBezTo>
                <a:cubicBezTo>
                  <a:pt x="116" y="0"/>
                  <a:pt x="116" y="0"/>
                  <a:pt x="116" y="0"/>
                </a:cubicBezTo>
              </a:path>
            </a:pathLst>
          </a:custGeom>
          <a:solidFill>
            <a:schemeClr val="bg1"/>
          </a:solidFill>
          <a:ln>
            <a:noFill/>
          </a:ln>
        </p:spPr>
        <p:txBody>
          <a:bodyPr vert="horz" wrap="square" lIns="91440" tIns="45720" rIns="91440" bIns="45720" numCol="1" anchor="t" anchorCtr="0" compatLnSpc="1"/>
          <a:lstStyle/>
          <a:p>
            <a:endParaRPr lang="zh-CN" altLang="en-US"/>
          </a:p>
        </p:txBody>
      </p:sp>
      <p:grpSp>
        <p:nvGrpSpPr>
          <p:cNvPr id="106" name="组合 105"/>
          <p:cNvGrpSpPr/>
          <p:nvPr/>
        </p:nvGrpSpPr>
        <p:grpSpPr>
          <a:xfrm>
            <a:off x="6773991" y="4099877"/>
            <a:ext cx="581214" cy="366487"/>
            <a:chOff x="5262563" y="628650"/>
            <a:chExt cx="1714501" cy="1081088"/>
          </a:xfrm>
          <a:solidFill>
            <a:sysClr val="window" lastClr="FFFFFF"/>
          </a:solidFill>
        </p:grpSpPr>
        <p:sp>
          <p:nvSpPr>
            <p:cNvPr id="107" name="Freeform 30"/>
            <p:cNvSpPr/>
            <p:nvPr/>
          </p:nvSpPr>
          <p:spPr bwMode="auto">
            <a:xfrm>
              <a:off x="5538788" y="1468438"/>
              <a:ext cx="1155700" cy="65088"/>
            </a:xfrm>
            <a:custGeom>
              <a:avLst/>
              <a:gdLst>
                <a:gd name="T0" fmla="*/ 0 w 728"/>
                <a:gd name="T1" fmla="*/ 41 h 41"/>
                <a:gd name="T2" fmla="*/ 0 w 728"/>
                <a:gd name="T3" fmla="*/ 0 h 41"/>
                <a:gd name="T4" fmla="*/ 728 w 728"/>
                <a:gd name="T5" fmla="*/ 0 h 41"/>
                <a:gd name="T6" fmla="*/ 728 w 728"/>
                <a:gd name="T7" fmla="*/ 41 h 41"/>
                <a:gd name="T8" fmla="*/ 0 w 728"/>
                <a:gd name="T9" fmla="*/ 41 h 41"/>
                <a:gd name="T10" fmla="*/ 0 w 728"/>
                <a:gd name="T11" fmla="*/ 41 h 41"/>
              </a:gdLst>
              <a:ahLst/>
              <a:cxnLst>
                <a:cxn ang="0">
                  <a:pos x="T0" y="T1"/>
                </a:cxn>
                <a:cxn ang="0">
                  <a:pos x="T2" y="T3"/>
                </a:cxn>
                <a:cxn ang="0">
                  <a:pos x="T4" y="T5"/>
                </a:cxn>
                <a:cxn ang="0">
                  <a:pos x="T6" y="T7"/>
                </a:cxn>
                <a:cxn ang="0">
                  <a:pos x="T8" y="T9"/>
                </a:cxn>
                <a:cxn ang="0">
                  <a:pos x="T10" y="T11"/>
                </a:cxn>
              </a:cxnLst>
              <a:rect l="0" t="0" r="r" b="b"/>
              <a:pathLst>
                <a:path w="728" h="41">
                  <a:moveTo>
                    <a:pt x="0" y="41"/>
                  </a:moveTo>
                  <a:lnTo>
                    <a:pt x="0" y="0"/>
                  </a:lnTo>
                  <a:lnTo>
                    <a:pt x="728" y="0"/>
                  </a:lnTo>
                  <a:lnTo>
                    <a:pt x="728" y="41"/>
                  </a:lnTo>
                  <a:lnTo>
                    <a:pt x="0" y="41"/>
                  </a:lnTo>
                  <a:lnTo>
                    <a:pt x="0" y="4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8" name="Freeform 31"/>
            <p:cNvSpPr/>
            <p:nvPr/>
          </p:nvSpPr>
          <p:spPr bwMode="auto">
            <a:xfrm>
              <a:off x="6088063" y="901700"/>
              <a:ext cx="65088" cy="587375"/>
            </a:xfrm>
            <a:custGeom>
              <a:avLst/>
              <a:gdLst>
                <a:gd name="T0" fmla="*/ 0 w 41"/>
                <a:gd name="T1" fmla="*/ 370 h 370"/>
                <a:gd name="T2" fmla="*/ 0 w 41"/>
                <a:gd name="T3" fmla="*/ 0 h 370"/>
                <a:gd name="T4" fmla="*/ 41 w 41"/>
                <a:gd name="T5" fmla="*/ 0 h 370"/>
                <a:gd name="T6" fmla="*/ 41 w 41"/>
                <a:gd name="T7" fmla="*/ 370 h 370"/>
                <a:gd name="T8" fmla="*/ 0 w 41"/>
                <a:gd name="T9" fmla="*/ 370 h 370"/>
                <a:gd name="T10" fmla="*/ 0 w 41"/>
                <a:gd name="T11" fmla="*/ 370 h 370"/>
              </a:gdLst>
              <a:ahLst/>
              <a:cxnLst>
                <a:cxn ang="0">
                  <a:pos x="T0" y="T1"/>
                </a:cxn>
                <a:cxn ang="0">
                  <a:pos x="T2" y="T3"/>
                </a:cxn>
                <a:cxn ang="0">
                  <a:pos x="T4" y="T5"/>
                </a:cxn>
                <a:cxn ang="0">
                  <a:pos x="T6" y="T7"/>
                </a:cxn>
                <a:cxn ang="0">
                  <a:pos x="T8" y="T9"/>
                </a:cxn>
                <a:cxn ang="0">
                  <a:pos x="T10" y="T11"/>
                </a:cxn>
              </a:cxnLst>
              <a:rect l="0" t="0" r="r" b="b"/>
              <a:pathLst>
                <a:path w="41" h="370">
                  <a:moveTo>
                    <a:pt x="0" y="370"/>
                  </a:moveTo>
                  <a:lnTo>
                    <a:pt x="0" y="0"/>
                  </a:lnTo>
                  <a:lnTo>
                    <a:pt x="41" y="0"/>
                  </a:lnTo>
                  <a:lnTo>
                    <a:pt x="41" y="370"/>
                  </a:lnTo>
                  <a:lnTo>
                    <a:pt x="0" y="370"/>
                  </a:lnTo>
                  <a:lnTo>
                    <a:pt x="0" y="37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9" name="Freeform 32"/>
            <p:cNvSpPr/>
            <p:nvPr/>
          </p:nvSpPr>
          <p:spPr bwMode="auto">
            <a:xfrm>
              <a:off x="5262563" y="1292225"/>
              <a:ext cx="431800" cy="417513"/>
            </a:xfrm>
            <a:custGeom>
              <a:avLst/>
              <a:gdLst>
                <a:gd name="T0" fmla="*/ 147 w 147"/>
                <a:gd name="T1" fmla="*/ 120 h 142"/>
                <a:gd name="T2" fmla="*/ 124 w 147"/>
                <a:gd name="T3" fmla="*/ 142 h 142"/>
                <a:gd name="T4" fmla="*/ 23 w 147"/>
                <a:gd name="T5" fmla="*/ 142 h 142"/>
                <a:gd name="T6" fmla="*/ 0 w 147"/>
                <a:gd name="T7" fmla="*/ 120 h 142"/>
                <a:gd name="T8" fmla="*/ 0 w 147"/>
                <a:gd name="T9" fmla="*/ 22 h 142"/>
                <a:gd name="T10" fmla="*/ 23 w 147"/>
                <a:gd name="T11" fmla="*/ 0 h 142"/>
                <a:gd name="T12" fmla="*/ 124 w 147"/>
                <a:gd name="T13" fmla="*/ 0 h 142"/>
                <a:gd name="T14" fmla="*/ 147 w 147"/>
                <a:gd name="T15" fmla="*/ 22 h 142"/>
                <a:gd name="T16" fmla="*/ 147 w 147"/>
                <a:gd name="T17" fmla="*/ 120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7" h="142">
                  <a:moveTo>
                    <a:pt x="147" y="120"/>
                  </a:moveTo>
                  <a:cubicBezTo>
                    <a:pt x="147" y="132"/>
                    <a:pt x="137" y="142"/>
                    <a:pt x="124" y="142"/>
                  </a:cubicBezTo>
                  <a:cubicBezTo>
                    <a:pt x="23" y="142"/>
                    <a:pt x="23" y="142"/>
                    <a:pt x="23" y="142"/>
                  </a:cubicBezTo>
                  <a:cubicBezTo>
                    <a:pt x="10" y="142"/>
                    <a:pt x="0" y="132"/>
                    <a:pt x="0" y="120"/>
                  </a:cubicBezTo>
                  <a:cubicBezTo>
                    <a:pt x="0" y="22"/>
                    <a:pt x="0" y="22"/>
                    <a:pt x="0" y="22"/>
                  </a:cubicBezTo>
                  <a:cubicBezTo>
                    <a:pt x="0" y="10"/>
                    <a:pt x="10" y="0"/>
                    <a:pt x="23" y="0"/>
                  </a:cubicBezTo>
                  <a:cubicBezTo>
                    <a:pt x="124" y="0"/>
                    <a:pt x="124" y="0"/>
                    <a:pt x="124" y="0"/>
                  </a:cubicBezTo>
                  <a:cubicBezTo>
                    <a:pt x="137" y="0"/>
                    <a:pt x="147" y="10"/>
                    <a:pt x="147" y="22"/>
                  </a:cubicBezTo>
                  <a:lnTo>
                    <a:pt x="147" y="12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0" name="Freeform 33"/>
            <p:cNvSpPr/>
            <p:nvPr/>
          </p:nvSpPr>
          <p:spPr bwMode="auto">
            <a:xfrm>
              <a:off x="5907088" y="1292225"/>
              <a:ext cx="428625" cy="417513"/>
            </a:xfrm>
            <a:custGeom>
              <a:avLst/>
              <a:gdLst>
                <a:gd name="T0" fmla="*/ 146 w 146"/>
                <a:gd name="T1" fmla="*/ 120 h 142"/>
                <a:gd name="T2" fmla="*/ 123 w 146"/>
                <a:gd name="T3" fmla="*/ 142 h 142"/>
                <a:gd name="T4" fmla="*/ 22 w 146"/>
                <a:gd name="T5" fmla="*/ 142 h 142"/>
                <a:gd name="T6" fmla="*/ 0 w 146"/>
                <a:gd name="T7" fmla="*/ 120 h 142"/>
                <a:gd name="T8" fmla="*/ 0 w 146"/>
                <a:gd name="T9" fmla="*/ 22 h 142"/>
                <a:gd name="T10" fmla="*/ 22 w 146"/>
                <a:gd name="T11" fmla="*/ 0 h 142"/>
                <a:gd name="T12" fmla="*/ 123 w 146"/>
                <a:gd name="T13" fmla="*/ 0 h 142"/>
                <a:gd name="T14" fmla="*/ 146 w 146"/>
                <a:gd name="T15" fmla="*/ 22 h 142"/>
                <a:gd name="T16" fmla="*/ 146 w 146"/>
                <a:gd name="T17" fmla="*/ 120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6" h="142">
                  <a:moveTo>
                    <a:pt x="146" y="120"/>
                  </a:moveTo>
                  <a:cubicBezTo>
                    <a:pt x="146" y="132"/>
                    <a:pt x="136" y="142"/>
                    <a:pt x="123" y="142"/>
                  </a:cubicBezTo>
                  <a:cubicBezTo>
                    <a:pt x="22" y="142"/>
                    <a:pt x="22" y="142"/>
                    <a:pt x="22" y="142"/>
                  </a:cubicBezTo>
                  <a:cubicBezTo>
                    <a:pt x="10" y="142"/>
                    <a:pt x="0" y="132"/>
                    <a:pt x="0" y="120"/>
                  </a:cubicBezTo>
                  <a:cubicBezTo>
                    <a:pt x="0" y="22"/>
                    <a:pt x="0" y="22"/>
                    <a:pt x="0" y="22"/>
                  </a:cubicBezTo>
                  <a:cubicBezTo>
                    <a:pt x="0" y="10"/>
                    <a:pt x="10" y="0"/>
                    <a:pt x="22" y="0"/>
                  </a:cubicBezTo>
                  <a:cubicBezTo>
                    <a:pt x="123" y="0"/>
                    <a:pt x="123" y="0"/>
                    <a:pt x="123" y="0"/>
                  </a:cubicBezTo>
                  <a:cubicBezTo>
                    <a:pt x="136" y="0"/>
                    <a:pt x="146" y="10"/>
                    <a:pt x="146" y="22"/>
                  </a:cubicBezTo>
                  <a:lnTo>
                    <a:pt x="146" y="12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1" name="Freeform 34"/>
            <p:cNvSpPr/>
            <p:nvPr/>
          </p:nvSpPr>
          <p:spPr bwMode="auto">
            <a:xfrm>
              <a:off x="6546851" y="1292225"/>
              <a:ext cx="430213" cy="417513"/>
            </a:xfrm>
            <a:custGeom>
              <a:avLst/>
              <a:gdLst>
                <a:gd name="T0" fmla="*/ 146 w 146"/>
                <a:gd name="T1" fmla="*/ 120 h 142"/>
                <a:gd name="T2" fmla="*/ 124 w 146"/>
                <a:gd name="T3" fmla="*/ 142 h 142"/>
                <a:gd name="T4" fmla="*/ 22 w 146"/>
                <a:gd name="T5" fmla="*/ 142 h 142"/>
                <a:gd name="T6" fmla="*/ 0 w 146"/>
                <a:gd name="T7" fmla="*/ 120 h 142"/>
                <a:gd name="T8" fmla="*/ 0 w 146"/>
                <a:gd name="T9" fmla="*/ 22 h 142"/>
                <a:gd name="T10" fmla="*/ 22 w 146"/>
                <a:gd name="T11" fmla="*/ 0 h 142"/>
                <a:gd name="T12" fmla="*/ 124 w 146"/>
                <a:gd name="T13" fmla="*/ 0 h 142"/>
                <a:gd name="T14" fmla="*/ 146 w 146"/>
                <a:gd name="T15" fmla="*/ 22 h 142"/>
                <a:gd name="T16" fmla="*/ 146 w 146"/>
                <a:gd name="T17" fmla="*/ 120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6" h="142">
                  <a:moveTo>
                    <a:pt x="146" y="120"/>
                  </a:moveTo>
                  <a:cubicBezTo>
                    <a:pt x="146" y="132"/>
                    <a:pt x="136" y="142"/>
                    <a:pt x="124" y="142"/>
                  </a:cubicBezTo>
                  <a:cubicBezTo>
                    <a:pt x="22" y="142"/>
                    <a:pt x="22" y="142"/>
                    <a:pt x="22" y="142"/>
                  </a:cubicBezTo>
                  <a:cubicBezTo>
                    <a:pt x="10" y="142"/>
                    <a:pt x="0" y="132"/>
                    <a:pt x="0" y="120"/>
                  </a:cubicBezTo>
                  <a:cubicBezTo>
                    <a:pt x="0" y="22"/>
                    <a:pt x="0" y="22"/>
                    <a:pt x="0" y="22"/>
                  </a:cubicBezTo>
                  <a:cubicBezTo>
                    <a:pt x="0" y="10"/>
                    <a:pt x="10" y="0"/>
                    <a:pt x="22" y="0"/>
                  </a:cubicBezTo>
                  <a:cubicBezTo>
                    <a:pt x="124" y="0"/>
                    <a:pt x="124" y="0"/>
                    <a:pt x="124" y="0"/>
                  </a:cubicBezTo>
                  <a:cubicBezTo>
                    <a:pt x="136" y="0"/>
                    <a:pt x="146" y="10"/>
                    <a:pt x="146" y="22"/>
                  </a:cubicBezTo>
                  <a:lnTo>
                    <a:pt x="146" y="12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2" name="Freeform 35"/>
            <p:cNvSpPr/>
            <p:nvPr/>
          </p:nvSpPr>
          <p:spPr bwMode="auto">
            <a:xfrm>
              <a:off x="5611813" y="628650"/>
              <a:ext cx="1014413" cy="417513"/>
            </a:xfrm>
            <a:custGeom>
              <a:avLst/>
              <a:gdLst>
                <a:gd name="T0" fmla="*/ 345 w 345"/>
                <a:gd name="T1" fmla="*/ 120 h 142"/>
                <a:gd name="T2" fmla="*/ 323 w 345"/>
                <a:gd name="T3" fmla="*/ 142 h 142"/>
                <a:gd name="T4" fmla="*/ 22 w 345"/>
                <a:gd name="T5" fmla="*/ 142 h 142"/>
                <a:gd name="T6" fmla="*/ 0 w 345"/>
                <a:gd name="T7" fmla="*/ 120 h 142"/>
                <a:gd name="T8" fmla="*/ 0 w 345"/>
                <a:gd name="T9" fmla="*/ 22 h 142"/>
                <a:gd name="T10" fmla="*/ 22 w 345"/>
                <a:gd name="T11" fmla="*/ 0 h 142"/>
                <a:gd name="T12" fmla="*/ 323 w 345"/>
                <a:gd name="T13" fmla="*/ 0 h 142"/>
                <a:gd name="T14" fmla="*/ 345 w 345"/>
                <a:gd name="T15" fmla="*/ 22 h 142"/>
                <a:gd name="T16" fmla="*/ 345 w 345"/>
                <a:gd name="T17" fmla="*/ 120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5" h="142">
                  <a:moveTo>
                    <a:pt x="345" y="120"/>
                  </a:moveTo>
                  <a:cubicBezTo>
                    <a:pt x="345" y="132"/>
                    <a:pt x="335" y="142"/>
                    <a:pt x="323" y="142"/>
                  </a:cubicBezTo>
                  <a:cubicBezTo>
                    <a:pt x="22" y="142"/>
                    <a:pt x="22" y="142"/>
                    <a:pt x="22" y="142"/>
                  </a:cubicBezTo>
                  <a:cubicBezTo>
                    <a:pt x="10" y="142"/>
                    <a:pt x="0" y="132"/>
                    <a:pt x="0" y="120"/>
                  </a:cubicBezTo>
                  <a:cubicBezTo>
                    <a:pt x="0" y="22"/>
                    <a:pt x="0" y="22"/>
                    <a:pt x="0" y="22"/>
                  </a:cubicBezTo>
                  <a:cubicBezTo>
                    <a:pt x="0" y="10"/>
                    <a:pt x="10" y="0"/>
                    <a:pt x="22" y="0"/>
                  </a:cubicBezTo>
                  <a:cubicBezTo>
                    <a:pt x="323" y="0"/>
                    <a:pt x="323" y="0"/>
                    <a:pt x="323" y="0"/>
                  </a:cubicBezTo>
                  <a:cubicBezTo>
                    <a:pt x="335" y="0"/>
                    <a:pt x="345" y="10"/>
                    <a:pt x="345" y="22"/>
                  </a:cubicBezTo>
                  <a:lnTo>
                    <a:pt x="345" y="12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Tree>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矩形 92"/>
          <p:cNvSpPr/>
          <p:nvPr/>
        </p:nvSpPr>
        <p:spPr>
          <a:xfrm>
            <a:off x="1046480" y="67945"/>
            <a:ext cx="10410190" cy="814705"/>
          </a:xfrm>
          <a:prstGeom prst="rect">
            <a:avLst/>
          </a:prstGeom>
          <a:noFill/>
          <a:ln>
            <a:solidFill>
              <a:srgbClr val="F2F2F2"/>
            </a:solidFill>
          </a:ln>
          <a:extLst>
            <a:ext uri="{909E8E84-426E-40DD-AFC4-6F175D3DCCD1}">
              <a14:hiddenFill xmlns:a14="http://schemas.microsoft.com/office/drawing/2010/main">
                <a:solidFill>
                  <a:srgbClr val="F2F2F2"/>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zh-CN" altLang="en-US" sz="2800" b="1" dirty="0">
                <a:solidFill>
                  <a:schemeClr val="bg2">
                    <a:lumMod val="25000"/>
                  </a:schemeClr>
                </a:solidFill>
                <a:latin typeface="微软雅黑" panose="020B0503020204020204" charset="-122"/>
                <a:ea typeface="微软雅黑" panose="020B0503020204020204" charset="-122"/>
              </a:rPr>
              <a:t>2</a:t>
            </a:r>
            <a:r>
              <a:rPr lang="en-US" altLang="zh-CN" sz="2800" b="1" dirty="0">
                <a:solidFill>
                  <a:schemeClr val="bg2">
                    <a:lumMod val="25000"/>
                  </a:schemeClr>
                </a:solidFill>
                <a:latin typeface="微软雅黑" panose="020B0503020204020204" charset="-122"/>
                <a:ea typeface="微软雅黑" panose="020B0503020204020204" charset="-122"/>
              </a:rPr>
              <a:t>. </a:t>
            </a:r>
            <a:r>
              <a:rPr lang="en-US" altLang="zh-CN" sz="2400" b="1" dirty="0">
                <a:solidFill>
                  <a:schemeClr val="bg2">
                    <a:lumMod val="25000"/>
                  </a:schemeClr>
                </a:solidFill>
                <a:latin typeface="微软雅黑" panose="020B0503020204020204" charset="-122"/>
                <a:ea typeface="微软雅黑" panose="020B0503020204020204" charset="-122"/>
              </a:rPr>
              <a:t>Research projects and publications</a:t>
            </a:r>
            <a:endParaRPr lang="zh-CN" altLang="en-US" sz="2400" b="1" dirty="0">
              <a:solidFill>
                <a:schemeClr val="bg2">
                  <a:lumMod val="25000"/>
                </a:schemeClr>
              </a:solidFill>
              <a:latin typeface="微软雅黑" panose="020B0503020204020204" charset="-122"/>
              <a:ea typeface="微软雅黑" panose="020B0503020204020204" charset="-122"/>
            </a:endParaRPr>
          </a:p>
        </p:txBody>
      </p:sp>
      <p:cxnSp>
        <p:nvCxnSpPr>
          <p:cNvPr id="88" name="Straight Connector 42"/>
          <p:cNvCxnSpPr/>
          <p:nvPr/>
        </p:nvCxnSpPr>
        <p:spPr>
          <a:xfrm>
            <a:off x="4490277" y="3637294"/>
            <a:ext cx="840929" cy="483139"/>
          </a:xfrm>
          <a:prstGeom prst="line">
            <a:avLst/>
          </a:prstGeom>
          <a:noFill/>
          <a:ln w="12700" cap="flat" cmpd="sng" algn="ctr">
            <a:solidFill>
              <a:srgbClr val="000000"/>
            </a:solidFill>
            <a:prstDash val="solid"/>
          </a:ln>
          <a:effectLst/>
        </p:spPr>
      </p:cxnSp>
      <p:cxnSp>
        <p:nvCxnSpPr>
          <p:cNvPr id="91" name="Straight Connector 56"/>
          <p:cNvCxnSpPr/>
          <p:nvPr/>
        </p:nvCxnSpPr>
        <p:spPr>
          <a:xfrm flipH="1">
            <a:off x="6861678" y="3599194"/>
            <a:ext cx="840929" cy="477507"/>
          </a:xfrm>
          <a:prstGeom prst="line">
            <a:avLst/>
          </a:prstGeom>
          <a:noFill/>
          <a:ln w="12700" cap="flat" cmpd="sng" algn="ctr">
            <a:solidFill>
              <a:srgbClr val="000000"/>
            </a:solidFill>
            <a:prstDash val="solid"/>
          </a:ln>
          <a:effectLst/>
        </p:spPr>
      </p:cxnSp>
      <p:grpSp>
        <p:nvGrpSpPr>
          <p:cNvPr id="94" name="组合 93"/>
          <p:cNvGrpSpPr/>
          <p:nvPr/>
        </p:nvGrpSpPr>
        <p:grpSpPr>
          <a:xfrm>
            <a:off x="5110497" y="2914661"/>
            <a:ext cx="2022067" cy="2022067"/>
            <a:chOff x="304800" y="673100"/>
            <a:chExt cx="4000500" cy="4000500"/>
          </a:xfrm>
          <a:effectLst>
            <a:outerShdw blurRad="444500" dist="254000" dir="8100000" algn="tr" rotWithShape="0">
              <a:prstClr val="black">
                <a:alpha val="50000"/>
              </a:prstClr>
            </a:outerShdw>
          </a:effectLst>
        </p:grpSpPr>
        <p:sp>
          <p:nvSpPr>
            <p:cNvPr id="95" name="同心圆 94"/>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algn="ctr" defTabSz="1218565">
                <a:defRPr/>
              </a:pPr>
              <a:endParaRPr lang="zh-CN" altLang="en-US" sz="2400" kern="0">
                <a:solidFill>
                  <a:sysClr val="windowText" lastClr="000000"/>
                </a:solidFill>
                <a:latin typeface="Calibri" panose="020F0502020204030204"/>
                <a:ea typeface="宋体" panose="02010600030101010101" pitchFamily="2" charset="-122"/>
              </a:endParaRPr>
            </a:p>
          </p:txBody>
        </p:sp>
        <p:sp>
          <p:nvSpPr>
            <p:cNvPr id="96" name="椭圆 95"/>
            <p:cNvSpPr/>
            <p:nvPr/>
          </p:nvSpPr>
          <p:spPr>
            <a:xfrm>
              <a:off x="392113" y="760413"/>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rtlCol="0" anchor="ctr"/>
            <a:lstStyle/>
            <a:p>
              <a:pPr algn="ctr" defTabSz="1218565">
                <a:defRPr/>
              </a:pPr>
              <a:endParaRPr lang="zh-CN" altLang="en-US" sz="2400" kern="0">
                <a:solidFill>
                  <a:sysClr val="window" lastClr="FFFFFF"/>
                </a:solidFill>
                <a:latin typeface="Calibri" panose="020F0502020204030204"/>
                <a:ea typeface="宋体" panose="02010600030101010101" pitchFamily="2" charset="-122"/>
              </a:endParaRPr>
            </a:p>
          </p:txBody>
        </p:sp>
      </p:grpSp>
      <p:sp>
        <p:nvSpPr>
          <p:cNvPr id="97" name="椭圆 96"/>
          <p:cNvSpPr/>
          <p:nvPr/>
        </p:nvSpPr>
        <p:spPr>
          <a:xfrm>
            <a:off x="5395552" y="3225601"/>
            <a:ext cx="1411648" cy="1411648"/>
          </a:xfrm>
          <a:prstGeom prst="ellipse">
            <a:avLst/>
          </a:prstGeom>
          <a:solidFill>
            <a:schemeClr val="accent1"/>
          </a:solidFill>
          <a:ln w="28575" cap="flat" cmpd="sng" algn="ctr">
            <a:noFill/>
            <a:prstDash val="solid"/>
          </a:ln>
          <a:effectLst>
            <a:innerShdw blurRad="368300" dist="254000">
              <a:prstClr val="black">
                <a:alpha val="22000"/>
              </a:prstClr>
            </a:innerShdw>
          </a:effectLst>
        </p:spPr>
        <p:txBody>
          <a:bodyPr rtlCol="0" anchor="ctr"/>
          <a:lstStyle/>
          <a:p>
            <a:pPr algn="ctr" defTabSz="1218565">
              <a:defRPr/>
            </a:pPr>
            <a:endParaRPr lang="zh-CN" altLang="en-US" sz="2400" kern="0">
              <a:solidFill>
                <a:sysClr val="window" lastClr="FFFFFF"/>
              </a:solidFill>
              <a:latin typeface="Palatino Linotype" panose="02040502050505030304"/>
              <a:ea typeface="宋体" panose="02010600030101010101" pitchFamily="2" charset="-122"/>
            </a:endParaRPr>
          </a:p>
        </p:txBody>
      </p:sp>
      <p:grpSp>
        <p:nvGrpSpPr>
          <p:cNvPr id="98" name="组合 97"/>
          <p:cNvGrpSpPr/>
          <p:nvPr/>
        </p:nvGrpSpPr>
        <p:grpSpPr>
          <a:xfrm>
            <a:off x="3716705" y="3092166"/>
            <a:ext cx="818255" cy="818255"/>
            <a:chOff x="3029608" y="2044574"/>
            <a:chExt cx="613691" cy="613691"/>
          </a:xfrm>
        </p:grpSpPr>
        <p:sp>
          <p:nvSpPr>
            <p:cNvPr id="99" name="椭圆 98"/>
            <p:cNvSpPr/>
            <p:nvPr/>
          </p:nvSpPr>
          <p:spPr>
            <a:xfrm>
              <a:off x="3029608" y="2044574"/>
              <a:ext cx="613691" cy="613691"/>
            </a:xfrm>
            <a:prstGeom prst="ellipse">
              <a:avLst/>
            </a:prstGeom>
            <a:solidFill>
              <a:schemeClr val="bg1">
                <a:lumMod val="85000"/>
              </a:schemeClr>
            </a:solidFill>
            <a:ln w="25400" cap="flat" cmpd="sng" algn="ctr">
              <a:noFill/>
              <a:prstDash val="solid"/>
            </a:ln>
            <a:effectLst>
              <a:outerShdw blurRad="444500" dist="254000" dir="8100000" algn="tr" rotWithShape="0">
                <a:prstClr val="black">
                  <a:alpha val="50000"/>
                </a:prstClr>
              </a:outerShdw>
            </a:effectLst>
          </p:spPr>
          <p:txBody>
            <a:bodyPr rtlCol="0" anchor="ctr"/>
            <a:lstStyle/>
            <a:p>
              <a:pPr algn="ctr" defTabSz="1218565">
                <a:defRPr/>
              </a:pPr>
              <a:endParaRPr lang="zh-CN" altLang="en-US" sz="2400" kern="0">
                <a:solidFill>
                  <a:sysClr val="window" lastClr="FFFFFF"/>
                </a:solidFill>
                <a:latin typeface="Calibri" panose="020F0502020204030204"/>
                <a:ea typeface="宋体" panose="02010600030101010101" pitchFamily="2" charset="-122"/>
              </a:endParaRPr>
            </a:p>
          </p:txBody>
        </p:sp>
        <p:sp>
          <p:nvSpPr>
            <p:cNvPr id="100" name="椭圆 99"/>
            <p:cNvSpPr/>
            <p:nvPr/>
          </p:nvSpPr>
          <p:spPr>
            <a:xfrm>
              <a:off x="3070159" y="2085975"/>
              <a:ext cx="524602" cy="524600"/>
            </a:xfrm>
            <a:prstGeom prst="ellipse">
              <a:avLst/>
            </a:prstGeom>
            <a:solidFill>
              <a:schemeClr val="accent1"/>
            </a:solidFill>
            <a:ln w="28575" cap="flat" cmpd="sng" algn="ctr">
              <a:noFill/>
              <a:prstDash val="solid"/>
            </a:ln>
            <a:effectLst>
              <a:innerShdw blurRad="368300" dist="254000">
                <a:prstClr val="black">
                  <a:alpha val="22000"/>
                </a:prstClr>
              </a:innerShdw>
            </a:effectLst>
          </p:spPr>
          <p:txBody>
            <a:bodyPr rtlCol="0" anchor="ctr"/>
            <a:lstStyle/>
            <a:p>
              <a:pPr algn="ctr" defTabSz="1218565">
                <a:defRPr/>
              </a:pPr>
              <a:endParaRPr lang="zh-CN" altLang="en-US" sz="2400" kern="0">
                <a:solidFill>
                  <a:sysClr val="window" lastClr="FFFFFF"/>
                </a:solidFill>
                <a:latin typeface="Palatino Linotype" panose="02040502050505030304"/>
                <a:ea typeface="宋体" panose="02010600030101010101" pitchFamily="2" charset="-122"/>
              </a:endParaRPr>
            </a:p>
          </p:txBody>
        </p:sp>
      </p:grpSp>
      <p:grpSp>
        <p:nvGrpSpPr>
          <p:cNvPr id="104" name="组合 103"/>
          <p:cNvGrpSpPr/>
          <p:nvPr/>
        </p:nvGrpSpPr>
        <p:grpSpPr>
          <a:xfrm>
            <a:off x="7642045" y="3054066"/>
            <a:ext cx="818255" cy="818255"/>
            <a:chOff x="3029608" y="2044574"/>
            <a:chExt cx="613691" cy="613691"/>
          </a:xfrm>
        </p:grpSpPr>
        <p:sp>
          <p:nvSpPr>
            <p:cNvPr id="105" name="椭圆 104"/>
            <p:cNvSpPr/>
            <p:nvPr/>
          </p:nvSpPr>
          <p:spPr>
            <a:xfrm>
              <a:off x="3029608" y="2044574"/>
              <a:ext cx="613691" cy="613691"/>
            </a:xfrm>
            <a:prstGeom prst="ellipse">
              <a:avLst/>
            </a:prstGeom>
            <a:solidFill>
              <a:schemeClr val="bg1">
                <a:lumMod val="85000"/>
              </a:schemeClr>
            </a:solidFill>
            <a:ln w="25400" cap="flat" cmpd="sng" algn="ctr">
              <a:noFill/>
              <a:prstDash val="solid"/>
            </a:ln>
            <a:effectLst>
              <a:outerShdw blurRad="444500" dist="254000" dir="8100000" algn="tr" rotWithShape="0">
                <a:prstClr val="black">
                  <a:alpha val="50000"/>
                </a:prstClr>
              </a:outerShdw>
            </a:effectLst>
          </p:spPr>
          <p:txBody>
            <a:bodyPr rtlCol="0" anchor="ctr"/>
            <a:lstStyle/>
            <a:p>
              <a:pPr algn="ctr" defTabSz="1218565">
                <a:defRPr/>
              </a:pPr>
              <a:endParaRPr lang="zh-CN" altLang="en-US" sz="2400" kern="0">
                <a:solidFill>
                  <a:sysClr val="window" lastClr="FFFFFF"/>
                </a:solidFill>
                <a:latin typeface="Calibri" panose="020F0502020204030204"/>
                <a:ea typeface="宋体" panose="02010600030101010101" pitchFamily="2" charset="-122"/>
              </a:endParaRPr>
            </a:p>
          </p:txBody>
        </p:sp>
        <p:sp>
          <p:nvSpPr>
            <p:cNvPr id="106" name="椭圆 105"/>
            <p:cNvSpPr/>
            <p:nvPr/>
          </p:nvSpPr>
          <p:spPr>
            <a:xfrm>
              <a:off x="3070159" y="2085975"/>
              <a:ext cx="524602" cy="524600"/>
            </a:xfrm>
            <a:prstGeom prst="ellipse">
              <a:avLst/>
            </a:prstGeom>
            <a:solidFill>
              <a:schemeClr val="accent1"/>
            </a:solidFill>
            <a:ln w="28575" cap="flat" cmpd="sng" algn="ctr">
              <a:noFill/>
              <a:prstDash val="solid"/>
            </a:ln>
            <a:effectLst>
              <a:innerShdw blurRad="368300" dist="254000">
                <a:prstClr val="black">
                  <a:alpha val="22000"/>
                </a:prstClr>
              </a:innerShdw>
            </a:effectLst>
          </p:spPr>
          <p:txBody>
            <a:bodyPr rtlCol="0" anchor="ctr"/>
            <a:lstStyle/>
            <a:p>
              <a:pPr algn="ctr" defTabSz="1218565">
                <a:defRPr/>
              </a:pPr>
              <a:endParaRPr lang="zh-CN" altLang="en-US" sz="2400" kern="0">
                <a:solidFill>
                  <a:sysClr val="window" lastClr="FFFFFF"/>
                </a:solidFill>
                <a:latin typeface="Palatino Linotype" panose="02040502050505030304"/>
                <a:ea typeface="宋体" panose="02010600030101010101" pitchFamily="2" charset="-122"/>
              </a:endParaRPr>
            </a:p>
          </p:txBody>
        </p:sp>
      </p:grpSp>
      <p:sp>
        <p:nvSpPr>
          <p:cNvPr id="134" name="TextBox 65"/>
          <p:cNvSpPr txBox="1"/>
          <p:nvPr/>
        </p:nvSpPr>
        <p:spPr>
          <a:xfrm>
            <a:off x="8479790" y="918210"/>
            <a:ext cx="3474720" cy="4892675"/>
          </a:xfrm>
          <a:prstGeom prst="rect">
            <a:avLst/>
          </a:prstGeom>
          <a:noFill/>
        </p:spPr>
        <p:txBody>
          <a:bodyPr wrap="square" lIns="91464" tIns="45732" rIns="91464" bIns="45732" rtlCol="0">
            <a:spAutoFit/>
          </a:bodyPr>
          <a:lstStyle/>
          <a:p>
            <a:pPr indent="0" algn="just" defTabSz="1218565">
              <a:lnSpc>
                <a:spcPct val="100000"/>
              </a:lnSpc>
              <a:buFont typeface="Arial" panose="020B0604020202020204" pitchFamily="34" charset="0"/>
              <a:buNone/>
              <a:defRPr/>
            </a:pPr>
            <a:r>
              <a:rPr lang="en-US" altLang="zh-CN" sz="2400" kern="0" dirty="0">
                <a:latin typeface="Times New Roman Regular" panose="02020503050405090304" charset="0"/>
                <a:ea typeface="微软雅黑" panose="020B0503020204020204" charset="-122"/>
                <a:cs typeface="Times New Roman Regular" panose="02020503050405090304" charset="0"/>
                <a:sym typeface="+mn-ea"/>
              </a:rPr>
              <a:t>Research Projects:</a:t>
            </a:r>
            <a:endParaRPr lang="en-US" altLang="zh-CN" sz="1400" kern="0" dirty="0">
              <a:latin typeface="Times New Roman Regular" panose="02020503050405090304" charset="0"/>
              <a:ea typeface="微软雅黑" panose="020B0503020204020204" charset="-122"/>
              <a:cs typeface="Times New Roman Regular" panose="02020503050405090304" charset="0"/>
              <a:sym typeface="+mn-ea"/>
            </a:endParaRPr>
          </a:p>
          <a:p>
            <a:pPr marL="285750" indent="-285750" algn="just" defTabSz="1218565">
              <a:lnSpc>
                <a:spcPct val="100000"/>
              </a:lnSpc>
              <a:buFont typeface="Arial" panose="020B0604020202020204" pitchFamily="34" charset="0"/>
              <a:buChar char="•"/>
              <a:defRPr/>
            </a:pPr>
            <a:endParaRPr lang="en-US" altLang="zh-CN" sz="1600" kern="0" dirty="0">
              <a:latin typeface="Times New Roman Regular" panose="02020503050405090304" charset="0"/>
              <a:ea typeface="微软雅黑" panose="020B0503020204020204" charset="-122"/>
              <a:cs typeface="Times New Roman Regular" panose="02020503050405090304" charset="0"/>
              <a:sym typeface="+mn-ea"/>
            </a:endParaRPr>
          </a:p>
          <a:p>
            <a:pPr marL="285750" indent="-285750" algn="just" defTabSz="1218565">
              <a:lnSpc>
                <a:spcPct val="100000"/>
              </a:lnSpc>
              <a:buFont typeface="Arial" panose="020B0604020202020204" pitchFamily="34" charset="0"/>
              <a:buChar char="•"/>
              <a:defRPr/>
            </a:pPr>
            <a:r>
              <a:rPr lang="en-US" altLang="zh-CN" sz="1600" kern="0" dirty="0">
                <a:solidFill>
                  <a:schemeClr val="tx1"/>
                </a:solidFill>
                <a:latin typeface="Times New Roman Regular" panose="02020503050405090304" charset="0"/>
                <a:ea typeface="微软雅黑" panose="020B0503020204020204" charset="-122"/>
                <a:cs typeface="Times New Roman Regular" panose="02020503050405090304" charset="0"/>
              </a:rPr>
              <a:t>1. Auditing Technologies Innovation has been launched in 2019 and SAI Indonesia is the project leader. This project aims at helping SAIs build their capacity to enable big data analytics to increase the quality of the audit process and  results. Now SAI Indonesia has finished the draft.</a:t>
            </a:r>
          </a:p>
          <a:p>
            <a:pPr marL="285750" indent="-285750" algn="just" defTabSz="1218565">
              <a:lnSpc>
                <a:spcPct val="100000"/>
              </a:lnSpc>
              <a:buFont typeface="Arial" panose="020B0604020202020204" pitchFamily="34" charset="0"/>
              <a:buChar char="•"/>
              <a:defRPr/>
            </a:pPr>
            <a:endParaRPr lang="en-US" altLang="zh-CN" sz="1600" kern="0" dirty="0">
              <a:solidFill>
                <a:schemeClr val="tx1"/>
              </a:solidFill>
              <a:latin typeface="Times New Roman Regular" panose="02020503050405090304" charset="0"/>
              <a:ea typeface="微软雅黑" panose="020B0503020204020204" charset="-122"/>
              <a:cs typeface="Times New Roman Regular" panose="02020503050405090304" charset="0"/>
            </a:endParaRPr>
          </a:p>
          <a:p>
            <a:pPr marL="285750" indent="-285750" algn="just" defTabSz="1218565">
              <a:lnSpc>
                <a:spcPct val="100000"/>
              </a:lnSpc>
              <a:buFont typeface="Arial" panose="020B0604020202020204" pitchFamily="34" charset="0"/>
              <a:buChar char="•"/>
              <a:defRPr/>
            </a:pPr>
            <a:r>
              <a:rPr lang="en-US" altLang="zh-CN" sz="1600" kern="0" dirty="0">
                <a:latin typeface="Times New Roman Regular" panose="02020503050405090304" charset="0"/>
                <a:ea typeface="微软雅黑" panose="020B0503020204020204" charset="-122"/>
                <a:cs typeface="Times New Roman Regular" panose="02020503050405090304" charset="0"/>
                <a:sym typeface="+mn-ea"/>
              </a:rPr>
              <a:t>2. Guidance on Conducting Audit Activities with Data Analytics</a:t>
            </a:r>
            <a:r>
              <a:rPr lang="en-US" altLang="zh-CN" sz="1600" kern="0" dirty="0">
                <a:solidFill>
                  <a:schemeClr val="tx1"/>
                </a:solidFill>
                <a:latin typeface="Times New Roman Regular" panose="02020503050405090304" charset="0"/>
                <a:ea typeface="微软雅黑" panose="020B0503020204020204" charset="-122"/>
                <a:cs typeface="Times New Roman Regular" panose="02020503050405090304" charset="0"/>
              </a:rPr>
              <a:t> has been laduched in 2019 and </a:t>
            </a:r>
            <a:r>
              <a:rPr lang="en-US" altLang="zh-CN" sz="1600" kern="0" dirty="0">
                <a:latin typeface="Times New Roman Regular" panose="02020503050405090304" charset="0"/>
                <a:ea typeface="微软雅黑" panose="020B0503020204020204" charset="-122"/>
                <a:cs typeface="Times New Roman Regular" panose="02020503050405090304" charset="0"/>
                <a:sym typeface="+mn-ea"/>
              </a:rPr>
              <a:t>SAI China is the project leader. Now SAI China has finished the draft.</a:t>
            </a:r>
          </a:p>
          <a:p>
            <a:pPr marL="285750" indent="-285750" algn="just" defTabSz="1218565">
              <a:lnSpc>
                <a:spcPct val="100000"/>
              </a:lnSpc>
              <a:buFont typeface="Arial" panose="020B0604020202020204" pitchFamily="34" charset="0"/>
              <a:buChar char="•"/>
              <a:defRPr/>
            </a:pPr>
            <a:endParaRPr lang="en-US" altLang="zh-CN" sz="1600" kern="0" dirty="0">
              <a:solidFill>
                <a:schemeClr val="tx1"/>
              </a:solidFill>
              <a:latin typeface="Times New Roman Regular" panose="02020503050405090304" charset="0"/>
              <a:ea typeface="微软雅黑" panose="020B0503020204020204" charset="-122"/>
              <a:cs typeface="Times New Roman Regular" panose="02020503050405090304" charset="0"/>
            </a:endParaRPr>
          </a:p>
          <a:p>
            <a:pPr marL="285750" indent="-285750" algn="just" defTabSz="1218565">
              <a:lnSpc>
                <a:spcPct val="100000"/>
              </a:lnSpc>
              <a:buFont typeface="Arial" panose="020B0604020202020204" pitchFamily="34" charset="0"/>
              <a:buChar char="•"/>
              <a:defRPr/>
            </a:pPr>
            <a:endParaRPr lang="en-US" altLang="zh-CN" sz="1600" kern="0" dirty="0">
              <a:solidFill>
                <a:schemeClr val="tx1"/>
              </a:solidFill>
              <a:latin typeface="Times New Roman Regular" panose="02020503050405090304" charset="0"/>
              <a:ea typeface="微软雅黑" panose="020B0503020204020204" charset="-122"/>
              <a:cs typeface="Times New Roman Regular" panose="02020503050405090304" charset="0"/>
            </a:endParaRPr>
          </a:p>
        </p:txBody>
      </p:sp>
      <p:sp>
        <p:nvSpPr>
          <p:cNvPr id="149" name="矩形 3"/>
          <p:cNvSpPr>
            <a:spLocks noChangeArrowheads="1"/>
          </p:cNvSpPr>
          <p:nvPr/>
        </p:nvSpPr>
        <p:spPr bwMode="auto">
          <a:xfrm>
            <a:off x="5555500" y="3633224"/>
            <a:ext cx="1080135" cy="5835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wrap="none" lIns="91443" tIns="45723" rIns="91443" bIns="45723">
            <a:spAutoFit/>
          </a:bodyPr>
          <a:lstStyle/>
          <a:p>
            <a:pPr defTabSz="1218565">
              <a:defRPr/>
            </a:pPr>
            <a:r>
              <a:rPr lang="en-US" altLang="zh-CN" sz="1600" kern="0" dirty="0">
                <a:solidFill>
                  <a:sysClr val="window" lastClr="FFFFFF"/>
                </a:solidFill>
                <a:latin typeface="微软雅黑" panose="020B0503020204020204" charset="-122"/>
                <a:ea typeface="微软雅黑" panose="020B0503020204020204" charset="-122"/>
                <a:sym typeface="Arial" panose="020B0604020202020204" pitchFamily="34" charset="0"/>
              </a:rPr>
              <a:t>summary</a:t>
            </a:r>
          </a:p>
          <a:p>
            <a:pPr defTabSz="1218565">
              <a:defRPr/>
            </a:pPr>
            <a:r>
              <a:rPr lang="en-US" altLang="zh-CN" sz="1600" kern="0" dirty="0">
                <a:solidFill>
                  <a:sysClr val="window" lastClr="FFFFFF"/>
                </a:solidFill>
                <a:latin typeface="微软雅黑" panose="020B0503020204020204" charset="-122"/>
                <a:ea typeface="微软雅黑" panose="020B0503020204020204" charset="-122"/>
                <a:sym typeface="Arial" panose="020B0604020202020204" pitchFamily="34" charset="0"/>
              </a:rPr>
              <a:t>&amp;sharing</a:t>
            </a:r>
          </a:p>
        </p:txBody>
      </p:sp>
      <p:sp>
        <p:nvSpPr>
          <p:cNvPr id="150" name="矩形 3"/>
          <p:cNvSpPr>
            <a:spLocks noChangeArrowheads="1"/>
          </p:cNvSpPr>
          <p:nvPr/>
        </p:nvSpPr>
        <p:spPr bwMode="auto">
          <a:xfrm>
            <a:off x="3834970" y="3271654"/>
            <a:ext cx="58229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wrap="none" lIns="91443" tIns="45723" rIns="91443" bIns="45723">
            <a:spAutoFit/>
          </a:bodyPr>
          <a:lstStyle/>
          <a:p>
            <a:pPr algn="ctr" defTabSz="1218565">
              <a:defRPr/>
            </a:pPr>
            <a:r>
              <a:rPr lang="en-US" sz="1200" kern="0" dirty="0">
                <a:solidFill>
                  <a:sysClr val="window" lastClr="FFFFFF"/>
                </a:solidFill>
                <a:latin typeface="微软雅黑" panose="020B0503020204020204" charset="-122"/>
                <a:ea typeface="微软雅黑" panose="020B0503020204020204" charset="-122"/>
                <a:sym typeface="Arial" panose="020B0604020202020204" pitchFamily="34" charset="0"/>
              </a:rPr>
              <a:t>case </a:t>
            </a:r>
          </a:p>
          <a:p>
            <a:pPr algn="ctr" defTabSz="1218565">
              <a:defRPr/>
            </a:pPr>
            <a:r>
              <a:rPr lang="en-US" sz="1200" kern="0" dirty="0">
                <a:solidFill>
                  <a:sysClr val="window" lastClr="FFFFFF"/>
                </a:solidFill>
                <a:latin typeface="微软雅黑" panose="020B0503020204020204" charset="-122"/>
                <a:ea typeface="微软雅黑" panose="020B0503020204020204" charset="-122"/>
                <a:sym typeface="Arial" panose="020B0604020202020204" pitchFamily="34" charset="0"/>
              </a:rPr>
              <a:t>study</a:t>
            </a:r>
          </a:p>
        </p:txBody>
      </p:sp>
      <p:sp>
        <p:nvSpPr>
          <p:cNvPr id="152" name="矩形 3"/>
          <p:cNvSpPr>
            <a:spLocks noChangeArrowheads="1"/>
          </p:cNvSpPr>
          <p:nvPr/>
        </p:nvSpPr>
        <p:spPr bwMode="auto">
          <a:xfrm>
            <a:off x="7600950" y="3225800"/>
            <a:ext cx="977265" cy="521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wrap="square" lIns="91443" tIns="45723" rIns="91443" bIns="45723">
            <a:spAutoFit/>
          </a:bodyPr>
          <a:lstStyle/>
          <a:p>
            <a:pPr algn="ctr" defTabSz="1218565">
              <a:defRPr/>
            </a:pPr>
            <a:r>
              <a:rPr lang="en-US" sz="1400" kern="0" dirty="0">
                <a:solidFill>
                  <a:sysClr val="window" lastClr="FFFFFF"/>
                </a:solidFill>
                <a:latin typeface="微软雅黑" panose="020B0503020204020204" charset="-122"/>
                <a:ea typeface="微软雅黑" panose="020B0503020204020204" charset="-122"/>
                <a:sym typeface="Arial" panose="020B0604020202020204" pitchFamily="34" charset="0"/>
              </a:rPr>
              <a:t>research projext</a:t>
            </a:r>
          </a:p>
        </p:txBody>
      </p:sp>
      <p:pic>
        <p:nvPicPr>
          <p:cNvPr id="154" name="Picture 3" descr="D:\360data\重要数据\桌面\未标题-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9950" y="2845435"/>
            <a:ext cx="2529840" cy="3658870"/>
          </a:xfrm>
          <a:prstGeom prst="rect">
            <a:avLst/>
          </a:prstGeom>
          <a:noFill/>
          <a:extLst>
            <a:ext uri="{909E8E84-426E-40DD-AFC4-6F175D3DCCD1}">
              <a14:hiddenFill xmlns:a14="http://schemas.microsoft.com/office/drawing/2010/main">
                <a:solidFill>
                  <a:srgbClr val="FFFFFF"/>
                </a:solidFill>
              </a14:hiddenFill>
            </a:ext>
          </a:extLst>
        </p:spPr>
      </p:pic>
      <p:pic>
        <p:nvPicPr>
          <p:cNvPr id="155" name="Picture 4" descr="D:\360data\重要数据\桌面\未标题2-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9150" y="2778760"/>
            <a:ext cx="2583180" cy="3724910"/>
          </a:xfrm>
          <a:prstGeom prst="rect">
            <a:avLst/>
          </a:prstGeom>
          <a:noFill/>
          <a:extLst>
            <a:ext uri="{909E8E84-426E-40DD-AFC4-6F175D3DCCD1}">
              <a14:hiddenFill xmlns:a14="http://schemas.microsoft.com/office/drawing/2010/main">
                <a:solidFill>
                  <a:srgbClr val="FFFFFF"/>
                </a:solidFill>
              </a14:hiddenFill>
            </a:ext>
          </a:extLst>
        </p:spPr>
      </p:pic>
      <p:sp>
        <p:nvSpPr>
          <p:cNvPr id="156" name="矩形 155"/>
          <p:cNvSpPr/>
          <p:nvPr/>
        </p:nvSpPr>
        <p:spPr>
          <a:xfrm>
            <a:off x="11060430" y="1270"/>
            <a:ext cx="754380" cy="636905"/>
          </a:xfrm>
          <a:prstGeom prst="rect">
            <a:avLst/>
          </a:prstGeom>
          <a:solidFill>
            <a:srgbClr val="F2F2F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100" b="1" dirty="0">
                <a:solidFill>
                  <a:schemeClr val="bg2">
                    <a:lumMod val="25000"/>
                  </a:schemeClr>
                </a:solidFill>
                <a:latin typeface="Times New Roman" panose="02020603050405020304" pitchFamily="18" charset="0"/>
                <a:cs typeface="Times New Roman" panose="02020603050405020304" pitchFamily="18" charset="0"/>
              </a:rPr>
              <a:t>WGBD</a:t>
            </a:r>
            <a:endParaRPr lang="zh-CN" altLang="en-US" sz="1100" b="1" dirty="0">
              <a:solidFill>
                <a:schemeClr val="bg2">
                  <a:lumMod val="25000"/>
                </a:schemeClr>
              </a:solidFill>
              <a:latin typeface="Times New Roman" panose="02020603050405020304" pitchFamily="18" charset="0"/>
              <a:cs typeface="Times New Roman" panose="02020603050405020304" pitchFamily="18" charset="0"/>
            </a:endParaRPr>
          </a:p>
        </p:txBody>
      </p:sp>
      <p:sp>
        <p:nvSpPr>
          <p:cNvPr id="2" name="TextBox 65"/>
          <p:cNvSpPr txBox="1"/>
          <p:nvPr/>
        </p:nvSpPr>
        <p:spPr>
          <a:xfrm>
            <a:off x="41275" y="925830"/>
            <a:ext cx="3830955" cy="5977045"/>
          </a:xfrm>
          <a:prstGeom prst="rect">
            <a:avLst/>
          </a:prstGeom>
          <a:noFill/>
        </p:spPr>
        <p:txBody>
          <a:bodyPr wrap="square" lIns="91464" tIns="45732" rIns="91464" bIns="45732" rtlCol="0">
            <a:spAutoFit/>
          </a:bodyPr>
          <a:lstStyle/>
          <a:p>
            <a:pPr indent="0" algn="just" defTabSz="1218565">
              <a:lnSpc>
                <a:spcPct val="100000"/>
              </a:lnSpc>
              <a:buFont typeface="Arial" panose="020B0604020202020204" pitchFamily="34" charset="0"/>
              <a:buNone/>
              <a:defRPr/>
            </a:pPr>
            <a:r>
              <a:rPr lang="en-US" altLang="zh-CN" sz="2400" kern="0" dirty="0">
                <a:latin typeface="Times New Roman Regular" panose="02020503050405090304" charset="0"/>
                <a:ea typeface="微软雅黑" panose="020B0503020204020204" charset="-122"/>
                <a:cs typeface="Times New Roman Regular" panose="02020503050405090304" charset="0"/>
                <a:sym typeface="+mn-ea"/>
              </a:rPr>
              <a:t>Publications:</a:t>
            </a:r>
            <a:endParaRPr lang="en-US" altLang="zh-CN" sz="1400" kern="0" dirty="0">
              <a:latin typeface="Times New Roman Regular" panose="02020503050405090304" charset="0"/>
              <a:ea typeface="微软雅黑" panose="020B0503020204020204" charset="-122"/>
              <a:cs typeface="Times New Roman Regular" panose="02020503050405090304" charset="0"/>
              <a:sym typeface="+mn-ea"/>
            </a:endParaRPr>
          </a:p>
          <a:p>
            <a:pPr marL="285750" indent="-285750" algn="just" defTabSz="1218565">
              <a:lnSpc>
                <a:spcPct val="100000"/>
              </a:lnSpc>
              <a:buFont typeface="Arial" panose="020B0604020202020204" pitchFamily="34" charset="0"/>
              <a:buChar char="•"/>
              <a:defRPr/>
            </a:pPr>
            <a:endParaRPr lang="en-US" altLang="zh-CN" sz="1600" kern="0" dirty="0">
              <a:latin typeface="Times New Roman Regular" panose="02020503050405090304" charset="0"/>
              <a:ea typeface="微软雅黑" panose="020B0503020204020204" charset="-122"/>
              <a:cs typeface="Times New Roman Regular" panose="02020503050405090304" charset="0"/>
              <a:sym typeface="+mn-ea"/>
            </a:endParaRPr>
          </a:p>
          <a:p>
            <a:pPr marL="285750" indent="-285750" algn="just" defTabSz="1218565">
              <a:lnSpc>
                <a:spcPct val="120000"/>
              </a:lnSpc>
              <a:buFont typeface="Arial" panose="020B0604020202020204" pitchFamily="34" charset="0"/>
              <a:buChar char="•"/>
              <a:defRPr/>
            </a:pPr>
            <a:r>
              <a:rPr lang="en-US" altLang="zh-CN" sz="1600" kern="0" dirty="0">
                <a:latin typeface="Cambria" panose="02040503050406030204" pitchFamily="18" charset="0"/>
                <a:ea typeface="微软雅黑" panose="020B0503020204020204" charset="-122"/>
                <a:cs typeface="Cambria" panose="02040503050406030204" pitchFamily="18" charset="0"/>
                <a:sym typeface="+mn-ea"/>
              </a:rPr>
              <a:t>1. A s</a:t>
            </a:r>
            <a:r>
              <a:rPr lang="zh-CN" altLang="en-US" sz="1600" kern="0" dirty="0">
                <a:latin typeface="Cambria" panose="02040503050406030204" pitchFamily="18" charset="0"/>
                <a:ea typeface="微软雅黑" panose="020B0503020204020204" charset="-122"/>
                <a:cs typeface="Cambria" panose="02040503050406030204" pitchFamily="18" charset="0"/>
                <a:sym typeface="+mn-ea"/>
              </a:rPr>
              <a:t>u</a:t>
            </a:r>
            <a:r>
              <a:rPr lang="en-US" altLang="zh-CN" sz="1600" kern="0" dirty="0">
                <a:latin typeface="Cambria" panose="02040503050406030204" pitchFamily="18" charset="0"/>
                <a:ea typeface="微软雅黑" panose="020B0503020204020204" charset="-122"/>
                <a:cs typeface="Cambria" panose="02040503050406030204" pitchFamily="18" charset="0"/>
                <a:sym typeface="+mn-ea"/>
              </a:rPr>
              <a:t>mmary of </a:t>
            </a:r>
            <a:r>
              <a:rPr lang="zh-CN" altLang="en-US" sz="1600" kern="0" dirty="0">
                <a:latin typeface="Cambria" panose="02040503050406030204" pitchFamily="18" charset="0"/>
                <a:ea typeface="微软雅黑" panose="020B0503020204020204" charset="-122"/>
                <a:cs typeface="Cambria" panose="02040503050406030204" pitchFamily="18" charset="0"/>
                <a:sym typeface="+mn-ea"/>
              </a:rPr>
              <a:t>the big data audit cases and practices shared by </a:t>
            </a:r>
            <a:r>
              <a:rPr lang="en-US" altLang="zh-CN" sz="1600" kern="0" dirty="0">
                <a:latin typeface="Cambria" panose="02040503050406030204" pitchFamily="18" charset="0"/>
                <a:ea typeface="微软雅黑" panose="020B0503020204020204" charset="-122"/>
                <a:cs typeface="Cambria" panose="02040503050406030204" pitchFamily="18" charset="0"/>
                <a:sym typeface="+mn-ea"/>
              </a:rPr>
              <a:t>member SAIs</a:t>
            </a:r>
          </a:p>
          <a:p>
            <a:pPr marL="285750" indent="-285750" algn="just" defTabSz="1218565">
              <a:lnSpc>
                <a:spcPct val="120000"/>
              </a:lnSpc>
              <a:buFont typeface="Arial" panose="020B0604020202020204" pitchFamily="34" charset="0"/>
              <a:buChar char="•"/>
              <a:defRPr/>
            </a:pPr>
            <a:r>
              <a:rPr lang="en-US" altLang="zh-CN" sz="1600" kern="0" dirty="0">
                <a:latin typeface="Times New Roman" panose="02020603050405020304" pitchFamily="18" charset="0"/>
                <a:ea typeface="微软雅黑" panose="020B0503020204020204" charset="-122"/>
                <a:cs typeface="Times New Roman" panose="02020603050405020304" pitchFamily="18" charset="0"/>
                <a:sym typeface="+mn-ea"/>
              </a:rPr>
              <a:t>2.In 2019, the WGBD </a:t>
            </a:r>
            <a:r>
              <a:rPr lang="en-US" altLang="zh-CN" sz="1600" kern="0" dirty="0">
                <a:latin typeface="Cambria" panose="02040503050406030204" pitchFamily="18" charset="0"/>
                <a:ea typeface="微软雅黑" panose="020B0503020204020204" charset="-122"/>
                <a:cs typeface="Cambria" panose="02040503050406030204" pitchFamily="18" charset="0"/>
                <a:sym typeface="+mn-ea"/>
              </a:rPr>
              <a:t>c</a:t>
            </a:r>
            <a:r>
              <a:rPr lang="zh-CN" altLang="en-US" sz="1600" kern="0" dirty="0">
                <a:latin typeface="Cambria" panose="02040503050406030204" pitchFamily="18" charset="0"/>
                <a:ea typeface="微软雅黑" panose="020B0503020204020204" charset="-122"/>
                <a:cs typeface="Cambria" panose="02040503050406030204" pitchFamily="18" charset="0"/>
                <a:sym typeface="+mn-ea"/>
              </a:rPr>
              <a:t>ompiled the </a:t>
            </a:r>
            <a:r>
              <a:rPr lang="en-US" altLang="zh-CN" sz="1600" kern="0" dirty="0">
                <a:latin typeface="Cambria" panose="02040503050406030204" pitchFamily="18" charset="0"/>
                <a:ea typeface="微软雅黑" panose="020B0503020204020204" charset="-122"/>
                <a:cs typeface="Cambria" panose="02040503050406030204" pitchFamily="18" charset="0"/>
                <a:sym typeface="+mn-ea"/>
              </a:rPr>
              <a:t>case study publication, </a:t>
            </a:r>
            <a:r>
              <a:rPr lang="en-US" altLang="zh-CN" sz="1600" i="1" kern="0" dirty="0">
                <a:solidFill>
                  <a:srgbClr val="C00000"/>
                </a:solidFill>
                <a:latin typeface="Cambria" panose="02040503050406030204" pitchFamily="18" charset="0"/>
                <a:ea typeface="微软雅黑" panose="020B0503020204020204" charset="-122"/>
                <a:cs typeface="Cambria" panose="02040503050406030204" pitchFamily="18" charset="0"/>
                <a:sym typeface="+mn-ea"/>
              </a:rPr>
              <a:t>W</a:t>
            </a:r>
            <a:r>
              <a:rPr lang="zh-CN" altLang="en-US" sz="1600" i="1" kern="0" dirty="0">
                <a:solidFill>
                  <a:srgbClr val="C00000"/>
                </a:solidFill>
                <a:latin typeface="Cambria" panose="02040503050406030204" pitchFamily="18" charset="0"/>
                <a:ea typeface="微软雅黑" panose="020B0503020204020204" charset="-122"/>
                <a:cs typeface="Cambria" panose="02040503050406030204" pitchFamily="18" charset="0"/>
                <a:sym typeface="+mn-ea"/>
              </a:rPr>
              <a:t>orld </a:t>
            </a:r>
            <a:r>
              <a:rPr lang="en-US" altLang="zh-CN" sz="1600" i="1" kern="0" dirty="0">
                <a:solidFill>
                  <a:srgbClr val="C00000"/>
                </a:solidFill>
                <a:latin typeface="Cambria" panose="02040503050406030204" pitchFamily="18" charset="0"/>
                <a:ea typeface="微软雅黑" panose="020B0503020204020204" charset="-122"/>
                <a:cs typeface="Cambria" panose="02040503050406030204" pitchFamily="18" charset="0"/>
                <a:sym typeface="+mn-ea"/>
              </a:rPr>
              <a:t>P</a:t>
            </a:r>
            <a:r>
              <a:rPr lang="zh-CN" altLang="en-US" sz="1600" i="1" kern="0" dirty="0">
                <a:solidFill>
                  <a:srgbClr val="C00000"/>
                </a:solidFill>
                <a:latin typeface="Cambria" panose="02040503050406030204" pitchFamily="18" charset="0"/>
                <a:ea typeface="微软雅黑" panose="020B0503020204020204" charset="-122"/>
                <a:cs typeface="Cambria" panose="02040503050406030204" pitchFamily="18" charset="0"/>
                <a:sym typeface="+mn-ea"/>
              </a:rPr>
              <a:t>ractice of </a:t>
            </a:r>
            <a:r>
              <a:rPr lang="en-US" altLang="zh-CN" sz="1600" i="1" kern="0" dirty="0">
                <a:solidFill>
                  <a:srgbClr val="C00000"/>
                </a:solidFill>
                <a:latin typeface="Cambria" panose="02040503050406030204" pitchFamily="18" charset="0"/>
                <a:ea typeface="微软雅黑" panose="020B0503020204020204" charset="-122"/>
                <a:cs typeface="Cambria" panose="02040503050406030204" pitchFamily="18" charset="0"/>
                <a:sym typeface="+mn-ea"/>
              </a:rPr>
              <a:t>B</a:t>
            </a:r>
            <a:r>
              <a:rPr lang="zh-CN" altLang="en-US" sz="1600" i="1" kern="0" dirty="0">
                <a:solidFill>
                  <a:srgbClr val="C00000"/>
                </a:solidFill>
                <a:latin typeface="Cambria" panose="02040503050406030204" pitchFamily="18" charset="0"/>
                <a:ea typeface="微软雅黑" panose="020B0503020204020204" charset="-122"/>
                <a:cs typeface="Cambria" panose="02040503050406030204" pitchFamily="18" charset="0"/>
                <a:sym typeface="+mn-ea"/>
              </a:rPr>
              <a:t>ig </a:t>
            </a:r>
            <a:r>
              <a:rPr lang="en-US" altLang="zh-CN" sz="1600" i="1" kern="0" dirty="0">
                <a:solidFill>
                  <a:srgbClr val="C00000"/>
                </a:solidFill>
                <a:latin typeface="Cambria" panose="02040503050406030204" pitchFamily="18" charset="0"/>
                <a:ea typeface="微软雅黑" panose="020B0503020204020204" charset="-122"/>
                <a:cs typeface="Cambria" panose="02040503050406030204" pitchFamily="18" charset="0"/>
                <a:sym typeface="+mn-ea"/>
              </a:rPr>
              <a:t>D</a:t>
            </a:r>
            <a:r>
              <a:rPr lang="zh-CN" altLang="en-US" sz="1600" i="1" kern="0" dirty="0">
                <a:solidFill>
                  <a:srgbClr val="C00000"/>
                </a:solidFill>
                <a:latin typeface="Cambria" panose="02040503050406030204" pitchFamily="18" charset="0"/>
                <a:ea typeface="微软雅黑" panose="020B0503020204020204" charset="-122"/>
                <a:cs typeface="Cambria" panose="02040503050406030204" pitchFamily="18" charset="0"/>
                <a:sym typeface="+mn-ea"/>
              </a:rPr>
              <a:t>ata </a:t>
            </a:r>
            <a:r>
              <a:rPr lang="en-US" altLang="zh-CN" sz="1600" i="1" kern="0" dirty="0">
                <a:solidFill>
                  <a:srgbClr val="C00000"/>
                </a:solidFill>
                <a:latin typeface="Cambria" panose="02040503050406030204" pitchFamily="18" charset="0"/>
                <a:ea typeface="微软雅黑" panose="020B0503020204020204" charset="-122"/>
                <a:cs typeface="Cambria" panose="02040503050406030204" pitchFamily="18" charset="0"/>
                <a:sym typeface="+mn-ea"/>
              </a:rPr>
              <a:t>A</a:t>
            </a:r>
            <a:r>
              <a:rPr lang="zh-CN" altLang="en-US" sz="1600" i="1" kern="0" dirty="0">
                <a:solidFill>
                  <a:srgbClr val="C00000"/>
                </a:solidFill>
                <a:latin typeface="Cambria" panose="02040503050406030204" pitchFamily="18" charset="0"/>
                <a:ea typeface="微软雅黑" panose="020B0503020204020204" charset="-122"/>
                <a:cs typeface="Cambria" panose="02040503050406030204" pitchFamily="18" charset="0"/>
                <a:sym typeface="+mn-ea"/>
              </a:rPr>
              <a:t>udit</a:t>
            </a:r>
            <a:r>
              <a:rPr lang="en-US" altLang="zh-CN" sz="1600" i="1" kern="0" dirty="0" err="1">
                <a:solidFill>
                  <a:srgbClr val="C00000"/>
                </a:solidFill>
                <a:latin typeface="Cambria" panose="02040503050406030204" pitchFamily="18" charset="0"/>
                <a:ea typeface="微软雅黑" panose="020B0503020204020204" charset="-122"/>
                <a:cs typeface="Cambria" panose="02040503050406030204" pitchFamily="18" charset="0"/>
                <a:sym typeface="+mn-ea"/>
              </a:rPr>
              <a:t>ing</a:t>
            </a:r>
            <a:r>
              <a:rPr lang="zh-CN" altLang="en-US" sz="1600" i="1" kern="0" dirty="0">
                <a:solidFill>
                  <a:srgbClr val="C00000"/>
                </a:solidFill>
                <a:latin typeface="Cambria" panose="02040503050406030204" pitchFamily="18" charset="0"/>
                <a:ea typeface="微软雅黑" panose="020B0503020204020204" charset="-122"/>
                <a:cs typeface="Cambria" panose="02040503050406030204" pitchFamily="18" charset="0"/>
                <a:sym typeface="+mn-ea"/>
              </a:rPr>
              <a:t> </a:t>
            </a:r>
            <a:r>
              <a:rPr lang="en-US" altLang="zh-CN" sz="1600" i="1" kern="0" dirty="0">
                <a:solidFill>
                  <a:srgbClr val="C00000"/>
                </a:solidFill>
                <a:latin typeface="Cambria" panose="02040503050406030204" pitchFamily="18" charset="0"/>
                <a:ea typeface="微软雅黑" panose="020B0503020204020204" charset="-122"/>
                <a:cs typeface="Cambria" panose="02040503050406030204" pitchFamily="18" charset="0"/>
                <a:sym typeface="+mn-ea"/>
              </a:rPr>
              <a:t>i</a:t>
            </a:r>
            <a:r>
              <a:rPr lang="zh-CN" altLang="en-US" sz="1600" i="1" kern="0" dirty="0">
                <a:solidFill>
                  <a:srgbClr val="C00000"/>
                </a:solidFill>
                <a:latin typeface="Cambria" panose="02040503050406030204" pitchFamily="18" charset="0"/>
                <a:ea typeface="微软雅黑" panose="020B0503020204020204" charset="-122"/>
                <a:cs typeface="Cambria" panose="02040503050406030204" pitchFamily="18" charset="0"/>
                <a:sym typeface="+mn-ea"/>
              </a:rPr>
              <a:t>n </a:t>
            </a:r>
            <a:r>
              <a:rPr lang="en-US" altLang="zh-CN" sz="1600" i="1" kern="0" dirty="0">
                <a:solidFill>
                  <a:srgbClr val="C00000"/>
                </a:solidFill>
                <a:latin typeface="Cambria" panose="02040503050406030204" pitchFamily="18" charset="0"/>
                <a:ea typeface="微软雅黑" panose="020B0503020204020204" charset="-122"/>
                <a:cs typeface="Cambria" panose="02040503050406030204" pitchFamily="18" charset="0"/>
                <a:sym typeface="+mn-ea"/>
              </a:rPr>
              <a:t>P</a:t>
            </a:r>
            <a:r>
              <a:rPr lang="zh-CN" altLang="en-US" sz="1600" i="1" kern="0" dirty="0">
                <a:solidFill>
                  <a:srgbClr val="C00000"/>
                </a:solidFill>
                <a:latin typeface="Cambria" panose="02040503050406030204" pitchFamily="18" charset="0"/>
                <a:ea typeface="微软雅黑" panose="020B0503020204020204" charset="-122"/>
                <a:cs typeface="Cambria" panose="02040503050406030204" pitchFamily="18" charset="0"/>
                <a:sym typeface="+mn-ea"/>
              </a:rPr>
              <a:t>romoting </a:t>
            </a:r>
            <a:r>
              <a:rPr lang="en-US" altLang="zh-CN" sz="1600" i="1" kern="0" dirty="0">
                <a:solidFill>
                  <a:srgbClr val="C00000"/>
                </a:solidFill>
                <a:latin typeface="Cambria" panose="02040503050406030204" pitchFamily="18" charset="0"/>
                <a:ea typeface="微软雅黑" panose="020B0503020204020204" charset="-122"/>
                <a:cs typeface="Cambria" panose="02040503050406030204" pitchFamily="18" charset="0"/>
                <a:sym typeface="+mn-ea"/>
              </a:rPr>
              <a:t>S</a:t>
            </a:r>
            <a:r>
              <a:rPr lang="zh-CN" altLang="en-US" sz="1600" i="1" kern="0" dirty="0">
                <a:solidFill>
                  <a:srgbClr val="C00000"/>
                </a:solidFill>
                <a:latin typeface="Cambria" panose="02040503050406030204" pitchFamily="18" charset="0"/>
                <a:ea typeface="微软雅黑" panose="020B0503020204020204" charset="-122"/>
                <a:cs typeface="Cambria" panose="02040503050406030204" pitchFamily="18" charset="0"/>
                <a:sym typeface="+mn-ea"/>
              </a:rPr>
              <a:t>ustainable </a:t>
            </a:r>
            <a:r>
              <a:rPr lang="en-US" altLang="zh-CN" sz="1600" i="1" kern="0" dirty="0">
                <a:solidFill>
                  <a:srgbClr val="C00000"/>
                </a:solidFill>
                <a:latin typeface="Cambria" panose="02040503050406030204" pitchFamily="18" charset="0"/>
                <a:ea typeface="微软雅黑" panose="020B0503020204020204" charset="-122"/>
                <a:cs typeface="Cambria" panose="02040503050406030204" pitchFamily="18" charset="0"/>
                <a:sym typeface="+mn-ea"/>
              </a:rPr>
              <a:t>D</a:t>
            </a:r>
            <a:r>
              <a:rPr lang="zh-CN" altLang="en-US" sz="1600" i="1" kern="0" dirty="0">
                <a:solidFill>
                  <a:srgbClr val="C00000"/>
                </a:solidFill>
                <a:latin typeface="Cambria" panose="02040503050406030204" pitchFamily="18" charset="0"/>
                <a:ea typeface="微软雅黑" panose="020B0503020204020204" charset="-122"/>
                <a:cs typeface="Cambria" panose="02040503050406030204" pitchFamily="18" charset="0"/>
                <a:sym typeface="+mn-ea"/>
              </a:rPr>
              <a:t>evelopment</a:t>
            </a:r>
            <a:r>
              <a:rPr lang="en-US" altLang="zh-CN" sz="1600" i="1" kern="0" dirty="0">
                <a:solidFill>
                  <a:srgbClr val="C00000"/>
                </a:solidFill>
                <a:latin typeface="Cambria" panose="02040503050406030204" pitchFamily="18" charset="0"/>
                <a:ea typeface="微软雅黑" panose="020B0503020204020204" charset="-122"/>
                <a:cs typeface="Cambria" panose="02040503050406030204" pitchFamily="18" charset="0"/>
                <a:sym typeface="+mn-ea"/>
              </a:rPr>
              <a:t>.</a:t>
            </a:r>
            <a:endParaRPr lang="zh-CN" altLang="en-US" sz="1600" i="1" kern="0" dirty="0">
              <a:solidFill>
                <a:srgbClr val="C00000"/>
              </a:solidFill>
              <a:latin typeface="Cambria" panose="02040503050406030204" pitchFamily="18" charset="0"/>
              <a:ea typeface="微软雅黑" panose="020B0503020204020204" charset="-122"/>
              <a:cs typeface="Cambria" panose="02040503050406030204" pitchFamily="18" charset="0"/>
              <a:sym typeface="+mn-ea"/>
            </a:endParaRPr>
          </a:p>
          <a:p>
            <a:pPr marL="285750" indent="-285750" algn="just" defTabSz="1218565">
              <a:lnSpc>
                <a:spcPct val="120000"/>
              </a:lnSpc>
              <a:buFont typeface="Arial" panose="020B0604020202020204" pitchFamily="34" charset="0"/>
              <a:buChar char="•"/>
              <a:defRPr/>
            </a:pPr>
            <a:r>
              <a:rPr lang="en-US" altLang="zh-CN" sz="1600" kern="0" dirty="0">
                <a:latin typeface="Times New Roman Regular" panose="02020503050405090304" charset="0"/>
                <a:ea typeface="微软雅黑" panose="020B0503020204020204" charset="-122"/>
                <a:cs typeface="Times New Roman Regular" panose="02020503050405090304" charset="0"/>
                <a:sym typeface="+mn-ea"/>
              </a:rPr>
              <a:t>The Secretariat of the WGBD distributed questionnaires to the member SAIs at this year and responded by a total of 18 SAIs. After further analysis and research, a research report, </a:t>
            </a:r>
            <a:r>
              <a:rPr lang="en-US" altLang="zh-CN" sz="1600" i="1" kern="0" dirty="0">
                <a:latin typeface="Times New Roman Regular" panose="02020503050405090304" charset="0"/>
                <a:ea typeface="微软雅黑" panose="020B0503020204020204" charset="-122"/>
                <a:cs typeface="Times New Roman Regular" panose="02020503050405090304" charset="0"/>
                <a:sym typeface="+mn-ea"/>
              </a:rPr>
              <a:t>Present</a:t>
            </a:r>
            <a:r>
              <a:rPr lang="en-US" altLang="zh-CN" sz="1600" kern="0" dirty="0">
                <a:latin typeface="Times New Roman Regular" panose="02020503050405090304" charset="0"/>
                <a:ea typeface="微软雅黑" panose="020B0503020204020204" charset="-122"/>
                <a:cs typeface="Times New Roman Regular" panose="02020503050405090304" charset="0"/>
                <a:sym typeface="+mn-ea"/>
              </a:rPr>
              <a:t> </a:t>
            </a:r>
            <a:r>
              <a:rPr lang="en-US" altLang="zh-CN" sz="1600" i="1" kern="0" dirty="0">
                <a:latin typeface="Times New Roman Regular" panose="02020503050405090304" charset="0"/>
                <a:ea typeface="微软雅黑" panose="020B0503020204020204" charset="-122"/>
                <a:cs typeface="Times New Roman Regular" panose="02020503050405090304" charset="0"/>
                <a:sym typeface="+mn-ea"/>
              </a:rPr>
              <a:t>Status and Future Development Prospect of Big Data Audit in Supreme Audit institutions</a:t>
            </a:r>
            <a:r>
              <a:rPr lang="en-US" altLang="zh-CN" sz="1600" kern="0" dirty="0">
                <a:latin typeface="Times New Roman Regular" panose="02020503050405090304" charset="0"/>
                <a:ea typeface="微软雅黑" panose="020B0503020204020204" charset="-122"/>
                <a:cs typeface="Times New Roman Regular" panose="02020503050405090304" charset="0"/>
                <a:sym typeface="+mn-ea"/>
              </a:rPr>
              <a:t> was completed. </a:t>
            </a:r>
            <a:endParaRPr lang="en-US" altLang="zh-CN" sz="1600" kern="0" dirty="0">
              <a:solidFill>
                <a:schemeClr val="tx1"/>
              </a:solidFill>
              <a:latin typeface="Times New Roman Regular" panose="02020503050405090304" charset="0"/>
              <a:ea typeface="微软雅黑" panose="020B0503020204020204" charset="-122"/>
              <a:cs typeface="Times New Roman Regular" panose="02020503050405090304" charset="0"/>
            </a:endParaRPr>
          </a:p>
          <a:p>
            <a:pPr marL="285750" indent="-285750" algn="just" defTabSz="1218565">
              <a:lnSpc>
                <a:spcPct val="120000"/>
              </a:lnSpc>
              <a:buFont typeface="Arial" panose="020B0604020202020204" pitchFamily="34" charset="0"/>
              <a:buChar char="•"/>
              <a:defRPr/>
            </a:pPr>
            <a:endParaRPr lang="en-US" altLang="zh-CN" sz="1600" kern="0" dirty="0">
              <a:solidFill>
                <a:srgbClr val="C00000"/>
              </a:solidFill>
              <a:latin typeface="Cambria" panose="02040503050406030204" pitchFamily="18" charset="0"/>
              <a:ea typeface="微软雅黑" panose="020B0503020204020204" charset="-122"/>
              <a:cs typeface="Cambria" panose="02040503050406030204" pitchFamily="18" charset="0"/>
            </a:endParaRPr>
          </a:p>
          <a:p>
            <a:pPr indent="0" algn="just" defTabSz="1218565">
              <a:lnSpc>
                <a:spcPct val="120000"/>
              </a:lnSpc>
              <a:buFont typeface="Arial" panose="020B0604020202020204" pitchFamily="34" charset="0"/>
              <a:buNone/>
              <a:defRPr/>
            </a:pPr>
            <a:endParaRPr lang="en-US" altLang="zh-CN" sz="1600" kern="0" dirty="0">
              <a:solidFill>
                <a:schemeClr val="tx1"/>
              </a:solidFill>
              <a:latin typeface="Times New Roman Regular" panose="02020503050405090304" charset="0"/>
              <a:ea typeface="微软雅黑" panose="020B0503020204020204" charset="-122"/>
              <a:cs typeface="Times New Roman Regular" panose="02020503050405090304" charset="0"/>
            </a:endParaRPr>
          </a:p>
          <a:p>
            <a:pPr marL="285750" indent="-285750" algn="just" defTabSz="1218565">
              <a:lnSpc>
                <a:spcPct val="100000"/>
              </a:lnSpc>
              <a:buFont typeface="Arial" panose="020B0604020202020204" pitchFamily="34" charset="0"/>
              <a:buChar char="•"/>
              <a:defRPr/>
            </a:pPr>
            <a:endParaRPr lang="en-US" altLang="zh-CN" sz="1600" kern="0" dirty="0">
              <a:solidFill>
                <a:schemeClr val="tx1"/>
              </a:solidFill>
              <a:latin typeface="Times New Roman Regular" panose="02020503050405090304" charset="0"/>
              <a:ea typeface="微软雅黑" panose="020B0503020204020204" charset="-122"/>
              <a:cs typeface="Times New Roman Regular" panose="02020503050405090304" charset="0"/>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decel="100000" fill="hold" nodeType="afterEffect">
                                  <p:stCondLst>
                                    <p:cond delay="0"/>
                                  </p:stCondLst>
                                  <p:childTnLst>
                                    <p:set>
                                      <p:cBhvr>
                                        <p:cTn id="6" dur="1" fill="hold">
                                          <p:stCondLst>
                                            <p:cond delay="0"/>
                                          </p:stCondLst>
                                        </p:cTn>
                                        <p:tgtEl>
                                          <p:spTgt spid="154"/>
                                        </p:tgtEl>
                                        <p:attrNameLst>
                                          <p:attrName>style.visibility</p:attrName>
                                        </p:attrNameLst>
                                      </p:cBhvr>
                                      <p:to>
                                        <p:strVal val="visible"/>
                                      </p:to>
                                    </p:set>
                                    <p:anim calcmode="lin" valueType="num">
                                      <p:cBhvr additive="base">
                                        <p:cTn id="7" dur="500" fill="hold"/>
                                        <p:tgtEl>
                                          <p:spTgt spid="154"/>
                                        </p:tgtEl>
                                        <p:attrNameLst>
                                          <p:attrName>ppt_x</p:attrName>
                                        </p:attrNameLst>
                                      </p:cBhvr>
                                      <p:tavLst>
                                        <p:tav tm="0">
                                          <p:val>
                                            <p:strVal val="#ppt_x"/>
                                          </p:val>
                                        </p:tav>
                                        <p:tav tm="100000">
                                          <p:val>
                                            <p:strVal val="#ppt_x"/>
                                          </p:val>
                                        </p:tav>
                                      </p:tavLst>
                                    </p:anim>
                                    <p:anim calcmode="lin" valueType="num">
                                      <p:cBhvr additive="base">
                                        <p:cTn id="8" dur="500" fill="hold"/>
                                        <p:tgtEl>
                                          <p:spTgt spid="154"/>
                                        </p:tgtEl>
                                        <p:attrNameLst>
                                          <p:attrName>ppt_y</p:attrName>
                                        </p:attrNameLst>
                                      </p:cBhvr>
                                      <p:tavLst>
                                        <p:tav tm="0">
                                          <p:val>
                                            <p:strVal val="1+#ppt_h/2"/>
                                          </p:val>
                                        </p:tav>
                                        <p:tav tm="100000">
                                          <p:val>
                                            <p:strVal val="#ppt_y"/>
                                          </p:val>
                                        </p:tav>
                                      </p:tavLst>
                                    </p:anim>
                                  </p:childTnLst>
                                </p:cTn>
                              </p:par>
                              <p:par>
                                <p:cTn id="9" presetID="2" presetClass="entr" presetSubtype="4" decel="100000" fill="hold" nodeType="withEffect">
                                  <p:stCondLst>
                                    <p:cond delay="0"/>
                                  </p:stCondLst>
                                  <p:childTnLst>
                                    <p:set>
                                      <p:cBhvr>
                                        <p:cTn id="10" dur="1" fill="hold">
                                          <p:stCondLst>
                                            <p:cond delay="0"/>
                                          </p:stCondLst>
                                        </p:cTn>
                                        <p:tgtEl>
                                          <p:spTgt spid="155"/>
                                        </p:tgtEl>
                                        <p:attrNameLst>
                                          <p:attrName>style.visibility</p:attrName>
                                        </p:attrNameLst>
                                      </p:cBhvr>
                                      <p:to>
                                        <p:strVal val="visible"/>
                                      </p:to>
                                    </p:set>
                                    <p:anim calcmode="lin" valueType="num">
                                      <p:cBhvr additive="base">
                                        <p:cTn id="11" dur="500" fill="hold"/>
                                        <p:tgtEl>
                                          <p:spTgt spid="155"/>
                                        </p:tgtEl>
                                        <p:attrNameLst>
                                          <p:attrName>ppt_x</p:attrName>
                                        </p:attrNameLst>
                                      </p:cBhvr>
                                      <p:tavLst>
                                        <p:tav tm="0">
                                          <p:val>
                                            <p:strVal val="#ppt_x"/>
                                          </p:val>
                                        </p:tav>
                                        <p:tav tm="100000">
                                          <p:val>
                                            <p:strVal val="#ppt_x"/>
                                          </p:val>
                                        </p:tav>
                                      </p:tavLst>
                                    </p:anim>
                                    <p:anim calcmode="lin" valueType="num">
                                      <p:cBhvr additive="base">
                                        <p:cTn id="12" dur="500" fill="hold"/>
                                        <p:tgtEl>
                                          <p:spTgt spid="155"/>
                                        </p:tgtEl>
                                        <p:attrNameLst>
                                          <p:attrName>ppt_y</p:attrName>
                                        </p:attrNameLst>
                                      </p:cBhvr>
                                      <p:tavLst>
                                        <p:tav tm="0">
                                          <p:val>
                                            <p:strVal val="1+#ppt_h/2"/>
                                          </p:val>
                                        </p:tav>
                                        <p:tav tm="100000">
                                          <p:val>
                                            <p:strVal val="#ppt_y"/>
                                          </p:val>
                                        </p:tav>
                                      </p:tavLst>
                                    </p:anim>
                                  </p:childTnLst>
                                </p:cTn>
                              </p:par>
                              <p:par>
                                <p:cTn id="13" presetID="63" presetClass="path" presetSubtype="0" fill="hold" nodeType="withEffect">
                                  <p:stCondLst>
                                    <p:cond delay="500"/>
                                  </p:stCondLst>
                                  <p:childTnLst>
                                    <p:animMotion origin="layout" path="M 5E-6 0.00625 L 0.25001 0.00625 " pathEditMode="relative" rAng="0" ptsTypes="AA">
                                      <p:cBhvr>
                                        <p:cTn id="14" dur="500" fill="hold"/>
                                        <p:tgtEl>
                                          <p:spTgt spid="154"/>
                                        </p:tgtEl>
                                        <p:attrNameLst>
                                          <p:attrName>ppt_x</p:attrName>
                                          <p:attrName>ppt_y</p:attrName>
                                        </p:attrNameLst>
                                      </p:cBhvr>
                                      <p:rCtr x="12500" y="0"/>
                                    </p:animMotion>
                                  </p:childTnLst>
                                </p:cTn>
                              </p:par>
                              <p:par>
                                <p:cTn id="15" presetID="35" presetClass="path" presetSubtype="0" fill="hold" nodeType="withEffect">
                                  <p:stCondLst>
                                    <p:cond delay="500"/>
                                  </p:stCondLst>
                                  <p:childTnLst>
                                    <p:animMotion origin="layout" path="M 2.91667E-6 -7.40741E-7 L -0.25 -7.40741E-7 " pathEditMode="relative" rAng="0" ptsTypes="AA">
                                      <p:cBhvr>
                                        <p:cTn id="16" dur="500" fill="hold"/>
                                        <p:tgtEl>
                                          <p:spTgt spid="155"/>
                                        </p:tgtEl>
                                        <p:attrNameLst>
                                          <p:attrName>ppt_x</p:attrName>
                                          <p:attrName>ppt_y</p:attrName>
                                        </p:attrNameLst>
                                      </p:cBhvr>
                                      <p:rCtr x="-12500" y="0"/>
                                    </p:animMotion>
                                  </p:childTnLst>
                                </p:cTn>
                              </p:par>
                              <p:par>
                                <p:cTn id="17" presetID="10" presetClass="exit" presetSubtype="0" fill="hold" nodeType="withEffect">
                                  <p:stCondLst>
                                    <p:cond delay="700"/>
                                  </p:stCondLst>
                                  <p:childTnLst>
                                    <p:animEffect transition="out" filter="fade">
                                      <p:cBhvr>
                                        <p:cTn id="18" dur="300"/>
                                        <p:tgtEl>
                                          <p:spTgt spid="155"/>
                                        </p:tgtEl>
                                      </p:cBhvr>
                                    </p:animEffect>
                                    <p:set>
                                      <p:cBhvr>
                                        <p:cTn id="19" dur="1" fill="hold">
                                          <p:stCondLst>
                                            <p:cond delay="299"/>
                                          </p:stCondLst>
                                        </p:cTn>
                                        <p:tgtEl>
                                          <p:spTgt spid="155"/>
                                        </p:tgtEl>
                                        <p:attrNameLst>
                                          <p:attrName>style.visibility</p:attrName>
                                        </p:attrNameLst>
                                      </p:cBhvr>
                                      <p:to>
                                        <p:strVal val="hidden"/>
                                      </p:to>
                                    </p:set>
                                  </p:childTnLst>
                                </p:cTn>
                              </p:par>
                              <p:par>
                                <p:cTn id="20" presetID="10" presetClass="exit" presetSubtype="0" fill="hold" nodeType="withEffect">
                                  <p:stCondLst>
                                    <p:cond delay="700"/>
                                  </p:stCondLst>
                                  <p:childTnLst>
                                    <p:animEffect transition="out" filter="fade">
                                      <p:cBhvr>
                                        <p:cTn id="21" dur="300"/>
                                        <p:tgtEl>
                                          <p:spTgt spid="154"/>
                                        </p:tgtEl>
                                      </p:cBhvr>
                                    </p:animEffect>
                                    <p:set>
                                      <p:cBhvr>
                                        <p:cTn id="22" dur="1" fill="hold">
                                          <p:stCondLst>
                                            <p:cond delay="299"/>
                                          </p:stCondLst>
                                        </p:cTn>
                                        <p:tgtEl>
                                          <p:spTgt spid="154"/>
                                        </p:tgtEl>
                                        <p:attrNameLst>
                                          <p:attrName>style.visibility</p:attrName>
                                        </p:attrNameLst>
                                      </p:cBhvr>
                                      <p:to>
                                        <p:strVal val="hidden"/>
                                      </p:to>
                                    </p:set>
                                  </p:childTnLst>
                                </p:cTn>
                              </p:par>
                              <p:par>
                                <p:cTn id="23" presetID="53" presetClass="entr" presetSubtype="16" fill="hold" nodeType="withEffect">
                                  <p:stCondLst>
                                    <p:cond delay="700"/>
                                  </p:stCondLst>
                                  <p:childTnLst>
                                    <p:set>
                                      <p:cBhvr>
                                        <p:cTn id="24" dur="1" fill="hold">
                                          <p:stCondLst>
                                            <p:cond delay="0"/>
                                          </p:stCondLst>
                                        </p:cTn>
                                        <p:tgtEl>
                                          <p:spTgt spid="94"/>
                                        </p:tgtEl>
                                        <p:attrNameLst>
                                          <p:attrName>style.visibility</p:attrName>
                                        </p:attrNameLst>
                                      </p:cBhvr>
                                      <p:to>
                                        <p:strVal val="visible"/>
                                      </p:to>
                                    </p:set>
                                    <p:anim calcmode="lin" valueType="num">
                                      <p:cBhvr>
                                        <p:cTn id="25" dur="500" fill="hold"/>
                                        <p:tgtEl>
                                          <p:spTgt spid="94"/>
                                        </p:tgtEl>
                                        <p:attrNameLst>
                                          <p:attrName>ppt_w</p:attrName>
                                        </p:attrNameLst>
                                      </p:cBhvr>
                                      <p:tavLst>
                                        <p:tav tm="0">
                                          <p:val>
                                            <p:fltVal val="0"/>
                                          </p:val>
                                        </p:tav>
                                        <p:tav tm="100000">
                                          <p:val>
                                            <p:strVal val="#ppt_w"/>
                                          </p:val>
                                        </p:tav>
                                      </p:tavLst>
                                    </p:anim>
                                    <p:anim calcmode="lin" valueType="num">
                                      <p:cBhvr>
                                        <p:cTn id="26" dur="500" fill="hold"/>
                                        <p:tgtEl>
                                          <p:spTgt spid="94"/>
                                        </p:tgtEl>
                                        <p:attrNameLst>
                                          <p:attrName>ppt_h</p:attrName>
                                        </p:attrNameLst>
                                      </p:cBhvr>
                                      <p:tavLst>
                                        <p:tav tm="0">
                                          <p:val>
                                            <p:fltVal val="0"/>
                                          </p:val>
                                        </p:tav>
                                        <p:tav tm="100000">
                                          <p:val>
                                            <p:strVal val="#ppt_h"/>
                                          </p:val>
                                        </p:tav>
                                      </p:tavLst>
                                    </p:anim>
                                    <p:animEffect transition="in" filter="fade">
                                      <p:cBhvr>
                                        <p:cTn id="27" dur="500"/>
                                        <p:tgtEl>
                                          <p:spTgt spid="94"/>
                                        </p:tgtEl>
                                      </p:cBhvr>
                                    </p:animEffect>
                                  </p:childTnLst>
                                </p:cTn>
                              </p:par>
                              <p:par>
                                <p:cTn id="28" presetID="21" presetClass="entr" presetSubtype="1" fill="hold" grpId="0" nodeType="withEffect">
                                  <p:stCondLst>
                                    <p:cond delay="700"/>
                                  </p:stCondLst>
                                  <p:childTnLst>
                                    <p:set>
                                      <p:cBhvr>
                                        <p:cTn id="29" dur="1" fill="hold">
                                          <p:stCondLst>
                                            <p:cond delay="0"/>
                                          </p:stCondLst>
                                        </p:cTn>
                                        <p:tgtEl>
                                          <p:spTgt spid="97"/>
                                        </p:tgtEl>
                                        <p:attrNameLst>
                                          <p:attrName>style.visibility</p:attrName>
                                        </p:attrNameLst>
                                      </p:cBhvr>
                                      <p:to>
                                        <p:strVal val="visible"/>
                                      </p:to>
                                    </p:set>
                                    <p:animEffect transition="in" filter="wheel(1)">
                                      <p:cBhvr>
                                        <p:cTn id="30" dur="1000"/>
                                        <p:tgtEl>
                                          <p:spTgt spid="97"/>
                                        </p:tgtEl>
                                      </p:cBhvr>
                                    </p:animEffect>
                                  </p:childTnLst>
                                </p:cTn>
                              </p:par>
                            </p:childTnLst>
                          </p:cTn>
                        </p:par>
                        <p:par>
                          <p:cTn id="31" fill="hold">
                            <p:stCondLst>
                              <p:cond delay="500"/>
                            </p:stCondLst>
                            <p:childTnLst>
                              <p:par>
                                <p:cTn id="32" presetID="22" presetClass="entr" presetSubtype="8" fill="hold" grpId="0" nodeType="afterEffect">
                                  <p:stCondLst>
                                    <p:cond delay="0"/>
                                  </p:stCondLst>
                                  <p:childTnLst>
                                    <p:set>
                                      <p:cBhvr>
                                        <p:cTn id="33" dur="1" fill="hold">
                                          <p:stCondLst>
                                            <p:cond delay="0"/>
                                          </p:stCondLst>
                                        </p:cTn>
                                        <p:tgtEl>
                                          <p:spTgt spid="149"/>
                                        </p:tgtEl>
                                        <p:attrNameLst>
                                          <p:attrName>style.visibility</p:attrName>
                                        </p:attrNameLst>
                                      </p:cBhvr>
                                      <p:to>
                                        <p:strVal val="visible"/>
                                      </p:to>
                                    </p:set>
                                    <p:animEffect transition="in" filter="wipe(left)">
                                      <p:cBhvr>
                                        <p:cTn id="34" dur="500"/>
                                        <p:tgtEl>
                                          <p:spTgt spid="149"/>
                                        </p:tgtEl>
                                      </p:cBhvr>
                                    </p:animEffect>
                                  </p:childTnLst>
                                </p:cTn>
                              </p:par>
                            </p:childTnLst>
                          </p:cTn>
                        </p:par>
                        <p:par>
                          <p:cTn id="35" fill="hold">
                            <p:stCondLst>
                              <p:cond delay="1000"/>
                            </p:stCondLst>
                            <p:childTnLst>
                              <p:par>
                                <p:cTn id="36" presetID="53" presetClass="entr" presetSubtype="16" fill="hold" nodeType="afterEffect">
                                  <p:stCondLst>
                                    <p:cond delay="0"/>
                                  </p:stCondLst>
                                  <p:childTnLst>
                                    <p:set>
                                      <p:cBhvr>
                                        <p:cTn id="37" dur="1" fill="hold">
                                          <p:stCondLst>
                                            <p:cond delay="0"/>
                                          </p:stCondLst>
                                        </p:cTn>
                                        <p:tgtEl>
                                          <p:spTgt spid="98"/>
                                        </p:tgtEl>
                                        <p:attrNameLst>
                                          <p:attrName>style.visibility</p:attrName>
                                        </p:attrNameLst>
                                      </p:cBhvr>
                                      <p:to>
                                        <p:strVal val="visible"/>
                                      </p:to>
                                    </p:set>
                                    <p:anim calcmode="lin" valueType="num">
                                      <p:cBhvr>
                                        <p:cTn id="38" dur="500" fill="hold"/>
                                        <p:tgtEl>
                                          <p:spTgt spid="98"/>
                                        </p:tgtEl>
                                        <p:attrNameLst>
                                          <p:attrName>ppt_w</p:attrName>
                                        </p:attrNameLst>
                                      </p:cBhvr>
                                      <p:tavLst>
                                        <p:tav tm="0">
                                          <p:val>
                                            <p:fltVal val="0"/>
                                          </p:val>
                                        </p:tav>
                                        <p:tav tm="100000">
                                          <p:val>
                                            <p:strVal val="#ppt_w"/>
                                          </p:val>
                                        </p:tav>
                                      </p:tavLst>
                                    </p:anim>
                                    <p:anim calcmode="lin" valueType="num">
                                      <p:cBhvr>
                                        <p:cTn id="39" dur="500" fill="hold"/>
                                        <p:tgtEl>
                                          <p:spTgt spid="98"/>
                                        </p:tgtEl>
                                        <p:attrNameLst>
                                          <p:attrName>ppt_h</p:attrName>
                                        </p:attrNameLst>
                                      </p:cBhvr>
                                      <p:tavLst>
                                        <p:tav tm="0">
                                          <p:val>
                                            <p:fltVal val="0"/>
                                          </p:val>
                                        </p:tav>
                                        <p:tav tm="100000">
                                          <p:val>
                                            <p:strVal val="#ppt_h"/>
                                          </p:val>
                                        </p:tav>
                                      </p:tavLst>
                                    </p:anim>
                                    <p:animEffect transition="in" filter="fade">
                                      <p:cBhvr>
                                        <p:cTn id="40" dur="500"/>
                                        <p:tgtEl>
                                          <p:spTgt spid="98"/>
                                        </p:tgtEl>
                                      </p:cBhvr>
                                    </p:animEffect>
                                  </p:childTnLst>
                                </p:cTn>
                              </p:par>
                              <p:par>
                                <p:cTn id="41" presetID="53" presetClass="entr" presetSubtype="16" fill="hold" nodeType="withEffect">
                                  <p:stCondLst>
                                    <p:cond delay="0"/>
                                  </p:stCondLst>
                                  <p:childTnLst>
                                    <p:set>
                                      <p:cBhvr>
                                        <p:cTn id="42" dur="1" fill="hold">
                                          <p:stCondLst>
                                            <p:cond delay="0"/>
                                          </p:stCondLst>
                                        </p:cTn>
                                        <p:tgtEl>
                                          <p:spTgt spid="104"/>
                                        </p:tgtEl>
                                        <p:attrNameLst>
                                          <p:attrName>style.visibility</p:attrName>
                                        </p:attrNameLst>
                                      </p:cBhvr>
                                      <p:to>
                                        <p:strVal val="visible"/>
                                      </p:to>
                                    </p:set>
                                    <p:anim calcmode="lin" valueType="num">
                                      <p:cBhvr>
                                        <p:cTn id="43" dur="500" fill="hold"/>
                                        <p:tgtEl>
                                          <p:spTgt spid="104"/>
                                        </p:tgtEl>
                                        <p:attrNameLst>
                                          <p:attrName>ppt_w</p:attrName>
                                        </p:attrNameLst>
                                      </p:cBhvr>
                                      <p:tavLst>
                                        <p:tav tm="0">
                                          <p:val>
                                            <p:fltVal val="0"/>
                                          </p:val>
                                        </p:tav>
                                        <p:tav tm="100000">
                                          <p:val>
                                            <p:strVal val="#ppt_w"/>
                                          </p:val>
                                        </p:tav>
                                      </p:tavLst>
                                    </p:anim>
                                    <p:anim calcmode="lin" valueType="num">
                                      <p:cBhvr>
                                        <p:cTn id="44" dur="500" fill="hold"/>
                                        <p:tgtEl>
                                          <p:spTgt spid="104"/>
                                        </p:tgtEl>
                                        <p:attrNameLst>
                                          <p:attrName>ppt_h</p:attrName>
                                        </p:attrNameLst>
                                      </p:cBhvr>
                                      <p:tavLst>
                                        <p:tav tm="0">
                                          <p:val>
                                            <p:fltVal val="0"/>
                                          </p:val>
                                        </p:tav>
                                        <p:tav tm="100000">
                                          <p:val>
                                            <p:strVal val="#ppt_h"/>
                                          </p:val>
                                        </p:tav>
                                      </p:tavLst>
                                    </p:anim>
                                    <p:animEffect transition="in" filter="fade">
                                      <p:cBhvr>
                                        <p:cTn id="45" dur="500"/>
                                        <p:tgtEl>
                                          <p:spTgt spid="104"/>
                                        </p:tgtEl>
                                      </p:cBhvr>
                                    </p:animEffect>
                                  </p:childTnLst>
                                </p:cTn>
                              </p:par>
                            </p:childTnLst>
                          </p:cTn>
                        </p:par>
                        <p:par>
                          <p:cTn id="46" fill="hold">
                            <p:stCondLst>
                              <p:cond delay="1500"/>
                            </p:stCondLst>
                            <p:childTnLst>
                              <p:par>
                                <p:cTn id="47" presetID="22" presetClass="entr" presetSubtype="8" fill="hold" grpId="0" nodeType="afterEffect">
                                  <p:stCondLst>
                                    <p:cond delay="0"/>
                                  </p:stCondLst>
                                  <p:childTnLst>
                                    <p:set>
                                      <p:cBhvr>
                                        <p:cTn id="48" dur="1" fill="hold">
                                          <p:stCondLst>
                                            <p:cond delay="0"/>
                                          </p:stCondLst>
                                        </p:cTn>
                                        <p:tgtEl>
                                          <p:spTgt spid="150"/>
                                        </p:tgtEl>
                                        <p:attrNameLst>
                                          <p:attrName>style.visibility</p:attrName>
                                        </p:attrNameLst>
                                      </p:cBhvr>
                                      <p:to>
                                        <p:strVal val="visible"/>
                                      </p:to>
                                    </p:set>
                                    <p:animEffect transition="in" filter="wipe(left)">
                                      <p:cBhvr>
                                        <p:cTn id="49" dur="500"/>
                                        <p:tgtEl>
                                          <p:spTgt spid="150"/>
                                        </p:tgtEl>
                                      </p:cBhvr>
                                    </p:animEffect>
                                  </p:childTnLst>
                                </p:cTn>
                              </p:par>
                              <p:par>
                                <p:cTn id="50" presetID="22" presetClass="entr" presetSubtype="8" fill="hold" grpId="0" nodeType="withEffect">
                                  <p:stCondLst>
                                    <p:cond delay="0"/>
                                  </p:stCondLst>
                                  <p:childTnLst>
                                    <p:set>
                                      <p:cBhvr>
                                        <p:cTn id="51" dur="1" fill="hold">
                                          <p:stCondLst>
                                            <p:cond delay="0"/>
                                          </p:stCondLst>
                                        </p:cTn>
                                        <p:tgtEl>
                                          <p:spTgt spid="152"/>
                                        </p:tgtEl>
                                        <p:attrNameLst>
                                          <p:attrName>style.visibility</p:attrName>
                                        </p:attrNameLst>
                                      </p:cBhvr>
                                      <p:to>
                                        <p:strVal val="visible"/>
                                      </p:to>
                                    </p:set>
                                    <p:animEffect transition="in" filter="wipe(left)">
                                      <p:cBhvr>
                                        <p:cTn id="52" dur="500"/>
                                        <p:tgtEl>
                                          <p:spTgt spid="152"/>
                                        </p:tgtEl>
                                      </p:cBhvr>
                                    </p:animEffect>
                                  </p:childTnLst>
                                </p:cTn>
                              </p:par>
                              <p:par>
                                <p:cTn id="53" presetID="14" presetClass="entr" presetSubtype="10" fill="hold" grpId="0" nodeType="withEffect">
                                  <p:stCondLst>
                                    <p:cond delay="0"/>
                                  </p:stCondLst>
                                  <p:childTnLst>
                                    <p:set>
                                      <p:cBhvr>
                                        <p:cTn id="54" dur="1" fill="hold">
                                          <p:stCondLst>
                                            <p:cond delay="0"/>
                                          </p:stCondLst>
                                        </p:cTn>
                                        <p:tgtEl>
                                          <p:spTgt spid="134"/>
                                        </p:tgtEl>
                                        <p:attrNameLst>
                                          <p:attrName>style.visibility</p:attrName>
                                        </p:attrNameLst>
                                      </p:cBhvr>
                                      <p:to>
                                        <p:strVal val="visible"/>
                                      </p:to>
                                    </p:set>
                                    <p:animEffect transition="in" filter="randombar(horizontal)">
                                      <p:cBhvr>
                                        <p:cTn id="55" dur="500"/>
                                        <p:tgtEl>
                                          <p:spTgt spid="134"/>
                                        </p:tgtEl>
                                      </p:cBhvr>
                                    </p:animEffect>
                                  </p:childTnLst>
                                </p:cTn>
                              </p:par>
                              <p:par>
                                <p:cTn id="56" presetID="14" presetClass="entr" presetSubtype="10" fill="hold" grpId="0" nodeType="withEffect">
                                  <p:stCondLst>
                                    <p:cond delay="0"/>
                                  </p:stCondLst>
                                  <p:childTnLst>
                                    <p:set>
                                      <p:cBhvr>
                                        <p:cTn id="57" dur="1" fill="hold">
                                          <p:stCondLst>
                                            <p:cond delay="0"/>
                                          </p:stCondLst>
                                        </p:cTn>
                                        <p:tgtEl>
                                          <p:spTgt spid="2"/>
                                        </p:tgtEl>
                                        <p:attrNameLst>
                                          <p:attrName>style.visibility</p:attrName>
                                        </p:attrNameLst>
                                      </p:cBhvr>
                                      <p:to>
                                        <p:strVal val="visible"/>
                                      </p:to>
                                    </p:set>
                                    <p:animEffect transition="in" filter="randombar(horizontal)">
                                      <p:cBhvr>
                                        <p:cTn id="58"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 grpId="0" bldLvl="0" animBg="1"/>
      <p:bldP spid="134" grpId="0"/>
      <p:bldP spid="149" grpId="0"/>
      <p:bldP spid="150" grpId="0"/>
      <p:bldP spid="152" grpId="0"/>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 name="圆角矩形 203"/>
          <p:cNvSpPr/>
          <p:nvPr/>
        </p:nvSpPr>
        <p:spPr>
          <a:xfrm>
            <a:off x="158115" y="2015490"/>
            <a:ext cx="4375785" cy="4284980"/>
          </a:xfrm>
          <a:prstGeom prst="roundRect">
            <a:avLst/>
          </a:prstGeom>
          <a:noFill/>
          <a:ln w="12700" cap="flat" cmpd="sng" algn="ctr">
            <a:solidFill>
              <a:schemeClr val="tx2"/>
            </a:solidFill>
            <a:prstDash val="solid"/>
          </a:ln>
          <a:effectLst/>
        </p:spPr>
        <p:txBody>
          <a:bodyPr rtlCol="0" anchor="ctr"/>
          <a:lstStyle/>
          <a:p>
            <a:pPr algn="ctr" defTabSz="1218565">
              <a:defRPr/>
            </a:pPr>
            <a:endParaRPr lang="zh-CN" altLang="en-US" sz="2400" kern="0">
              <a:solidFill>
                <a:sysClr val="window" lastClr="FFFFFF"/>
              </a:solidFill>
              <a:latin typeface="Calibri" panose="020F0502020204030204"/>
              <a:ea typeface="宋体" panose="02010600030101010101" pitchFamily="2" charset="-122"/>
            </a:endParaRPr>
          </a:p>
        </p:txBody>
      </p:sp>
      <p:sp>
        <p:nvSpPr>
          <p:cNvPr id="210" name="圆角矩形 209"/>
          <p:cNvSpPr/>
          <p:nvPr/>
        </p:nvSpPr>
        <p:spPr>
          <a:xfrm>
            <a:off x="7301865" y="2015490"/>
            <a:ext cx="4375785" cy="4133850"/>
          </a:xfrm>
          <a:prstGeom prst="roundRect">
            <a:avLst/>
          </a:prstGeom>
          <a:noFill/>
          <a:ln w="12700" cap="flat" cmpd="sng" algn="ctr">
            <a:solidFill>
              <a:schemeClr val="tx2"/>
            </a:solidFill>
            <a:prstDash val="solid"/>
          </a:ln>
          <a:effectLst/>
        </p:spPr>
        <p:txBody>
          <a:bodyPr rtlCol="0" anchor="ctr"/>
          <a:lstStyle/>
          <a:p>
            <a:pPr algn="ctr" defTabSz="1218565">
              <a:defRPr/>
            </a:pPr>
            <a:endParaRPr lang="zh-CN" altLang="en-US" sz="2400" kern="0">
              <a:solidFill>
                <a:sysClr val="window" lastClr="FFFFFF"/>
              </a:solidFill>
              <a:latin typeface="Calibri" panose="020F0502020204030204"/>
              <a:ea typeface="宋体" panose="02010600030101010101" pitchFamily="2" charset="-122"/>
            </a:endParaRPr>
          </a:p>
        </p:txBody>
      </p:sp>
      <p:sp>
        <p:nvSpPr>
          <p:cNvPr id="216" name="TextBox 18"/>
          <p:cNvSpPr txBox="1"/>
          <p:nvPr/>
        </p:nvSpPr>
        <p:spPr>
          <a:xfrm>
            <a:off x="227330" y="2369185"/>
            <a:ext cx="4181041" cy="3293402"/>
          </a:xfrm>
          <a:prstGeom prst="rect">
            <a:avLst/>
          </a:prstGeom>
          <a:noFill/>
        </p:spPr>
        <p:txBody>
          <a:bodyPr wrap="square" lIns="0" tIns="0" rIns="0" bIns="0" rtlCol="0">
            <a:spAutoFit/>
          </a:bodyPr>
          <a:lstStyle/>
          <a:p>
            <a:pPr marL="285750" indent="-285750" algn="just" defTabSz="1218565">
              <a:lnSpc>
                <a:spcPct val="120000"/>
              </a:lnSpc>
              <a:buClrTx/>
              <a:buSzTx/>
              <a:buFont typeface="Arial" panose="020B0604020202020204" pitchFamily="34" charset="0"/>
              <a:buChar char="•"/>
              <a:defRPr/>
            </a:pPr>
            <a:r>
              <a:rPr lang="zh-CN" altLang="en-US" b="1" kern="0" dirty="0">
                <a:solidFill>
                  <a:srgbClr val="003366"/>
                </a:solidFill>
                <a:latin typeface="Times New Roman" panose="02020603050405020304" pitchFamily="18" charset="0"/>
                <a:ea typeface="微软雅黑" panose="020B0503020204020204" charset="-122"/>
                <a:cs typeface="Times New Roman" panose="02020603050405020304" pitchFamily="18" charset="0"/>
              </a:rPr>
              <a:t> </a:t>
            </a:r>
            <a:r>
              <a:rPr lang="en-US" altLang="zh-CN" b="1" kern="0" dirty="0">
                <a:solidFill>
                  <a:srgbClr val="003366"/>
                </a:solidFill>
                <a:latin typeface="Times New Roman" panose="02020603050405020304" pitchFamily="18" charset="0"/>
                <a:ea typeface="微软雅黑" panose="020B0503020204020204" charset="-122"/>
                <a:cs typeface="Times New Roman" panose="02020603050405020304" pitchFamily="18" charset="0"/>
              </a:rPr>
              <a:t>T</a:t>
            </a:r>
            <a:r>
              <a:rPr lang="zh-CN" altLang="en-US" b="1" kern="0" dirty="0">
                <a:solidFill>
                  <a:srgbClr val="003366"/>
                </a:solidFill>
                <a:latin typeface="Times New Roman" panose="02020603050405020304" pitchFamily="18" charset="0"/>
                <a:ea typeface="微软雅黑" panose="020B0503020204020204" charset="-122"/>
                <a:cs typeface="Times New Roman" panose="02020603050405020304" pitchFamily="18" charset="0"/>
              </a:rPr>
              <a:t>he </a:t>
            </a:r>
            <a:r>
              <a:rPr lang="en-US" altLang="zh-CN" b="1" kern="0" dirty="0">
                <a:solidFill>
                  <a:srgbClr val="003366"/>
                </a:solidFill>
                <a:latin typeface="Times New Roman" panose="02020603050405020304" pitchFamily="18" charset="0"/>
                <a:ea typeface="微软雅黑" panose="020B0503020204020204" charset="-122"/>
                <a:cs typeface="Times New Roman" panose="02020603050405020304" pitchFamily="18" charset="0"/>
              </a:rPr>
              <a:t>WGBD secretariat </a:t>
            </a:r>
            <a:r>
              <a:rPr lang="zh-CN" altLang="en-US" b="1" kern="0" dirty="0">
                <a:solidFill>
                  <a:srgbClr val="003366"/>
                </a:solidFill>
                <a:latin typeface="Times New Roman" panose="02020603050405020304" pitchFamily="18" charset="0"/>
                <a:ea typeface="微软雅黑" panose="020B0503020204020204" charset="-122"/>
                <a:cs typeface="Times New Roman" panose="02020603050405020304" pitchFamily="18" charset="0"/>
              </a:rPr>
              <a:t>exchanged </a:t>
            </a:r>
            <a:r>
              <a:rPr lang="en-US" altLang="zh-CN" b="1" kern="0" dirty="0">
                <a:solidFill>
                  <a:srgbClr val="003366"/>
                </a:solidFill>
                <a:latin typeface="Times New Roman" panose="02020603050405020304" pitchFamily="18" charset="0"/>
                <a:ea typeface="微软雅黑" panose="020B0503020204020204" charset="-122"/>
                <a:cs typeface="Times New Roman" panose="02020603050405020304" pitchFamily="18" charset="0"/>
              </a:rPr>
              <a:t>about 2,700</a:t>
            </a:r>
            <a:r>
              <a:rPr lang="zh-CN" altLang="en-US" b="1" kern="0" dirty="0">
                <a:solidFill>
                  <a:srgbClr val="003366"/>
                </a:solidFill>
                <a:latin typeface="Times New Roman" panose="02020603050405020304" pitchFamily="18" charset="0"/>
                <a:ea typeface="微软雅黑" panose="020B0503020204020204" charset="-122"/>
                <a:cs typeface="Times New Roman" panose="02020603050405020304" pitchFamily="18" charset="0"/>
              </a:rPr>
              <a:t> emails with</a:t>
            </a:r>
            <a:r>
              <a:rPr lang="en-US" altLang="zh-CN" b="1" kern="0" dirty="0">
                <a:solidFill>
                  <a:srgbClr val="003366"/>
                </a:solidFill>
                <a:latin typeface="Times New Roman" panose="02020603050405020304" pitchFamily="18" charset="0"/>
                <a:ea typeface="微软雅黑" panose="020B0503020204020204" charset="-122"/>
                <a:cs typeface="Times New Roman" panose="02020603050405020304" pitchFamily="18" charset="0"/>
              </a:rPr>
              <a:t> its member </a:t>
            </a:r>
            <a:r>
              <a:rPr lang="zh-CN" altLang="en-US" b="1" kern="0" dirty="0">
                <a:solidFill>
                  <a:srgbClr val="003366"/>
                </a:solidFill>
                <a:latin typeface="Times New Roman" panose="02020603050405020304" pitchFamily="18" charset="0"/>
                <a:ea typeface="微软雅黑" panose="020B0503020204020204" charset="-122"/>
                <a:cs typeface="Times New Roman" panose="02020603050405020304" pitchFamily="18" charset="0"/>
              </a:rPr>
              <a:t>SAIs and international organizations</a:t>
            </a:r>
            <a:endParaRPr lang="en-US" altLang="zh-CN" b="1" kern="0" dirty="0">
              <a:solidFill>
                <a:srgbClr val="003366"/>
              </a:solidFill>
              <a:latin typeface="Times New Roman" panose="02020603050405020304" pitchFamily="18" charset="0"/>
              <a:ea typeface="微软雅黑" panose="020B0503020204020204" charset="-122"/>
              <a:cs typeface="Times New Roman" panose="02020603050405020304" pitchFamily="18" charset="0"/>
            </a:endParaRPr>
          </a:p>
          <a:p>
            <a:pPr marL="285750" indent="-285750" algn="just" defTabSz="1218565">
              <a:lnSpc>
                <a:spcPct val="120000"/>
              </a:lnSpc>
              <a:buClrTx/>
              <a:buSzTx/>
              <a:buFont typeface="Arial" panose="020B0604020202020204" pitchFamily="34" charset="0"/>
              <a:buChar char="•"/>
              <a:defRPr/>
            </a:pPr>
            <a:r>
              <a:rPr lang="en-US" altLang="zh-CN" b="1" kern="0" dirty="0">
                <a:solidFill>
                  <a:srgbClr val="003366"/>
                </a:solidFill>
                <a:latin typeface="Times New Roman" panose="02020603050405020304" pitchFamily="18" charset="0"/>
                <a:ea typeface="微软雅黑" panose="020B0503020204020204" charset="-122"/>
                <a:cs typeface="Times New Roman" panose="02020603050405020304" pitchFamily="18" charset="0"/>
              </a:rPr>
              <a:t>C</a:t>
            </a:r>
            <a:r>
              <a:rPr lang="zh-CN" altLang="en-US" b="1" kern="0" dirty="0">
                <a:solidFill>
                  <a:srgbClr val="003366"/>
                </a:solidFill>
                <a:latin typeface="Times New Roman" panose="02020603050405020304" pitchFamily="18" charset="0"/>
                <a:ea typeface="微软雅黑" panose="020B0503020204020204" charset="-122"/>
                <a:cs typeface="Times New Roman" panose="02020603050405020304" pitchFamily="18" charset="0"/>
              </a:rPr>
              <a:t>ooperation </a:t>
            </a:r>
            <a:r>
              <a:rPr lang="en-US" altLang="zh-CN" b="1" kern="0" dirty="0">
                <a:solidFill>
                  <a:srgbClr val="003366"/>
                </a:solidFill>
                <a:latin typeface="Times New Roman" panose="02020603050405020304" pitchFamily="18" charset="0"/>
                <a:ea typeface="微软雅黑" panose="020B0503020204020204" charset="-122"/>
                <a:cs typeface="Times New Roman" panose="02020603050405020304" pitchFamily="18" charset="0"/>
              </a:rPr>
              <a:t>between relevant </a:t>
            </a:r>
            <a:r>
              <a:rPr lang="zh-CN" altLang="en-US" b="1" kern="0" dirty="0">
                <a:solidFill>
                  <a:srgbClr val="003366"/>
                </a:solidFill>
                <a:latin typeface="Times New Roman" panose="02020603050405020304" pitchFamily="18" charset="0"/>
                <a:ea typeface="微软雅黑" panose="020B0503020204020204" charset="-122"/>
                <a:cs typeface="Times New Roman" panose="02020603050405020304" pitchFamily="18" charset="0"/>
              </a:rPr>
              <a:t>regional </a:t>
            </a:r>
            <a:r>
              <a:rPr lang="en-US" altLang="zh-CN" b="1" kern="0" dirty="0">
                <a:solidFill>
                  <a:srgbClr val="003366"/>
                </a:solidFill>
                <a:latin typeface="Times New Roman" panose="02020603050405020304" pitchFamily="18" charset="0"/>
                <a:ea typeface="微软雅黑" panose="020B0503020204020204" charset="-122"/>
                <a:cs typeface="Times New Roman" panose="02020603050405020304" pitchFamily="18" charset="0"/>
              </a:rPr>
              <a:t>organizations </a:t>
            </a:r>
            <a:r>
              <a:rPr lang="zh-CN" altLang="en-US" b="1" kern="0" dirty="0">
                <a:solidFill>
                  <a:srgbClr val="003366"/>
                </a:solidFill>
                <a:latin typeface="Times New Roman" panose="02020603050405020304" pitchFamily="18" charset="0"/>
                <a:ea typeface="微软雅黑" panose="020B0503020204020204" charset="-122"/>
                <a:cs typeface="Times New Roman" panose="02020603050405020304" pitchFamily="18" charset="0"/>
              </a:rPr>
              <a:t>and member </a:t>
            </a:r>
            <a:r>
              <a:rPr lang="en-US" altLang="zh-CN" b="1" kern="0" dirty="0">
                <a:solidFill>
                  <a:srgbClr val="003366"/>
                </a:solidFill>
                <a:latin typeface="Times New Roman" panose="02020603050405020304" pitchFamily="18" charset="0"/>
                <a:ea typeface="微软雅黑" panose="020B0503020204020204" charset="-122"/>
                <a:cs typeface="Times New Roman" panose="02020603050405020304" pitchFamily="18" charset="0"/>
              </a:rPr>
              <a:t>SAIs</a:t>
            </a:r>
            <a:r>
              <a:rPr lang="zh-CN" altLang="en-US" b="1" kern="0" dirty="0">
                <a:solidFill>
                  <a:srgbClr val="003366"/>
                </a:solidFill>
                <a:latin typeface="Times New Roman" panose="02020603050405020304" pitchFamily="18" charset="0"/>
                <a:ea typeface="微软雅黑" panose="020B0503020204020204" charset="-122"/>
                <a:cs typeface="Times New Roman" panose="02020603050405020304" pitchFamily="18" charset="0"/>
              </a:rPr>
              <a:t> </a:t>
            </a:r>
            <a:r>
              <a:rPr lang="en-US" altLang="zh-CN" b="1" kern="0" dirty="0">
                <a:solidFill>
                  <a:srgbClr val="003366"/>
                </a:solidFill>
                <a:latin typeface="Times New Roman" panose="02020603050405020304" pitchFamily="18" charset="0"/>
                <a:ea typeface="微软雅黑" panose="020B0503020204020204" charset="-122"/>
                <a:cs typeface="Times New Roman" panose="02020603050405020304" pitchFamily="18" charset="0"/>
              </a:rPr>
              <a:t>have been strengthened. </a:t>
            </a:r>
            <a:endParaRPr lang="zh-CN" altLang="en-US" b="1" kern="0" dirty="0">
              <a:solidFill>
                <a:srgbClr val="003366"/>
              </a:solidFill>
              <a:latin typeface="Times New Roman" panose="02020603050405020304" pitchFamily="18" charset="0"/>
              <a:ea typeface="微软雅黑" panose="020B0503020204020204" charset="-122"/>
              <a:cs typeface="Times New Roman" panose="02020603050405020304" pitchFamily="18" charset="0"/>
            </a:endParaRPr>
          </a:p>
          <a:p>
            <a:pPr marL="285750" indent="-285750" algn="just" defTabSz="1218565">
              <a:lnSpc>
                <a:spcPct val="120000"/>
              </a:lnSpc>
              <a:buFont typeface="Arial" panose="020B0604020202020204" pitchFamily="34" charset="0"/>
              <a:buChar char="•"/>
              <a:defRPr/>
            </a:pPr>
            <a:r>
              <a:rPr lang="en-US" altLang="zh-CN" b="1" kern="0" dirty="0">
                <a:solidFill>
                  <a:srgbClr val="003366"/>
                </a:solidFill>
                <a:latin typeface="Times New Roman" panose="02020603050405020304" pitchFamily="18" charset="0"/>
                <a:ea typeface="微软雅黑" panose="020B0503020204020204" charset="-122"/>
                <a:cs typeface="Times New Roman" panose="02020603050405020304" pitchFamily="18" charset="0"/>
              </a:rPr>
              <a:t>The </a:t>
            </a:r>
            <a:r>
              <a:rPr lang="zh-CN" altLang="en-US" b="1" kern="0" dirty="0">
                <a:solidFill>
                  <a:srgbClr val="003366"/>
                </a:solidFill>
                <a:latin typeface="Times New Roman" panose="02020603050405020304" pitchFamily="18" charset="0"/>
                <a:ea typeface="微软雅黑" panose="020B0503020204020204" charset="-122"/>
                <a:cs typeface="Times New Roman" panose="02020603050405020304" pitchFamily="18" charset="0"/>
              </a:rPr>
              <a:t>WGBD has established a contact mechanism with EUROSAI ITWG to exchange and share research </a:t>
            </a:r>
            <a:r>
              <a:rPr lang="en-US" altLang="zh-CN" b="1" kern="0" dirty="0">
                <a:solidFill>
                  <a:srgbClr val="003366"/>
                </a:solidFill>
                <a:latin typeface="Times New Roman" panose="02020603050405020304" pitchFamily="18" charset="0"/>
                <a:ea typeface="微软雅黑" panose="020B0503020204020204" charset="-122"/>
                <a:cs typeface="Times New Roman" panose="02020603050405020304" pitchFamily="18" charset="0"/>
              </a:rPr>
              <a:t>updates</a:t>
            </a:r>
            <a:r>
              <a:rPr lang="zh-CN" altLang="en-US" b="1" kern="0" dirty="0">
                <a:solidFill>
                  <a:srgbClr val="003366"/>
                </a:solidFill>
                <a:latin typeface="Times New Roman" panose="02020603050405020304" pitchFamily="18" charset="0"/>
                <a:ea typeface="微软雅黑" panose="020B0503020204020204" charset="-122"/>
                <a:cs typeface="Times New Roman" panose="02020603050405020304" pitchFamily="18" charset="0"/>
              </a:rPr>
              <a:t> in the field of </a:t>
            </a:r>
            <a:r>
              <a:rPr lang="en-US" altLang="zh-CN" b="1" kern="0" dirty="0">
                <a:solidFill>
                  <a:srgbClr val="003366"/>
                </a:solidFill>
                <a:latin typeface="Times New Roman" panose="02020603050405020304" pitchFamily="18" charset="0"/>
                <a:ea typeface="微软雅黑" panose="020B0503020204020204" charset="-122"/>
                <a:cs typeface="Times New Roman" panose="02020603050405020304" pitchFamily="18" charset="0"/>
              </a:rPr>
              <a:t>IT-</a:t>
            </a:r>
            <a:r>
              <a:rPr lang="zh-CN" altLang="en-US" b="1" kern="0" dirty="0">
                <a:solidFill>
                  <a:srgbClr val="003366"/>
                </a:solidFill>
                <a:latin typeface="Times New Roman" panose="02020603050405020304" pitchFamily="18" charset="0"/>
                <a:ea typeface="微软雅黑" panose="020B0503020204020204" charset="-122"/>
                <a:cs typeface="Times New Roman" panose="02020603050405020304" pitchFamily="18" charset="0"/>
              </a:rPr>
              <a:t>audit</a:t>
            </a:r>
            <a:r>
              <a:rPr lang="en-US" altLang="zh-CN" b="1" kern="0" dirty="0">
                <a:solidFill>
                  <a:srgbClr val="003366"/>
                </a:solidFill>
                <a:latin typeface="Times New Roman" panose="02020603050405020304" pitchFamily="18" charset="0"/>
                <a:ea typeface="微软雅黑" panose="020B0503020204020204" charset="-122"/>
                <a:cs typeface="Times New Roman" panose="02020603050405020304" pitchFamily="18" charset="0"/>
              </a:rPr>
              <a:t>.</a:t>
            </a:r>
            <a:endParaRPr lang="zh-CN" altLang="en-US" b="1" kern="0" dirty="0">
              <a:solidFill>
                <a:srgbClr val="003366"/>
              </a:solidFill>
              <a:latin typeface="Times New Roman" panose="02020603050405020304" pitchFamily="18" charset="0"/>
              <a:ea typeface="微软雅黑" panose="020B0503020204020204" charset="-122"/>
              <a:cs typeface="Times New Roman" panose="02020603050405020304" pitchFamily="18" charset="0"/>
            </a:endParaRPr>
          </a:p>
        </p:txBody>
      </p:sp>
      <p:sp>
        <p:nvSpPr>
          <p:cNvPr id="217" name="TextBox 19"/>
          <p:cNvSpPr txBox="1"/>
          <p:nvPr/>
        </p:nvSpPr>
        <p:spPr>
          <a:xfrm>
            <a:off x="7478395" y="2482850"/>
            <a:ext cx="4039235" cy="2436495"/>
          </a:xfrm>
          <a:prstGeom prst="rect">
            <a:avLst/>
          </a:prstGeom>
          <a:noFill/>
        </p:spPr>
        <p:txBody>
          <a:bodyPr wrap="square" lIns="0" tIns="0" rIns="0" bIns="0" rtlCol="0">
            <a:spAutoFit/>
          </a:bodyPr>
          <a:lstStyle/>
          <a:p>
            <a:pPr marL="285750" indent="-285750" algn="just" defTabSz="1218565">
              <a:lnSpc>
                <a:spcPct val="110000"/>
              </a:lnSpc>
              <a:buFont typeface="Arial" panose="020B0604020202020204" pitchFamily="34" charset="0"/>
              <a:buChar char="•"/>
              <a:defRPr/>
            </a:pPr>
            <a:r>
              <a:rPr lang="en-US" altLang="zh-CN" b="1" kern="0" dirty="0">
                <a:solidFill>
                  <a:srgbClr val="003366"/>
                </a:solidFill>
                <a:latin typeface="Times New Roman" panose="02020603050405020304" pitchFamily="18" charset="0"/>
                <a:ea typeface="微软雅黑" panose="020B0503020204020204" charset="-122"/>
                <a:cs typeface="Times New Roman" panose="02020603050405020304" pitchFamily="18" charset="0"/>
              </a:rPr>
              <a:t>16</a:t>
            </a:r>
            <a:r>
              <a:rPr lang="zh-CN" altLang="en-US" b="1" kern="0" dirty="0">
                <a:solidFill>
                  <a:srgbClr val="003366"/>
                </a:solidFill>
                <a:latin typeface="Times New Roman" panose="02020603050405020304" pitchFamily="18" charset="0"/>
                <a:ea typeface="微软雅黑" panose="020B0503020204020204" charset="-122"/>
                <a:cs typeface="Times New Roman" panose="02020603050405020304" pitchFamily="18" charset="0"/>
              </a:rPr>
              <a:t> new members </a:t>
            </a:r>
          </a:p>
          <a:p>
            <a:pPr marL="285750" indent="-285750" algn="just" defTabSz="1218565">
              <a:lnSpc>
                <a:spcPct val="110000"/>
              </a:lnSpc>
              <a:buFont typeface="Arial" panose="020B0604020202020204" pitchFamily="34" charset="0"/>
              <a:buChar char="•"/>
              <a:defRPr/>
            </a:pPr>
            <a:endParaRPr lang="zh-CN" altLang="en-US" kern="0" dirty="0">
              <a:solidFill>
                <a:schemeClr val="tx2"/>
              </a:solidFill>
              <a:latin typeface="Times New Roman" panose="02020603050405020304" pitchFamily="18" charset="0"/>
              <a:ea typeface="微软雅黑" panose="020B0503020204020204" charset="-122"/>
              <a:cs typeface="Times New Roman" panose="02020603050405020304" pitchFamily="18" charset="0"/>
            </a:endParaRPr>
          </a:p>
          <a:p>
            <a:pPr marL="285750" indent="-285750" algn="just" defTabSz="1218565">
              <a:lnSpc>
                <a:spcPct val="110000"/>
              </a:lnSpc>
              <a:buFont typeface="Arial" panose="020B0604020202020204" pitchFamily="34" charset="0"/>
              <a:buChar char="•"/>
              <a:defRPr/>
            </a:pPr>
            <a:r>
              <a:rPr lang="en-US" altLang="zh-CN" b="1" kern="0" dirty="0">
                <a:solidFill>
                  <a:srgbClr val="003366"/>
                </a:solidFill>
                <a:latin typeface="Times New Roman" panose="02020603050405020304" pitchFamily="18" charset="0"/>
                <a:ea typeface="微软雅黑" panose="020B0503020204020204" charset="-122"/>
                <a:cs typeface="Times New Roman" panose="02020603050405020304" pitchFamily="18" charset="0"/>
              </a:rPr>
              <a:t>4 </a:t>
            </a:r>
            <a:r>
              <a:rPr lang="zh-CN" altLang="en-US" b="1" kern="0" dirty="0">
                <a:solidFill>
                  <a:srgbClr val="003366"/>
                </a:solidFill>
                <a:latin typeface="Times New Roman" panose="02020603050405020304" pitchFamily="18" charset="0"/>
                <a:ea typeface="微软雅黑" panose="020B0503020204020204" charset="-122"/>
                <a:cs typeface="Times New Roman" panose="02020603050405020304" pitchFamily="18" charset="0"/>
              </a:rPr>
              <a:t>new observers</a:t>
            </a:r>
          </a:p>
          <a:p>
            <a:pPr marL="285750" indent="-285750" algn="just" defTabSz="1218565">
              <a:lnSpc>
                <a:spcPct val="110000"/>
              </a:lnSpc>
              <a:buFont typeface="Arial" panose="020B0604020202020204" pitchFamily="34" charset="0"/>
              <a:buChar char="•"/>
              <a:defRPr/>
            </a:pPr>
            <a:endParaRPr lang="zh-CN" altLang="en-US" b="1" kern="0" dirty="0">
              <a:solidFill>
                <a:srgbClr val="C00000"/>
              </a:solidFill>
              <a:latin typeface="Times New Roman" panose="02020603050405020304" pitchFamily="18" charset="0"/>
              <a:ea typeface="微软雅黑" panose="020B0503020204020204" charset="-122"/>
              <a:cs typeface="Times New Roman" panose="02020603050405020304" pitchFamily="18" charset="0"/>
            </a:endParaRPr>
          </a:p>
          <a:p>
            <a:pPr marL="285750" indent="-285750" algn="just" defTabSz="1218565">
              <a:lnSpc>
                <a:spcPct val="110000"/>
              </a:lnSpc>
              <a:buFont typeface="Arial" panose="020B0604020202020204" pitchFamily="34" charset="0"/>
              <a:buChar char="•"/>
              <a:defRPr/>
            </a:pPr>
            <a:r>
              <a:rPr lang="en-US" altLang="zh-CN" b="1" kern="0" dirty="0">
                <a:solidFill>
                  <a:srgbClr val="003366"/>
                </a:solidFill>
                <a:latin typeface="Times New Roman" panose="02020603050405020304" pitchFamily="18" charset="0"/>
                <a:ea typeface="微软雅黑" panose="020B0503020204020204" charset="-122"/>
                <a:cs typeface="Times New Roman" panose="02020603050405020304" pitchFamily="18" charset="0"/>
              </a:rPr>
              <a:t>Now</a:t>
            </a:r>
            <a:r>
              <a:rPr lang="zh-CN" altLang="en-US" b="1" kern="0" dirty="0">
                <a:solidFill>
                  <a:srgbClr val="003366"/>
                </a:solidFill>
                <a:latin typeface="Times New Roman" panose="02020603050405020304" pitchFamily="18" charset="0"/>
                <a:ea typeface="微软雅黑" panose="020B0503020204020204" charset="-122"/>
                <a:cs typeface="Times New Roman" panose="02020603050405020304" pitchFamily="18" charset="0"/>
              </a:rPr>
              <a:t>, </a:t>
            </a:r>
            <a:r>
              <a:rPr lang="en-US" altLang="zh-CN" b="1" kern="0" dirty="0">
                <a:solidFill>
                  <a:srgbClr val="003366"/>
                </a:solidFill>
                <a:latin typeface="Times New Roman" panose="02020603050405020304" pitchFamily="18" charset="0"/>
                <a:ea typeface="微软雅黑" panose="020B0503020204020204" charset="-122"/>
                <a:cs typeface="Times New Roman" panose="02020603050405020304" pitchFamily="18" charset="0"/>
              </a:rPr>
              <a:t>the WGBD</a:t>
            </a:r>
            <a:r>
              <a:rPr lang="zh-CN" altLang="en-US" b="1" kern="0" dirty="0">
                <a:solidFill>
                  <a:srgbClr val="003366"/>
                </a:solidFill>
                <a:latin typeface="Times New Roman" panose="02020603050405020304" pitchFamily="18" charset="0"/>
                <a:ea typeface="微软雅黑" panose="020B0503020204020204" charset="-122"/>
                <a:cs typeface="Times New Roman" panose="02020603050405020304" pitchFamily="18" charset="0"/>
              </a:rPr>
              <a:t> has </a:t>
            </a:r>
            <a:r>
              <a:rPr lang="en-US" altLang="zh-CN" b="1" kern="0" dirty="0">
                <a:solidFill>
                  <a:srgbClr val="003366"/>
                </a:solidFill>
                <a:latin typeface="Times New Roman" panose="02020603050405020304" pitchFamily="18" charset="0"/>
                <a:ea typeface="微软雅黑" panose="020B0503020204020204" charset="-122"/>
                <a:cs typeface="Times New Roman" panose="02020603050405020304" pitchFamily="18" charset="0"/>
              </a:rPr>
              <a:t>35</a:t>
            </a:r>
            <a:r>
              <a:rPr lang="zh-CN" altLang="en-US" b="1" kern="0" dirty="0">
                <a:solidFill>
                  <a:srgbClr val="003366"/>
                </a:solidFill>
                <a:latin typeface="Times New Roman" panose="02020603050405020304" pitchFamily="18" charset="0"/>
                <a:ea typeface="微软雅黑" panose="020B0503020204020204" charset="-122"/>
                <a:cs typeface="Times New Roman" panose="02020603050405020304" pitchFamily="18" charset="0"/>
              </a:rPr>
              <a:t> members and </a:t>
            </a:r>
            <a:r>
              <a:rPr lang="en-US" altLang="zh-CN" b="1" kern="0" dirty="0">
                <a:solidFill>
                  <a:srgbClr val="003366"/>
                </a:solidFill>
                <a:latin typeface="Times New Roman" panose="02020603050405020304" pitchFamily="18" charset="0"/>
                <a:ea typeface="微软雅黑" panose="020B0503020204020204" charset="-122"/>
                <a:cs typeface="Times New Roman" panose="02020603050405020304" pitchFamily="18" charset="0"/>
              </a:rPr>
              <a:t>5</a:t>
            </a:r>
            <a:r>
              <a:rPr lang="zh-CN" altLang="en-US" b="1" kern="0" dirty="0">
                <a:solidFill>
                  <a:srgbClr val="003366"/>
                </a:solidFill>
                <a:latin typeface="Times New Roman" panose="02020603050405020304" pitchFamily="18" charset="0"/>
                <a:ea typeface="微软雅黑" panose="020B0503020204020204" charset="-122"/>
                <a:cs typeface="Times New Roman" panose="02020603050405020304" pitchFamily="18" charset="0"/>
              </a:rPr>
              <a:t> observers.</a:t>
            </a:r>
          </a:p>
          <a:p>
            <a:pPr marL="285750" indent="-285750" algn="just" defTabSz="1218565">
              <a:lnSpc>
                <a:spcPct val="110000"/>
              </a:lnSpc>
              <a:buFont typeface="Arial" panose="020B0604020202020204" pitchFamily="34" charset="0"/>
              <a:buChar char="•"/>
              <a:defRPr/>
            </a:pPr>
            <a:endParaRPr lang="zh-CN" altLang="en-US" b="1" kern="0" dirty="0">
              <a:solidFill>
                <a:srgbClr val="003366"/>
              </a:solidFill>
              <a:latin typeface="Times New Roman" panose="02020603050405020304" pitchFamily="18" charset="0"/>
              <a:ea typeface="微软雅黑" panose="020B0503020204020204" charset="-122"/>
              <a:cs typeface="Times New Roman" panose="02020603050405020304" pitchFamily="18" charset="0"/>
            </a:endParaRPr>
          </a:p>
          <a:p>
            <a:pPr marL="285750" indent="-285750" algn="just" defTabSz="1218565">
              <a:lnSpc>
                <a:spcPct val="110000"/>
              </a:lnSpc>
              <a:buFont typeface="Arial" panose="020B0604020202020204" pitchFamily="34" charset="0"/>
              <a:buChar char="•"/>
              <a:defRPr/>
            </a:pPr>
            <a:endParaRPr lang="en-US" altLang="zh-CN" b="1" kern="0" dirty="0">
              <a:solidFill>
                <a:srgbClr val="003366"/>
              </a:solidFill>
              <a:latin typeface="Times New Roman" panose="02020603050405020304" pitchFamily="18" charset="0"/>
              <a:ea typeface="微软雅黑" panose="020B0503020204020204" charset="-122"/>
              <a:cs typeface="Times New Roman" panose="02020603050405020304" pitchFamily="18" charset="0"/>
            </a:endParaRPr>
          </a:p>
        </p:txBody>
      </p:sp>
      <p:grpSp>
        <p:nvGrpSpPr>
          <p:cNvPr id="3" name="组合 2"/>
          <p:cNvGrpSpPr/>
          <p:nvPr/>
        </p:nvGrpSpPr>
        <p:grpSpPr>
          <a:xfrm>
            <a:off x="227330" y="1942465"/>
            <a:ext cx="646430" cy="484505"/>
            <a:chOff x="5447" y="1793"/>
            <a:chExt cx="2455" cy="1386"/>
          </a:xfrm>
        </p:grpSpPr>
        <p:sp>
          <p:nvSpPr>
            <p:cNvPr id="26" name="KSO_Shape"/>
            <p:cNvSpPr/>
            <p:nvPr/>
          </p:nvSpPr>
          <p:spPr>
            <a:xfrm>
              <a:off x="5447" y="1793"/>
              <a:ext cx="2016" cy="1091"/>
            </a:xfrm>
            <a:custGeom>
              <a:avLst/>
              <a:gdLst/>
              <a:ahLst/>
              <a:cxnLst/>
              <a:rect l="l" t="t" r="r" b="b"/>
              <a:pathLst>
                <a:path w="3456384" h="2625869">
                  <a:moveTo>
                    <a:pt x="1341655" y="1419506"/>
                  </a:moveTo>
                  <a:lnTo>
                    <a:pt x="196553" y="2529194"/>
                  </a:lnTo>
                  <a:lnTo>
                    <a:pt x="3257656" y="2529194"/>
                  </a:lnTo>
                  <a:lnTo>
                    <a:pt x="2112554" y="1419506"/>
                  </a:lnTo>
                  <a:lnTo>
                    <a:pt x="1727105" y="1793035"/>
                  </a:lnTo>
                  <a:close/>
                  <a:moveTo>
                    <a:pt x="97273" y="213610"/>
                  </a:moveTo>
                  <a:lnTo>
                    <a:pt x="97273" y="2486204"/>
                  </a:lnTo>
                  <a:lnTo>
                    <a:pt x="1269834" y="1349907"/>
                  </a:lnTo>
                  <a:close/>
                  <a:moveTo>
                    <a:pt x="3359112" y="211502"/>
                  </a:moveTo>
                  <a:lnTo>
                    <a:pt x="2184375" y="1349907"/>
                  </a:lnTo>
                  <a:lnTo>
                    <a:pt x="3359112" y="2488312"/>
                  </a:lnTo>
                  <a:close/>
                  <a:moveTo>
                    <a:pt x="120249" y="96675"/>
                  </a:moveTo>
                  <a:lnTo>
                    <a:pt x="1727105" y="1653835"/>
                  </a:lnTo>
                  <a:lnTo>
                    <a:pt x="3333960" y="96675"/>
                  </a:lnTo>
                  <a:close/>
                  <a:moveTo>
                    <a:pt x="0" y="0"/>
                  </a:moveTo>
                  <a:lnTo>
                    <a:pt x="3456384" y="0"/>
                  </a:lnTo>
                  <a:lnTo>
                    <a:pt x="3456384" y="2625869"/>
                  </a:lnTo>
                  <a:lnTo>
                    <a:pt x="0" y="2625869"/>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en-US" dirty="0">
                <a:solidFill>
                  <a:srgbClr val="FFFFFF"/>
                </a:solidFill>
              </a:endParaRPr>
            </a:p>
          </p:txBody>
        </p:sp>
        <p:sp>
          <p:nvSpPr>
            <p:cNvPr id="27" name="KSO_Shape"/>
            <p:cNvSpPr/>
            <p:nvPr/>
          </p:nvSpPr>
          <p:spPr>
            <a:xfrm>
              <a:off x="6184" y="2003"/>
              <a:ext cx="1719" cy="1177"/>
            </a:xfrm>
            <a:custGeom>
              <a:avLst/>
              <a:gdLst/>
              <a:ahLst/>
              <a:cxnLst/>
              <a:rect l="l" t="t" r="r" b="b"/>
              <a:pathLst>
                <a:path w="4974795" h="3320682">
                  <a:moveTo>
                    <a:pt x="1897867" y="1805825"/>
                  </a:moveTo>
                  <a:lnTo>
                    <a:pt x="2485737" y="2315734"/>
                  </a:lnTo>
                  <a:lnTo>
                    <a:pt x="3073607" y="1805825"/>
                  </a:lnTo>
                  <a:lnTo>
                    <a:pt x="4820061" y="3320682"/>
                  </a:lnTo>
                  <a:lnTo>
                    <a:pt x="151413" y="3320682"/>
                  </a:lnTo>
                  <a:close/>
                  <a:moveTo>
                    <a:pt x="0" y="159634"/>
                  </a:moveTo>
                  <a:lnTo>
                    <a:pt x="1788328" y="1710812"/>
                  </a:lnTo>
                  <a:lnTo>
                    <a:pt x="0" y="3261996"/>
                  </a:lnTo>
                  <a:close/>
                  <a:moveTo>
                    <a:pt x="4974795" y="156753"/>
                  </a:moveTo>
                  <a:lnTo>
                    <a:pt x="4974795" y="3264872"/>
                  </a:lnTo>
                  <a:lnTo>
                    <a:pt x="3183146" y="1710812"/>
                  </a:lnTo>
                  <a:close/>
                  <a:moveTo>
                    <a:pt x="35040" y="0"/>
                  </a:moveTo>
                  <a:lnTo>
                    <a:pt x="4936434" y="0"/>
                  </a:lnTo>
                  <a:lnTo>
                    <a:pt x="2485737" y="2125709"/>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en-US">
                <a:solidFill>
                  <a:srgbClr val="FFFFFF"/>
                </a:solidFill>
              </a:endParaRPr>
            </a:p>
          </p:txBody>
        </p:sp>
      </p:grpSp>
      <p:sp>
        <p:nvSpPr>
          <p:cNvPr id="28" name="KSO_Shape"/>
          <p:cNvSpPr/>
          <p:nvPr/>
        </p:nvSpPr>
        <p:spPr bwMode="auto">
          <a:xfrm>
            <a:off x="7350125" y="2078990"/>
            <a:ext cx="680085" cy="486410"/>
          </a:xfrm>
          <a:custGeom>
            <a:avLst/>
            <a:gdLst>
              <a:gd name="T0" fmla="*/ 889645 w 2874963"/>
              <a:gd name="T1" fmla="*/ 844522 h 1527175"/>
              <a:gd name="T2" fmla="*/ 935982 w 2874963"/>
              <a:gd name="T3" fmla="*/ 836100 h 1527175"/>
              <a:gd name="T4" fmla="*/ 974221 w 2874963"/>
              <a:gd name="T5" fmla="*/ 873250 h 1527175"/>
              <a:gd name="T6" fmla="*/ 967772 w 2874963"/>
              <a:gd name="T7" fmla="*/ 919875 h 1527175"/>
              <a:gd name="T8" fmla="*/ 994555 w 2874963"/>
              <a:gd name="T9" fmla="*/ 999565 h 1527175"/>
              <a:gd name="T10" fmla="*/ 1034283 w 2874963"/>
              <a:gd name="T11" fmla="*/ 985099 h 1527175"/>
              <a:gd name="T12" fmla="*/ 1049030 w 2874963"/>
              <a:gd name="T13" fmla="*/ 944413 h 1527175"/>
              <a:gd name="T14" fmla="*/ 835814 w 2874963"/>
              <a:gd name="T15" fmla="*/ 725639 h 1527175"/>
              <a:gd name="T16" fmla="*/ 837918 w 2874963"/>
              <a:gd name="T17" fmla="*/ 735174 h 1527175"/>
              <a:gd name="T18" fmla="*/ 891233 w 2874963"/>
              <a:gd name="T19" fmla="*/ 270521 h 1527175"/>
              <a:gd name="T20" fmla="*/ 994308 w 2874963"/>
              <a:gd name="T21" fmla="*/ 228464 h 1527175"/>
              <a:gd name="T22" fmla="*/ 1214450 w 2874963"/>
              <a:gd name="T23" fmla="*/ 243934 h 1527175"/>
              <a:gd name="T24" fmla="*/ 1321329 w 2874963"/>
              <a:gd name="T25" fmla="*/ 692757 h 1527175"/>
              <a:gd name="T26" fmla="*/ 1327499 w 2874963"/>
              <a:gd name="T27" fmla="*/ 748328 h 1527175"/>
              <a:gd name="T28" fmla="*/ 1283411 w 2874963"/>
              <a:gd name="T29" fmla="*/ 789930 h 1527175"/>
              <a:gd name="T30" fmla="*/ 1257778 w 2874963"/>
              <a:gd name="T31" fmla="*/ 813028 h 1527175"/>
              <a:gd name="T32" fmla="*/ 1234898 w 2874963"/>
              <a:gd name="T33" fmla="*/ 866805 h 1527175"/>
              <a:gd name="T34" fmla="*/ 1179654 w 2874963"/>
              <a:gd name="T35" fmla="*/ 883178 h 1527175"/>
              <a:gd name="T36" fmla="*/ 1168352 w 2874963"/>
              <a:gd name="T37" fmla="*/ 927895 h 1527175"/>
              <a:gd name="T38" fmla="*/ 1120765 w 2874963"/>
              <a:gd name="T39" fmla="*/ 965299 h 1527175"/>
              <a:gd name="T40" fmla="*/ 1066402 w 2874963"/>
              <a:gd name="T41" fmla="*/ 949526 h 1527175"/>
              <a:gd name="T42" fmla="*/ 1045570 w 2874963"/>
              <a:gd name="T43" fmla="*/ 992030 h 1527175"/>
              <a:gd name="T44" fmla="*/ 995007 w 2874963"/>
              <a:gd name="T45" fmla="*/ 1012524 h 1527175"/>
              <a:gd name="T46" fmla="*/ 919336 w 2874963"/>
              <a:gd name="T47" fmla="*/ 967854 h 1527175"/>
              <a:gd name="T48" fmla="*/ 872700 w 2874963"/>
              <a:gd name="T49" fmla="*/ 973871 h 1527175"/>
              <a:gd name="T50" fmla="*/ 836260 w 2874963"/>
              <a:gd name="T51" fmla="*/ 935066 h 1527175"/>
              <a:gd name="T52" fmla="*/ 845108 w 2874963"/>
              <a:gd name="T53" fmla="*/ 888741 h 1527175"/>
              <a:gd name="T54" fmla="*/ 798396 w 2874963"/>
              <a:gd name="T55" fmla="*/ 916717 h 1527175"/>
              <a:gd name="T56" fmla="*/ 748956 w 2874963"/>
              <a:gd name="T57" fmla="*/ 895978 h 1527175"/>
              <a:gd name="T58" fmla="*/ 734380 w 2874963"/>
              <a:gd name="T59" fmla="*/ 845633 h 1527175"/>
              <a:gd name="T60" fmla="*/ 741744 w 2874963"/>
              <a:gd name="T61" fmla="*/ 824075 h 1527175"/>
              <a:gd name="T62" fmla="*/ 692154 w 2874963"/>
              <a:gd name="T63" fmla="*/ 830387 h 1527175"/>
              <a:gd name="T64" fmla="*/ 653384 w 2874963"/>
              <a:gd name="T65" fmla="*/ 789360 h 1527175"/>
              <a:gd name="T66" fmla="*/ 662850 w 2874963"/>
              <a:gd name="T67" fmla="*/ 740217 h 1527175"/>
              <a:gd name="T68" fmla="*/ 776757 w 2874963"/>
              <a:gd name="T69" fmla="*/ 646590 h 1527175"/>
              <a:gd name="T70" fmla="*/ 825746 w 2874963"/>
              <a:gd name="T71" fmla="*/ 670034 h 1527175"/>
              <a:gd name="T72" fmla="*/ 880295 w 2874963"/>
              <a:gd name="T73" fmla="*/ 733070 h 1527175"/>
              <a:gd name="T74" fmla="*/ 919215 w 2874963"/>
              <a:gd name="T75" fmla="*/ 774098 h 1527175"/>
              <a:gd name="T76" fmla="*/ 1101941 w 2874963"/>
              <a:gd name="T77" fmla="*/ 953281 h 1527175"/>
              <a:gd name="T78" fmla="*/ 1145613 w 2874963"/>
              <a:gd name="T79" fmla="*/ 937509 h 1527175"/>
              <a:gd name="T80" fmla="*/ 1162027 w 2874963"/>
              <a:gd name="T81" fmla="*/ 894097 h 1527175"/>
              <a:gd name="T82" fmla="*/ 1156305 w 2874963"/>
              <a:gd name="T83" fmla="*/ 856093 h 1527175"/>
              <a:gd name="T84" fmla="*/ 1196814 w 2874963"/>
              <a:gd name="T85" fmla="*/ 871311 h 1527175"/>
              <a:gd name="T86" fmla="*/ 1237155 w 2874963"/>
              <a:gd name="T87" fmla="*/ 844573 h 1527175"/>
              <a:gd name="T88" fmla="*/ 1241671 w 2874963"/>
              <a:gd name="T89" fmla="*/ 800110 h 1527175"/>
              <a:gd name="T90" fmla="*/ 1242483 w 2874963"/>
              <a:gd name="T91" fmla="*/ 774010 h 1527175"/>
              <a:gd name="T92" fmla="*/ 1287022 w 2874963"/>
              <a:gd name="T93" fmla="*/ 774761 h 1527175"/>
              <a:gd name="T94" fmla="*/ 1317718 w 2874963"/>
              <a:gd name="T95" fmla="*/ 737063 h 1527175"/>
              <a:gd name="T96" fmla="*/ 1305681 w 2874963"/>
              <a:gd name="T97" fmla="*/ 693358 h 1527175"/>
              <a:gd name="T98" fmla="*/ 914707 w 2874963"/>
              <a:gd name="T99" fmla="*/ 473746 h 1527175"/>
              <a:gd name="T100" fmla="*/ 839320 w 2874963"/>
              <a:gd name="T101" fmla="*/ 519107 h 1527175"/>
              <a:gd name="T102" fmla="*/ 801852 w 2874963"/>
              <a:gd name="T103" fmla="*/ 494173 h 1527175"/>
              <a:gd name="T104" fmla="*/ 871823 w 2874963"/>
              <a:gd name="T105" fmla="*/ 301612 h 1527175"/>
              <a:gd name="T106" fmla="*/ 657074 w 2874963"/>
              <a:gd name="T107" fmla="*/ 581885 h 1527175"/>
              <a:gd name="T108" fmla="*/ 706169 w 2874963"/>
              <a:gd name="T109" fmla="*/ 573035 h 1527175"/>
              <a:gd name="T110" fmla="*/ 746856 w 2874963"/>
              <a:gd name="T111" fmla="*/ 612333 h 1527175"/>
              <a:gd name="T112" fmla="*/ 739799 w 2874963"/>
              <a:gd name="T113" fmla="*/ 661681 h 1527175"/>
              <a:gd name="T114" fmla="*/ 650018 w 2874963"/>
              <a:gd name="T115" fmla="*/ 734727 h 1527175"/>
              <a:gd name="T116" fmla="*/ 600623 w 2874963"/>
              <a:gd name="T117" fmla="*/ 714028 h 1527175"/>
              <a:gd name="T118" fmla="*/ 586060 w 2874963"/>
              <a:gd name="T119" fmla="*/ 663781 h 1527175"/>
              <a:gd name="T120" fmla="*/ 1905000 w 2874963"/>
              <a:gd name="T121" fmla="*/ 571034 h 152717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2874963" h="1527175">
                <a:moveTo>
                  <a:pt x="1388056" y="1209103"/>
                </a:moveTo>
                <a:lnTo>
                  <a:pt x="1387476" y="1211854"/>
                </a:lnTo>
                <a:lnTo>
                  <a:pt x="1386342" y="1215706"/>
                </a:lnTo>
                <a:lnTo>
                  <a:pt x="1384754" y="1219332"/>
                </a:lnTo>
                <a:lnTo>
                  <a:pt x="1383394" y="1223184"/>
                </a:lnTo>
                <a:lnTo>
                  <a:pt x="1381579" y="1226810"/>
                </a:lnTo>
                <a:lnTo>
                  <a:pt x="1379765" y="1230435"/>
                </a:lnTo>
                <a:lnTo>
                  <a:pt x="1377271" y="1234061"/>
                </a:lnTo>
                <a:lnTo>
                  <a:pt x="1375003" y="1237687"/>
                </a:lnTo>
                <a:lnTo>
                  <a:pt x="1372735" y="1241086"/>
                </a:lnTo>
                <a:lnTo>
                  <a:pt x="1369787" y="1244485"/>
                </a:lnTo>
                <a:lnTo>
                  <a:pt x="1367065" y="1247657"/>
                </a:lnTo>
                <a:lnTo>
                  <a:pt x="1363890" y="1250603"/>
                </a:lnTo>
                <a:lnTo>
                  <a:pt x="1295107" y="1318463"/>
                </a:lnTo>
                <a:lnTo>
                  <a:pt x="1295668" y="1319031"/>
                </a:lnTo>
                <a:lnTo>
                  <a:pt x="1333570" y="1281566"/>
                </a:lnTo>
                <a:lnTo>
                  <a:pt x="1336512" y="1278618"/>
                </a:lnTo>
                <a:lnTo>
                  <a:pt x="1339681" y="1276123"/>
                </a:lnTo>
                <a:lnTo>
                  <a:pt x="1342623" y="1273402"/>
                </a:lnTo>
                <a:lnTo>
                  <a:pt x="1346017" y="1271134"/>
                </a:lnTo>
                <a:lnTo>
                  <a:pt x="1349412" y="1269093"/>
                </a:lnTo>
                <a:lnTo>
                  <a:pt x="1352807" y="1267052"/>
                </a:lnTo>
                <a:lnTo>
                  <a:pt x="1356428" y="1265238"/>
                </a:lnTo>
                <a:lnTo>
                  <a:pt x="1359822" y="1263650"/>
                </a:lnTo>
                <a:lnTo>
                  <a:pt x="1363443" y="1262063"/>
                </a:lnTo>
                <a:lnTo>
                  <a:pt x="1367064" y="1260702"/>
                </a:lnTo>
                <a:lnTo>
                  <a:pt x="1370685" y="1259795"/>
                </a:lnTo>
                <a:lnTo>
                  <a:pt x="1374533" y="1258888"/>
                </a:lnTo>
                <a:lnTo>
                  <a:pt x="1378153" y="1258207"/>
                </a:lnTo>
                <a:lnTo>
                  <a:pt x="1382001" y="1257527"/>
                </a:lnTo>
                <a:lnTo>
                  <a:pt x="1385848" y="1257300"/>
                </a:lnTo>
                <a:lnTo>
                  <a:pt x="1389469" y="1257300"/>
                </a:lnTo>
                <a:lnTo>
                  <a:pt x="1393543" y="1257300"/>
                </a:lnTo>
                <a:lnTo>
                  <a:pt x="1397390" y="1257527"/>
                </a:lnTo>
                <a:lnTo>
                  <a:pt x="1401237" y="1258207"/>
                </a:lnTo>
                <a:lnTo>
                  <a:pt x="1405084" y="1258888"/>
                </a:lnTo>
                <a:lnTo>
                  <a:pt x="1408932" y="1259795"/>
                </a:lnTo>
                <a:lnTo>
                  <a:pt x="1412553" y="1260702"/>
                </a:lnTo>
                <a:lnTo>
                  <a:pt x="1416400" y="1262290"/>
                </a:lnTo>
                <a:lnTo>
                  <a:pt x="1420247" y="1263650"/>
                </a:lnTo>
                <a:lnTo>
                  <a:pt x="1423868" y="1265465"/>
                </a:lnTo>
                <a:lnTo>
                  <a:pt x="1427942" y="1267506"/>
                </a:lnTo>
                <a:lnTo>
                  <a:pt x="1431563" y="1269547"/>
                </a:lnTo>
                <a:lnTo>
                  <a:pt x="1435184" y="1271815"/>
                </a:lnTo>
                <a:lnTo>
                  <a:pt x="1438805" y="1274763"/>
                </a:lnTo>
                <a:lnTo>
                  <a:pt x="1441973" y="1277484"/>
                </a:lnTo>
                <a:lnTo>
                  <a:pt x="1445594" y="1280659"/>
                </a:lnTo>
                <a:lnTo>
                  <a:pt x="1448989" y="1283834"/>
                </a:lnTo>
                <a:lnTo>
                  <a:pt x="1452157" y="1287463"/>
                </a:lnTo>
                <a:lnTo>
                  <a:pt x="1455325" y="1290865"/>
                </a:lnTo>
                <a:lnTo>
                  <a:pt x="1458041" y="1294493"/>
                </a:lnTo>
                <a:lnTo>
                  <a:pt x="1460757" y="1298122"/>
                </a:lnTo>
                <a:lnTo>
                  <a:pt x="1463020" y="1301750"/>
                </a:lnTo>
                <a:lnTo>
                  <a:pt x="1465057" y="1305606"/>
                </a:lnTo>
                <a:lnTo>
                  <a:pt x="1467093" y="1309234"/>
                </a:lnTo>
                <a:lnTo>
                  <a:pt x="1468678" y="1313090"/>
                </a:lnTo>
                <a:lnTo>
                  <a:pt x="1470262" y="1316718"/>
                </a:lnTo>
                <a:lnTo>
                  <a:pt x="1471620" y="1320573"/>
                </a:lnTo>
                <a:lnTo>
                  <a:pt x="1472525" y="1324429"/>
                </a:lnTo>
                <a:lnTo>
                  <a:pt x="1473430" y="1328511"/>
                </a:lnTo>
                <a:lnTo>
                  <a:pt x="1474109" y="1332366"/>
                </a:lnTo>
                <a:lnTo>
                  <a:pt x="1474335" y="1335995"/>
                </a:lnTo>
                <a:lnTo>
                  <a:pt x="1474788" y="1339850"/>
                </a:lnTo>
                <a:lnTo>
                  <a:pt x="1474788" y="1343706"/>
                </a:lnTo>
                <a:lnTo>
                  <a:pt x="1474788" y="1347561"/>
                </a:lnTo>
                <a:lnTo>
                  <a:pt x="1474109" y="1351190"/>
                </a:lnTo>
                <a:lnTo>
                  <a:pt x="1473656" y="1355045"/>
                </a:lnTo>
                <a:lnTo>
                  <a:pt x="1472977" y="1358673"/>
                </a:lnTo>
                <a:lnTo>
                  <a:pt x="1472072" y="1362529"/>
                </a:lnTo>
                <a:lnTo>
                  <a:pt x="1470714" y="1366384"/>
                </a:lnTo>
                <a:lnTo>
                  <a:pt x="1469583" y="1370013"/>
                </a:lnTo>
                <a:lnTo>
                  <a:pt x="1468225" y="1373641"/>
                </a:lnTo>
                <a:lnTo>
                  <a:pt x="1466414" y="1376816"/>
                </a:lnTo>
                <a:lnTo>
                  <a:pt x="1464604" y="1380445"/>
                </a:lnTo>
                <a:lnTo>
                  <a:pt x="1462567" y="1383847"/>
                </a:lnTo>
                <a:lnTo>
                  <a:pt x="1460530" y="1387022"/>
                </a:lnTo>
                <a:lnTo>
                  <a:pt x="1457815" y="1390423"/>
                </a:lnTo>
                <a:lnTo>
                  <a:pt x="1455552" y="1393598"/>
                </a:lnTo>
                <a:lnTo>
                  <a:pt x="1452610" y="1396547"/>
                </a:lnTo>
                <a:lnTo>
                  <a:pt x="1449894" y="1399495"/>
                </a:lnTo>
                <a:lnTo>
                  <a:pt x="1412115" y="1436839"/>
                </a:lnTo>
                <a:lnTo>
                  <a:pt x="1461205" y="1486504"/>
                </a:lnTo>
                <a:lnTo>
                  <a:pt x="1464158" y="1489003"/>
                </a:lnTo>
                <a:lnTo>
                  <a:pt x="1466883" y="1491276"/>
                </a:lnTo>
                <a:lnTo>
                  <a:pt x="1469835" y="1493775"/>
                </a:lnTo>
                <a:lnTo>
                  <a:pt x="1472561" y="1495820"/>
                </a:lnTo>
                <a:lnTo>
                  <a:pt x="1475513" y="1497865"/>
                </a:lnTo>
                <a:lnTo>
                  <a:pt x="1478693" y="1499682"/>
                </a:lnTo>
                <a:lnTo>
                  <a:pt x="1481645" y="1501273"/>
                </a:lnTo>
                <a:lnTo>
                  <a:pt x="1484825" y="1502409"/>
                </a:lnTo>
                <a:lnTo>
                  <a:pt x="1488004" y="1503772"/>
                </a:lnTo>
                <a:lnTo>
                  <a:pt x="1490956" y="1504908"/>
                </a:lnTo>
                <a:lnTo>
                  <a:pt x="1494363" y="1505817"/>
                </a:lnTo>
                <a:lnTo>
                  <a:pt x="1497543" y="1506726"/>
                </a:lnTo>
                <a:lnTo>
                  <a:pt x="1500949" y="1507181"/>
                </a:lnTo>
                <a:lnTo>
                  <a:pt x="1504129" y="1507635"/>
                </a:lnTo>
                <a:lnTo>
                  <a:pt x="1507308" y="1507635"/>
                </a:lnTo>
                <a:lnTo>
                  <a:pt x="1510715" y="1507862"/>
                </a:lnTo>
                <a:lnTo>
                  <a:pt x="1513894" y="1507635"/>
                </a:lnTo>
                <a:lnTo>
                  <a:pt x="1517301" y="1507408"/>
                </a:lnTo>
                <a:lnTo>
                  <a:pt x="1520708" y="1506953"/>
                </a:lnTo>
                <a:lnTo>
                  <a:pt x="1523660" y="1506499"/>
                </a:lnTo>
                <a:lnTo>
                  <a:pt x="1527067" y="1505590"/>
                </a:lnTo>
                <a:lnTo>
                  <a:pt x="1530473" y="1504681"/>
                </a:lnTo>
                <a:lnTo>
                  <a:pt x="1533653" y="1503545"/>
                </a:lnTo>
                <a:lnTo>
                  <a:pt x="1536832" y="1502182"/>
                </a:lnTo>
                <a:lnTo>
                  <a:pt x="1540012" y="1500591"/>
                </a:lnTo>
                <a:lnTo>
                  <a:pt x="1543191" y="1498774"/>
                </a:lnTo>
                <a:lnTo>
                  <a:pt x="1546371" y="1496956"/>
                </a:lnTo>
                <a:lnTo>
                  <a:pt x="1549323" y="1495138"/>
                </a:lnTo>
                <a:lnTo>
                  <a:pt x="1552276" y="1492866"/>
                </a:lnTo>
                <a:lnTo>
                  <a:pt x="1555228" y="1490594"/>
                </a:lnTo>
                <a:lnTo>
                  <a:pt x="1557953" y="1488322"/>
                </a:lnTo>
                <a:lnTo>
                  <a:pt x="1560906" y="1485368"/>
                </a:lnTo>
                <a:lnTo>
                  <a:pt x="1563858" y="1482414"/>
                </a:lnTo>
                <a:lnTo>
                  <a:pt x="1566356" y="1479688"/>
                </a:lnTo>
                <a:lnTo>
                  <a:pt x="1568627" y="1476734"/>
                </a:lnTo>
                <a:lnTo>
                  <a:pt x="1571126" y="1473780"/>
                </a:lnTo>
                <a:lnTo>
                  <a:pt x="1573170" y="1470599"/>
                </a:lnTo>
                <a:lnTo>
                  <a:pt x="1574986" y="1467418"/>
                </a:lnTo>
                <a:lnTo>
                  <a:pt x="1576803" y="1464237"/>
                </a:lnTo>
                <a:lnTo>
                  <a:pt x="1578393" y="1461056"/>
                </a:lnTo>
                <a:lnTo>
                  <a:pt x="1579529" y="1457875"/>
                </a:lnTo>
                <a:lnTo>
                  <a:pt x="1580891" y="1454467"/>
                </a:lnTo>
                <a:lnTo>
                  <a:pt x="1582027" y="1451059"/>
                </a:lnTo>
                <a:lnTo>
                  <a:pt x="1582708" y="1447651"/>
                </a:lnTo>
                <a:lnTo>
                  <a:pt x="1583389" y="1444243"/>
                </a:lnTo>
                <a:lnTo>
                  <a:pt x="1583844" y="1440834"/>
                </a:lnTo>
                <a:lnTo>
                  <a:pt x="1584071" y="1437199"/>
                </a:lnTo>
                <a:lnTo>
                  <a:pt x="1584298" y="1434018"/>
                </a:lnTo>
                <a:lnTo>
                  <a:pt x="1584071" y="1430610"/>
                </a:lnTo>
                <a:lnTo>
                  <a:pt x="1583844" y="1427429"/>
                </a:lnTo>
                <a:lnTo>
                  <a:pt x="1583162" y="1424021"/>
                </a:lnTo>
                <a:lnTo>
                  <a:pt x="1582708" y="1420840"/>
                </a:lnTo>
                <a:lnTo>
                  <a:pt x="1582027" y="1417659"/>
                </a:lnTo>
                <a:lnTo>
                  <a:pt x="1580891" y="1414478"/>
                </a:lnTo>
                <a:lnTo>
                  <a:pt x="1579756" y="1411297"/>
                </a:lnTo>
                <a:lnTo>
                  <a:pt x="1578620" y="1408116"/>
                </a:lnTo>
                <a:lnTo>
                  <a:pt x="1577258" y="1405389"/>
                </a:lnTo>
                <a:lnTo>
                  <a:pt x="1575668" y="1402208"/>
                </a:lnTo>
                <a:lnTo>
                  <a:pt x="1573851" y="1399482"/>
                </a:lnTo>
                <a:lnTo>
                  <a:pt x="1572034" y="1396528"/>
                </a:lnTo>
                <a:lnTo>
                  <a:pt x="1569990" y="1393574"/>
                </a:lnTo>
                <a:lnTo>
                  <a:pt x="1567946" y="1390848"/>
                </a:lnTo>
                <a:lnTo>
                  <a:pt x="1565675" y="1388121"/>
                </a:lnTo>
                <a:lnTo>
                  <a:pt x="1563177" y="1385622"/>
                </a:lnTo>
                <a:lnTo>
                  <a:pt x="1514379" y="1336323"/>
                </a:lnTo>
                <a:lnTo>
                  <a:pt x="1388056" y="1209103"/>
                </a:lnTo>
                <a:close/>
                <a:moveTo>
                  <a:pt x="1264396" y="1084566"/>
                </a:moveTo>
                <a:lnTo>
                  <a:pt x="1264104" y="1086214"/>
                </a:lnTo>
                <a:lnTo>
                  <a:pt x="1262744" y="1090293"/>
                </a:lnTo>
                <a:lnTo>
                  <a:pt x="1261383" y="1094145"/>
                </a:lnTo>
                <a:lnTo>
                  <a:pt x="1259569" y="1097998"/>
                </a:lnTo>
                <a:lnTo>
                  <a:pt x="1257981" y="1101623"/>
                </a:lnTo>
                <a:lnTo>
                  <a:pt x="1255940" y="1105249"/>
                </a:lnTo>
                <a:lnTo>
                  <a:pt x="1253899" y="1108875"/>
                </a:lnTo>
                <a:lnTo>
                  <a:pt x="1251631" y="1112500"/>
                </a:lnTo>
                <a:lnTo>
                  <a:pt x="1248910" y="1115899"/>
                </a:lnTo>
                <a:lnTo>
                  <a:pt x="1246415" y="1119298"/>
                </a:lnTo>
                <a:lnTo>
                  <a:pt x="1243240" y="1122244"/>
                </a:lnTo>
                <a:lnTo>
                  <a:pt x="1240519" y="1125643"/>
                </a:lnTo>
                <a:lnTo>
                  <a:pt x="1171590" y="1193502"/>
                </a:lnTo>
                <a:lnTo>
                  <a:pt x="1171641" y="1193553"/>
                </a:lnTo>
                <a:lnTo>
                  <a:pt x="1240519" y="1125744"/>
                </a:lnTo>
                <a:lnTo>
                  <a:pt x="1243467" y="1122572"/>
                </a:lnTo>
                <a:lnTo>
                  <a:pt x="1246869" y="1119853"/>
                </a:lnTo>
                <a:lnTo>
                  <a:pt x="1250270" y="1117134"/>
                </a:lnTo>
                <a:lnTo>
                  <a:pt x="1253672" y="1114641"/>
                </a:lnTo>
                <a:lnTo>
                  <a:pt x="1257301" y="1112375"/>
                </a:lnTo>
                <a:lnTo>
                  <a:pt x="1260929" y="1110335"/>
                </a:lnTo>
                <a:lnTo>
                  <a:pt x="1264558" y="1108523"/>
                </a:lnTo>
                <a:lnTo>
                  <a:pt x="1268186" y="1106710"/>
                </a:lnTo>
                <a:lnTo>
                  <a:pt x="1272042" y="1105124"/>
                </a:lnTo>
                <a:lnTo>
                  <a:pt x="1275897" y="1103764"/>
                </a:lnTo>
                <a:lnTo>
                  <a:pt x="1279753" y="1102631"/>
                </a:lnTo>
                <a:lnTo>
                  <a:pt x="1281867" y="1102161"/>
                </a:lnTo>
                <a:lnTo>
                  <a:pt x="1264396" y="1084566"/>
                </a:lnTo>
                <a:close/>
                <a:moveTo>
                  <a:pt x="813507" y="250825"/>
                </a:moveTo>
                <a:lnTo>
                  <a:pt x="1030288" y="329269"/>
                </a:lnTo>
                <a:lnTo>
                  <a:pt x="1022414" y="350851"/>
                </a:lnTo>
                <a:lnTo>
                  <a:pt x="1040929" y="354230"/>
                </a:lnTo>
                <a:lnTo>
                  <a:pt x="1072657" y="360110"/>
                </a:lnTo>
                <a:lnTo>
                  <a:pt x="1162855" y="376844"/>
                </a:lnTo>
                <a:lnTo>
                  <a:pt x="1213393" y="386342"/>
                </a:lnTo>
                <a:lnTo>
                  <a:pt x="1262571" y="396066"/>
                </a:lnTo>
                <a:lnTo>
                  <a:pt x="1285461" y="400815"/>
                </a:lnTo>
                <a:lnTo>
                  <a:pt x="1306311" y="405112"/>
                </a:lnTo>
                <a:lnTo>
                  <a:pt x="1325347" y="409635"/>
                </a:lnTo>
                <a:lnTo>
                  <a:pt x="1340539" y="413264"/>
                </a:lnTo>
                <a:lnTo>
                  <a:pt x="1345020" y="407901"/>
                </a:lnTo>
                <a:lnTo>
                  <a:pt x="1351379" y="401786"/>
                </a:lnTo>
                <a:lnTo>
                  <a:pt x="1357510" y="395897"/>
                </a:lnTo>
                <a:lnTo>
                  <a:pt x="1364323" y="390461"/>
                </a:lnTo>
                <a:lnTo>
                  <a:pt x="1371136" y="385252"/>
                </a:lnTo>
                <a:lnTo>
                  <a:pt x="1378403" y="380270"/>
                </a:lnTo>
                <a:lnTo>
                  <a:pt x="1385896" y="375967"/>
                </a:lnTo>
                <a:lnTo>
                  <a:pt x="1393390" y="371663"/>
                </a:lnTo>
                <a:lnTo>
                  <a:pt x="1401339" y="367813"/>
                </a:lnTo>
                <a:lnTo>
                  <a:pt x="1409514" y="364416"/>
                </a:lnTo>
                <a:lnTo>
                  <a:pt x="1417689" y="361245"/>
                </a:lnTo>
                <a:lnTo>
                  <a:pt x="1426318" y="358301"/>
                </a:lnTo>
                <a:lnTo>
                  <a:pt x="1435175" y="355810"/>
                </a:lnTo>
                <a:lnTo>
                  <a:pt x="1444031" y="353318"/>
                </a:lnTo>
                <a:lnTo>
                  <a:pt x="1453115" y="351280"/>
                </a:lnTo>
                <a:lnTo>
                  <a:pt x="1462426" y="349468"/>
                </a:lnTo>
                <a:lnTo>
                  <a:pt x="1471736" y="347883"/>
                </a:lnTo>
                <a:lnTo>
                  <a:pt x="1481501" y="346524"/>
                </a:lnTo>
                <a:lnTo>
                  <a:pt x="1491039" y="345392"/>
                </a:lnTo>
                <a:lnTo>
                  <a:pt x="1500577" y="344486"/>
                </a:lnTo>
                <a:lnTo>
                  <a:pt x="1510568" y="343806"/>
                </a:lnTo>
                <a:lnTo>
                  <a:pt x="1520560" y="343353"/>
                </a:lnTo>
                <a:lnTo>
                  <a:pt x="1530779" y="342900"/>
                </a:lnTo>
                <a:lnTo>
                  <a:pt x="1540771" y="342900"/>
                </a:lnTo>
                <a:lnTo>
                  <a:pt x="1550990" y="342900"/>
                </a:lnTo>
                <a:lnTo>
                  <a:pt x="1571428" y="343353"/>
                </a:lnTo>
                <a:lnTo>
                  <a:pt x="1592321" y="344259"/>
                </a:lnTo>
                <a:lnTo>
                  <a:pt x="1612759" y="345845"/>
                </a:lnTo>
                <a:lnTo>
                  <a:pt x="1633424" y="347656"/>
                </a:lnTo>
                <a:lnTo>
                  <a:pt x="1654089" y="349695"/>
                </a:lnTo>
                <a:lnTo>
                  <a:pt x="1674300" y="352186"/>
                </a:lnTo>
                <a:lnTo>
                  <a:pt x="1694284" y="354451"/>
                </a:lnTo>
                <a:lnTo>
                  <a:pt x="1732889" y="359433"/>
                </a:lnTo>
                <a:lnTo>
                  <a:pt x="1751737" y="361472"/>
                </a:lnTo>
                <a:lnTo>
                  <a:pt x="1769678" y="363510"/>
                </a:lnTo>
                <a:lnTo>
                  <a:pt x="1786709" y="365322"/>
                </a:lnTo>
                <a:lnTo>
                  <a:pt x="1803060" y="366681"/>
                </a:lnTo>
                <a:lnTo>
                  <a:pt x="1818729" y="367360"/>
                </a:lnTo>
                <a:lnTo>
                  <a:pt x="1832808" y="367813"/>
                </a:lnTo>
                <a:lnTo>
                  <a:pt x="1839848" y="367587"/>
                </a:lnTo>
                <a:lnTo>
                  <a:pt x="1846434" y="367587"/>
                </a:lnTo>
                <a:lnTo>
                  <a:pt x="1852565" y="367134"/>
                </a:lnTo>
                <a:lnTo>
                  <a:pt x="1858359" y="366706"/>
                </a:lnTo>
                <a:lnTo>
                  <a:pt x="1844675" y="329269"/>
                </a:lnTo>
                <a:lnTo>
                  <a:pt x="2061456" y="250825"/>
                </a:lnTo>
                <a:lnTo>
                  <a:pt x="2068046" y="268963"/>
                </a:lnTo>
                <a:lnTo>
                  <a:pt x="1869671" y="340832"/>
                </a:lnTo>
                <a:lnTo>
                  <a:pt x="2100086" y="972011"/>
                </a:lnTo>
                <a:lnTo>
                  <a:pt x="2298460" y="900142"/>
                </a:lnTo>
                <a:lnTo>
                  <a:pt x="2305050" y="918506"/>
                </a:lnTo>
                <a:lnTo>
                  <a:pt x="2088724" y="996950"/>
                </a:lnTo>
                <a:lnTo>
                  <a:pt x="2057253" y="910850"/>
                </a:lnTo>
                <a:lnTo>
                  <a:pt x="1964316" y="1011754"/>
                </a:lnTo>
                <a:lnTo>
                  <a:pt x="1981390" y="1028939"/>
                </a:lnTo>
                <a:lnTo>
                  <a:pt x="1984796" y="1032562"/>
                </a:lnTo>
                <a:lnTo>
                  <a:pt x="1988202" y="1036412"/>
                </a:lnTo>
                <a:lnTo>
                  <a:pt x="1991381" y="1040262"/>
                </a:lnTo>
                <a:lnTo>
                  <a:pt x="1994106" y="1044565"/>
                </a:lnTo>
                <a:lnTo>
                  <a:pt x="1996831" y="1048641"/>
                </a:lnTo>
                <a:lnTo>
                  <a:pt x="1999102" y="1052717"/>
                </a:lnTo>
                <a:lnTo>
                  <a:pt x="2001146" y="1057020"/>
                </a:lnTo>
                <a:lnTo>
                  <a:pt x="2002962" y="1061323"/>
                </a:lnTo>
                <a:lnTo>
                  <a:pt x="2004779" y="1065399"/>
                </a:lnTo>
                <a:lnTo>
                  <a:pt x="2006142" y="1069929"/>
                </a:lnTo>
                <a:lnTo>
                  <a:pt x="2007504" y="1074458"/>
                </a:lnTo>
                <a:lnTo>
                  <a:pt x="2008185" y="1078987"/>
                </a:lnTo>
                <a:lnTo>
                  <a:pt x="2008867" y="1083290"/>
                </a:lnTo>
                <a:lnTo>
                  <a:pt x="2009548" y="1088045"/>
                </a:lnTo>
                <a:lnTo>
                  <a:pt x="2009775" y="1092348"/>
                </a:lnTo>
                <a:lnTo>
                  <a:pt x="2009775" y="1097104"/>
                </a:lnTo>
                <a:lnTo>
                  <a:pt x="2009548" y="1101407"/>
                </a:lnTo>
                <a:lnTo>
                  <a:pt x="2009321" y="1106162"/>
                </a:lnTo>
                <a:lnTo>
                  <a:pt x="2008412" y="1110465"/>
                </a:lnTo>
                <a:lnTo>
                  <a:pt x="2007731" y="1115221"/>
                </a:lnTo>
                <a:lnTo>
                  <a:pt x="2006369" y="1119524"/>
                </a:lnTo>
                <a:lnTo>
                  <a:pt x="2005006" y="1124053"/>
                </a:lnTo>
                <a:lnTo>
                  <a:pt x="2003417" y="1128356"/>
                </a:lnTo>
                <a:lnTo>
                  <a:pt x="2001600" y="1132885"/>
                </a:lnTo>
                <a:lnTo>
                  <a:pt x="1999556" y="1137188"/>
                </a:lnTo>
                <a:lnTo>
                  <a:pt x="1997285" y="1141264"/>
                </a:lnTo>
                <a:lnTo>
                  <a:pt x="1995015" y="1145567"/>
                </a:lnTo>
                <a:lnTo>
                  <a:pt x="1992062" y="1149643"/>
                </a:lnTo>
                <a:lnTo>
                  <a:pt x="1989337" y="1153719"/>
                </a:lnTo>
                <a:lnTo>
                  <a:pt x="1985931" y="1157569"/>
                </a:lnTo>
                <a:lnTo>
                  <a:pt x="1982525" y="1161645"/>
                </a:lnTo>
                <a:lnTo>
                  <a:pt x="1978892" y="1165495"/>
                </a:lnTo>
                <a:lnTo>
                  <a:pt x="1975031" y="1169119"/>
                </a:lnTo>
                <a:lnTo>
                  <a:pt x="1971171" y="1172516"/>
                </a:lnTo>
                <a:lnTo>
                  <a:pt x="1966856" y="1175460"/>
                </a:lnTo>
                <a:lnTo>
                  <a:pt x="1962996" y="1178630"/>
                </a:lnTo>
                <a:lnTo>
                  <a:pt x="1958681" y="1181121"/>
                </a:lnTo>
                <a:lnTo>
                  <a:pt x="1954367" y="1183839"/>
                </a:lnTo>
                <a:lnTo>
                  <a:pt x="1950052" y="1185877"/>
                </a:lnTo>
                <a:lnTo>
                  <a:pt x="1945511" y="1187915"/>
                </a:lnTo>
                <a:lnTo>
                  <a:pt x="1941196" y="1189727"/>
                </a:lnTo>
                <a:lnTo>
                  <a:pt x="1936881" y="1191085"/>
                </a:lnTo>
                <a:lnTo>
                  <a:pt x="1932340" y="1192444"/>
                </a:lnTo>
                <a:lnTo>
                  <a:pt x="1927798" y="1193577"/>
                </a:lnTo>
                <a:lnTo>
                  <a:pt x="1923257" y="1194482"/>
                </a:lnTo>
                <a:lnTo>
                  <a:pt x="1918715" y="1194935"/>
                </a:lnTo>
                <a:lnTo>
                  <a:pt x="1914173" y="1195162"/>
                </a:lnTo>
                <a:lnTo>
                  <a:pt x="1909632" y="1195388"/>
                </a:lnTo>
                <a:lnTo>
                  <a:pt x="1905090" y="1195162"/>
                </a:lnTo>
                <a:lnTo>
                  <a:pt x="1900548" y="1194935"/>
                </a:lnTo>
                <a:lnTo>
                  <a:pt x="1896007" y="1194482"/>
                </a:lnTo>
                <a:lnTo>
                  <a:pt x="1891692" y="1193577"/>
                </a:lnTo>
                <a:lnTo>
                  <a:pt x="1888990" y="1193038"/>
                </a:lnTo>
                <a:lnTo>
                  <a:pt x="1890018" y="1194883"/>
                </a:lnTo>
                <a:lnTo>
                  <a:pt x="1891836" y="1199187"/>
                </a:lnTo>
                <a:lnTo>
                  <a:pt x="1893426" y="1203717"/>
                </a:lnTo>
                <a:lnTo>
                  <a:pt x="1895016" y="1208020"/>
                </a:lnTo>
                <a:lnTo>
                  <a:pt x="1895925" y="1212550"/>
                </a:lnTo>
                <a:lnTo>
                  <a:pt x="1897061" y="1216853"/>
                </a:lnTo>
                <a:lnTo>
                  <a:pt x="1897742" y="1221383"/>
                </a:lnTo>
                <a:lnTo>
                  <a:pt x="1898197" y="1225913"/>
                </a:lnTo>
                <a:lnTo>
                  <a:pt x="1898651" y="1230443"/>
                </a:lnTo>
                <a:lnTo>
                  <a:pt x="1898651" y="1234973"/>
                </a:lnTo>
                <a:lnTo>
                  <a:pt x="1898197" y="1239503"/>
                </a:lnTo>
                <a:lnTo>
                  <a:pt x="1897969" y="1244033"/>
                </a:lnTo>
                <a:lnTo>
                  <a:pt x="1897288" y="1248563"/>
                </a:lnTo>
                <a:lnTo>
                  <a:pt x="1896379" y="1253093"/>
                </a:lnTo>
                <a:lnTo>
                  <a:pt x="1895243" y="1257623"/>
                </a:lnTo>
                <a:lnTo>
                  <a:pt x="1893880" y="1261927"/>
                </a:lnTo>
                <a:lnTo>
                  <a:pt x="1892290" y="1266230"/>
                </a:lnTo>
                <a:lnTo>
                  <a:pt x="1890473" y="1270760"/>
                </a:lnTo>
                <a:lnTo>
                  <a:pt x="1888428" y="1275064"/>
                </a:lnTo>
                <a:lnTo>
                  <a:pt x="1886157" y="1279367"/>
                </a:lnTo>
                <a:lnTo>
                  <a:pt x="1883658" y="1283671"/>
                </a:lnTo>
                <a:lnTo>
                  <a:pt x="1880932" y="1287748"/>
                </a:lnTo>
                <a:lnTo>
                  <a:pt x="1877978" y="1291825"/>
                </a:lnTo>
                <a:lnTo>
                  <a:pt x="1874571" y="1295901"/>
                </a:lnTo>
                <a:lnTo>
                  <a:pt x="1871390" y="1299752"/>
                </a:lnTo>
                <a:lnTo>
                  <a:pt x="1867756" y="1303376"/>
                </a:lnTo>
                <a:lnTo>
                  <a:pt x="1863667" y="1307000"/>
                </a:lnTo>
                <a:lnTo>
                  <a:pt x="1859805" y="1310397"/>
                </a:lnTo>
                <a:lnTo>
                  <a:pt x="1855943" y="1313795"/>
                </a:lnTo>
                <a:lnTo>
                  <a:pt x="1851854" y="1316513"/>
                </a:lnTo>
                <a:lnTo>
                  <a:pt x="1847537" y="1319231"/>
                </a:lnTo>
                <a:lnTo>
                  <a:pt x="1843221" y="1321722"/>
                </a:lnTo>
                <a:lnTo>
                  <a:pt x="1838905" y="1323761"/>
                </a:lnTo>
                <a:lnTo>
                  <a:pt x="1834361" y="1325799"/>
                </a:lnTo>
                <a:lnTo>
                  <a:pt x="1830045" y="1327611"/>
                </a:lnTo>
                <a:lnTo>
                  <a:pt x="1825502" y="1329197"/>
                </a:lnTo>
                <a:lnTo>
                  <a:pt x="1821186" y="1330556"/>
                </a:lnTo>
                <a:lnTo>
                  <a:pt x="1816415" y="1331688"/>
                </a:lnTo>
                <a:lnTo>
                  <a:pt x="1812099" y="1332368"/>
                </a:lnTo>
                <a:lnTo>
                  <a:pt x="1807328" y="1332821"/>
                </a:lnTo>
                <a:lnTo>
                  <a:pt x="1802785" y="1333500"/>
                </a:lnTo>
                <a:lnTo>
                  <a:pt x="1798241" y="1333500"/>
                </a:lnTo>
                <a:lnTo>
                  <a:pt x="1793698" y="1333500"/>
                </a:lnTo>
                <a:lnTo>
                  <a:pt x="1789154" y="1332821"/>
                </a:lnTo>
                <a:lnTo>
                  <a:pt x="1784838" y="1332368"/>
                </a:lnTo>
                <a:lnTo>
                  <a:pt x="1780295" y="1331688"/>
                </a:lnTo>
                <a:lnTo>
                  <a:pt x="1775979" y="1330556"/>
                </a:lnTo>
                <a:lnTo>
                  <a:pt x="1771662" y="1329197"/>
                </a:lnTo>
                <a:lnTo>
                  <a:pt x="1768695" y="1328457"/>
                </a:lnTo>
                <a:lnTo>
                  <a:pt x="1769602" y="1332072"/>
                </a:lnTo>
                <a:lnTo>
                  <a:pt x="1770965" y="1336375"/>
                </a:lnTo>
                <a:lnTo>
                  <a:pt x="1771874" y="1340905"/>
                </a:lnTo>
                <a:lnTo>
                  <a:pt x="1772556" y="1345208"/>
                </a:lnTo>
                <a:lnTo>
                  <a:pt x="1773011" y="1349965"/>
                </a:lnTo>
                <a:lnTo>
                  <a:pt x="1773238" y="1354268"/>
                </a:lnTo>
                <a:lnTo>
                  <a:pt x="1773238" y="1359025"/>
                </a:lnTo>
                <a:lnTo>
                  <a:pt x="1773238" y="1363328"/>
                </a:lnTo>
                <a:lnTo>
                  <a:pt x="1772783" y="1368085"/>
                </a:lnTo>
                <a:lnTo>
                  <a:pt x="1772102" y="1372388"/>
                </a:lnTo>
                <a:lnTo>
                  <a:pt x="1771192" y="1377145"/>
                </a:lnTo>
                <a:lnTo>
                  <a:pt x="1770283" y="1381448"/>
                </a:lnTo>
                <a:lnTo>
                  <a:pt x="1768693" y="1385978"/>
                </a:lnTo>
                <a:lnTo>
                  <a:pt x="1767102" y="1390282"/>
                </a:lnTo>
                <a:lnTo>
                  <a:pt x="1765284" y="1394585"/>
                </a:lnTo>
                <a:lnTo>
                  <a:pt x="1763238" y="1399115"/>
                </a:lnTo>
                <a:lnTo>
                  <a:pt x="1761193" y="1403192"/>
                </a:lnTo>
                <a:lnTo>
                  <a:pt x="1758466" y="1407722"/>
                </a:lnTo>
                <a:lnTo>
                  <a:pt x="1755738" y="1411799"/>
                </a:lnTo>
                <a:lnTo>
                  <a:pt x="1752784" y="1415650"/>
                </a:lnTo>
                <a:lnTo>
                  <a:pt x="1749602" y="1419726"/>
                </a:lnTo>
                <a:lnTo>
                  <a:pt x="1745966" y="1423577"/>
                </a:lnTo>
                <a:lnTo>
                  <a:pt x="1742330" y="1427201"/>
                </a:lnTo>
                <a:lnTo>
                  <a:pt x="1738466" y="1430825"/>
                </a:lnTo>
                <a:lnTo>
                  <a:pt x="1734602" y="1434222"/>
                </a:lnTo>
                <a:lnTo>
                  <a:pt x="1730739" y="1437620"/>
                </a:lnTo>
                <a:lnTo>
                  <a:pt x="1726648" y="1440564"/>
                </a:lnTo>
                <a:lnTo>
                  <a:pt x="1722330" y="1443056"/>
                </a:lnTo>
                <a:lnTo>
                  <a:pt x="1718012" y="1445774"/>
                </a:lnTo>
                <a:lnTo>
                  <a:pt x="1713921" y="1447812"/>
                </a:lnTo>
                <a:lnTo>
                  <a:pt x="1709376" y="1449851"/>
                </a:lnTo>
                <a:lnTo>
                  <a:pt x="1705058" y="1451663"/>
                </a:lnTo>
                <a:lnTo>
                  <a:pt x="1700285" y="1453248"/>
                </a:lnTo>
                <a:lnTo>
                  <a:pt x="1695967" y="1454607"/>
                </a:lnTo>
                <a:lnTo>
                  <a:pt x="1691422" y="1455513"/>
                </a:lnTo>
                <a:lnTo>
                  <a:pt x="1686876" y="1456419"/>
                </a:lnTo>
                <a:lnTo>
                  <a:pt x="1682104" y="1456872"/>
                </a:lnTo>
                <a:lnTo>
                  <a:pt x="1677786" y="1457325"/>
                </a:lnTo>
                <a:lnTo>
                  <a:pt x="1673013" y="1457325"/>
                </a:lnTo>
                <a:lnTo>
                  <a:pt x="1668695" y="1457325"/>
                </a:lnTo>
                <a:lnTo>
                  <a:pt x="1663922" y="1456872"/>
                </a:lnTo>
                <a:lnTo>
                  <a:pt x="1659604" y="1456419"/>
                </a:lnTo>
                <a:lnTo>
                  <a:pt x="1655059" y="1455513"/>
                </a:lnTo>
                <a:lnTo>
                  <a:pt x="1650741" y="1454607"/>
                </a:lnTo>
                <a:lnTo>
                  <a:pt x="1646195" y="1453248"/>
                </a:lnTo>
                <a:lnTo>
                  <a:pt x="1641877" y="1451889"/>
                </a:lnTo>
                <a:lnTo>
                  <a:pt x="1637786" y="1450077"/>
                </a:lnTo>
                <a:lnTo>
                  <a:pt x="1633468" y="1448265"/>
                </a:lnTo>
                <a:lnTo>
                  <a:pt x="1629150" y="1446000"/>
                </a:lnTo>
                <a:lnTo>
                  <a:pt x="1625287" y="1443735"/>
                </a:lnTo>
                <a:lnTo>
                  <a:pt x="1620969" y="1441017"/>
                </a:lnTo>
                <a:lnTo>
                  <a:pt x="1617105" y="1438073"/>
                </a:lnTo>
                <a:lnTo>
                  <a:pt x="1613242" y="1435128"/>
                </a:lnTo>
                <a:lnTo>
                  <a:pt x="1609378" y="1431731"/>
                </a:lnTo>
                <a:lnTo>
                  <a:pt x="1605742" y="1428333"/>
                </a:lnTo>
                <a:lnTo>
                  <a:pt x="1602934" y="1425506"/>
                </a:lnTo>
                <a:lnTo>
                  <a:pt x="1603375" y="1429474"/>
                </a:lnTo>
                <a:lnTo>
                  <a:pt x="1603375" y="1433564"/>
                </a:lnTo>
                <a:lnTo>
                  <a:pt x="1603375" y="1438335"/>
                </a:lnTo>
                <a:lnTo>
                  <a:pt x="1603148" y="1442879"/>
                </a:lnTo>
                <a:lnTo>
                  <a:pt x="1602466" y="1447196"/>
                </a:lnTo>
                <a:lnTo>
                  <a:pt x="1601558" y="1451513"/>
                </a:lnTo>
                <a:lnTo>
                  <a:pt x="1600650" y="1455830"/>
                </a:lnTo>
                <a:lnTo>
                  <a:pt x="1599514" y="1460147"/>
                </a:lnTo>
                <a:lnTo>
                  <a:pt x="1597924" y="1464237"/>
                </a:lnTo>
                <a:lnTo>
                  <a:pt x="1596107" y="1468554"/>
                </a:lnTo>
                <a:lnTo>
                  <a:pt x="1594291" y="1472644"/>
                </a:lnTo>
                <a:lnTo>
                  <a:pt x="1592247" y="1476507"/>
                </a:lnTo>
                <a:lnTo>
                  <a:pt x="1589748" y="1480369"/>
                </a:lnTo>
                <a:lnTo>
                  <a:pt x="1587023" y="1484232"/>
                </a:lnTo>
                <a:lnTo>
                  <a:pt x="1584525" y="1488322"/>
                </a:lnTo>
                <a:lnTo>
                  <a:pt x="1581345" y="1492184"/>
                </a:lnTo>
                <a:lnTo>
                  <a:pt x="1577939" y="1495820"/>
                </a:lnTo>
                <a:lnTo>
                  <a:pt x="1574759" y="1499455"/>
                </a:lnTo>
                <a:lnTo>
                  <a:pt x="1571126" y="1502863"/>
                </a:lnTo>
                <a:lnTo>
                  <a:pt x="1567492" y="1505817"/>
                </a:lnTo>
                <a:lnTo>
                  <a:pt x="1563858" y="1508771"/>
                </a:lnTo>
                <a:lnTo>
                  <a:pt x="1559770" y="1511270"/>
                </a:lnTo>
                <a:lnTo>
                  <a:pt x="1555909" y="1513997"/>
                </a:lnTo>
                <a:lnTo>
                  <a:pt x="1552049" y="1516269"/>
                </a:lnTo>
                <a:lnTo>
                  <a:pt x="1547961" y="1518314"/>
                </a:lnTo>
                <a:lnTo>
                  <a:pt x="1543646" y="1520132"/>
                </a:lnTo>
                <a:lnTo>
                  <a:pt x="1539785" y="1521722"/>
                </a:lnTo>
                <a:lnTo>
                  <a:pt x="1535697" y="1523313"/>
                </a:lnTo>
                <a:lnTo>
                  <a:pt x="1531382" y="1524449"/>
                </a:lnTo>
                <a:lnTo>
                  <a:pt x="1527067" y="1525358"/>
                </a:lnTo>
                <a:lnTo>
                  <a:pt x="1522979" y="1526266"/>
                </a:lnTo>
                <a:lnTo>
                  <a:pt x="1518664" y="1526721"/>
                </a:lnTo>
                <a:lnTo>
                  <a:pt x="1514349" y="1527175"/>
                </a:lnTo>
                <a:lnTo>
                  <a:pt x="1510034" y="1527175"/>
                </a:lnTo>
                <a:lnTo>
                  <a:pt x="1505946" y="1527175"/>
                </a:lnTo>
                <a:lnTo>
                  <a:pt x="1501631" y="1526721"/>
                </a:lnTo>
                <a:lnTo>
                  <a:pt x="1497543" y="1526266"/>
                </a:lnTo>
                <a:lnTo>
                  <a:pt x="1493455" y="1525358"/>
                </a:lnTo>
                <a:lnTo>
                  <a:pt x="1489140" y="1524676"/>
                </a:lnTo>
                <a:lnTo>
                  <a:pt x="1485052" y="1523313"/>
                </a:lnTo>
                <a:lnTo>
                  <a:pt x="1481191" y="1521949"/>
                </a:lnTo>
                <a:lnTo>
                  <a:pt x="1477103" y="1520359"/>
                </a:lnTo>
                <a:lnTo>
                  <a:pt x="1473242" y="1518541"/>
                </a:lnTo>
                <a:lnTo>
                  <a:pt x="1469154" y="1516496"/>
                </a:lnTo>
                <a:lnTo>
                  <a:pt x="1465520" y="1514451"/>
                </a:lnTo>
                <a:lnTo>
                  <a:pt x="1461660" y="1511952"/>
                </a:lnTo>
                <a:lnTo>
                  <a:pt x="1458026" y="1509225"/>
                </a:lnTo>
                <a:lnTo>
                  <a:pt x="1454392" y="1506499"/>
                </a:lnTo>
                <a:lnTo>
                  <a:pt x="1450985" y="1503318"/>
                </a:lnTo>
                <a:lnTo>
                  <a:pt x="1447352" y="1499910"/>
                </a:lnTo>
                <a:lnTo>
                  <a:pt x="1398344" y="1450363"/>
                </a:lnTo>
                <a:lnTo>
                  <a:pt x="1396711" y="1451882"/>
                </a:lnTo>
                <a:lnTo>
                  <a:pt x="1393995" y="1454377"/>
                </a:lnTo>
                <a:lnTo>
                  <a:pt x="1390601" y="1457098"/>
                </a:lnTo>
                <a:lnTo>
                  <a:pt x="1387432" y="1459366"/>
                </a:lnTo>
                <a:lnTo>
                  <a:pt x="1384038" y="1461407"/>
                </a:lnTo>
                <a:lnTo>
                  <a:pt x="1380869" y="1463448"/>
                </a:lnTo>
                <a:lnTo>
                  <a:pt x="1377248" y="1465263"/>
                </a:lnTo>
                <a:lnTo>
                  <a:pt x="1373854" y="1466850"/>
                </a:lnTo>
                <a:lnTo>
                  <a:pt x="1370233" y="1468211"/>
                </a:lnTo>
                <a:lnTo>
                  <a:pt x="1366612" y="1469572"/>
                </a:lnTo>
                <a:lnTo>
                  <a:pt x="1362991" y="1470706"/>
                </a:lnTo>
                <a:lnTo>
                  <a:pt x="1359144" y="1471613"/>
                </a:lnTo>
                <a:lnTo>
                  <a:pt x="1355522" y="1472293"/>
                </a:lnTo>
                <a:lnTo>
                  <a:pt x="1351449" y="1472747"/>
                </a:lnTo>
                <a:lnTo>
                  <a:pt x="1347602" y="1473200"/>
                </a:lnTo>
                <a:lnTo>
                  <a:pt x="1343981" y="1473200"/>
                </a:lnTo>
                <a:lnTo>
                  <a:pt x="1340133" y="1473200"/>
                </a:lnTo>
                <a:lnTo>
                  <a:pt x="1336286" y="1472747"/>
                </a:lnTo>
                <a:lnTo>
                  <a:pt x="1332439" y="1472293"/>
                </a:lnTo>
                <a:lnTo>
                  <a:pt x="1328591" y="1471613"/>
                </a:lnTo>
                <a:lnTo>
                  <a:pt x="1324971" y="1470706"/>
                </a:lnTo>
                <a:lnTo>
                  <a:pt x="1320897" y="1469798"/>
                </a:lnTo>
                <a:lnTo>
                  <a:pt x="1317050" y="1468438"/>
                </a:lnTo>
                <a:lnTo>
                  <a:pt x="1313429" y="1466850"/>
                </a:lnTo>
                <a:lnTo>
                  <a:pt x="1309581" y="1465036"/>
                </a:lnTo>
                <a:lnTo>
                  <a:pt x="1305961" y="1462995"/>
                </a:lnTo>
                <a:lnTo>
                  <a:pt x="1302113" y="1460954"/>
                </a:lnTo>
                <a:lnTo>
                  <a:pt x="1298492" y="1458686"/>
                </a:lnTo>
                <a:lnTo>
                  <a:pt x="1295098" y="1455965"/>
                </a:lnTo>
                <a:lnTo>
                  <a:pt x="1291477" y="1452790"/>
                </a:lnTo>
                <a:lnTo>
                  <a:pt x="1287856" y="1450068"/>
                </a:lnTo>
                <a:lnTo>
                  <a:pt x="1284461" y="1446666"/>
                </a:lnTo>
                <a:lnTo>
                  <a:pt x="1281519" y="1443038"/>
                </a:lnTo>
                <a:lnTo>
                  <a:pt x="1278351" y="1439636"/>
                </a:lnTo>
                <a:lnTo>
                  <a:pt x="1275409" y="1436007"/>
                </a:lnTo>
                <a:lnTo>
                  <a:pt x="1272919" y="1432379"/>
                </a:lnTo>
                <a:lnTo>
                  <a:pt x="1270656" y="1428750"/>
                </a:lnTo>
                <a:lnTo>
                  <a:pt x="1268393" y="1425122"/>
                </a:lnTo>
                <a:lnTo>
                  <a:pt x="1266356" y="1421266"/>
                </a:lnTo>
                <a:lnTo>
                  <a:pt x="1264772" y="1417411"/>
                </a:lnTo>
                <a:lnTo>
                  <a:pt x="1263414" y="1413782"/>
                </a:lnTo>
                <a:lnTo>
                  <a:pt x="1262056" y="1409927"/>
                </a:lnTo>
                <a:lnTo>
                  <a:pt x="1260925" y="1405845"/>
                </a:lnTo>
                <a:lnTo>
                  <a:pt x="1260246" y="1401990"/>
                </a:lnTo>
                <a:lnTo>
                  <a:pt x="1259341" y="1398134"/>
                </a:lnTo>
                <a:lnTo>
                  <a:pt x="1259114" y="1394279"/>
                </a:lnTo>
                <a:lnTo>
                  <a:pt x="1258888" y="1390650"/>
                </a:lnTo>
                <a:lnTo>
                  <a:pt x="1258888" y="1386795"/>
                </a:lnTo>
                <a:lnTo>
                  <a:pt x="1258888" y="1382940"/>
                </a:lnTo>
                <a:lnTo>
                  <a:pt x="1259341" y="1379084"/>
                </a:lnTo>
                <a:lnTo>
                  <a:pt x="1260020" y="1375456"/>
                </a:lnTo>
                <a:lnTo>
                  <a:pt x="1260698" y="1371373"/>
                </a:lnTo>
                <a:lnTo>
                  <a:pt x="1261604" y="1367745"/>
                </a:lnTo>
                <a:lnTo>
                  <a:pt x="1262735" y="1364116"/>
                </a:lnTo>
                <a:lnTo>
                  <a:pt x="1264093" y="1360488"/>
                </a:lnTo>
                <a:lnTo>
                  <a:pt x="1265451" y="1356859"/>
                </a:lnTo>
                <a:lnTo>
                  <a:pt x="1267262" y="1353231"/>
                </a:lnTo>
                <a:lnTo>
                  <a:pt x="1269072" y="1349829"/>
                </a:lnTo>
                <a:lnTo>
                  <a:pt x="1271109" y="1346654"/>
                </a:lnTo>
                <a:lnTo>
                  <a:pt x="1273145" y="1343252"/>
                </a:lnTo>
                <a:lnTo>
                  <a:pt x="1275409" y="1340077"/>
                </a:lnTo>
                <a:lnTo>
                  <a:pt x="1278124" y="1336902"/>
                </a:lnTo>
                <a:lnTo>
                  <a:pt x="1280840" y="1333954"/>
                </a:lnTo>
                <a:lnTo>
                  <a:pt x="1281982" y="1332721"/>
                </a:lnTo>
                <a:lnTo>
                  <a:pt x="1281327" y="1332058"/>
                </a:lnTo>
                <a:lnTo>
                  <a:pt x="1256167" y="1356880"/>
                </a:lnTo>
                <a:lnTo>
                  <a:pt x="1253219" y="1360053"/>
                </a:lnTo>
                <a:lnTo>
                  <a:pt x="1250044" y="1362772"/>
                </a:lnTo>
                <a:lnTo>
                  <a:pt x="1246415" y="1365491"/>
                </a:lnTo>
                <a:lnTo>
                  <a:pt x="1243013" y="1367984"/>
                </a:lnTo>
                <a:lnTo>
                  <a:pt x="1239385" y="1370477"/>
                </a:lnTo>
                <a:lnTo>
                  <a:pt x="1235983" y="1372516"/>
                </a:lnTo>
                <a:lnTo>
                  <a:pt x="1232127" y="1374329"/>
                </a:lnTo>
                <a:lnTo>
                  <a:pt x="1228499" y="1376142"/>
                </a:lnTo>
                <a:lnTo>
                  <a:pt x="1224643" y="1377728"/>
                </a:lnTo>
                <a:lnTo>
                  <a:pt x="1220788" y="1378861"/>
                </a:lnTo>
                <a:lnTo>
                  <a:pt x="1216933" y="1379994"/>
                </a:lnTo>
                <a:lnTo>
                  <a:pt x="1212851" y="1380900"/>
                </a:lnTo>
                <a:lnTo>
                  <a:pt x="1208995" y="1381807"/>
                </a:lnTo>
                <a:lnTo>
                  <a:pt x="1204913" y="1382260"/>
                </a:lnTo>
                <a:lnTo>
                  <a:pt x="1201058" y="1382487"/>
                </a:lnTo>
                <a:lnTo>
                  <a:pt x="1196976" y="1382713"/>
                </a:lnTo>
                <a:lnTo>
                  <a:pt x="1192667" y="1382487"/>
                </a:lnTo>
                <a:lnTo>
                  <a:pt x="1188585" y="1382260"/>
                </a:lnTo>
                <a:lnTo>
                  <a:pt x="1184729" y="1381807"/>
                </a:lnTo>
                <a:lnTo>
                  <a:pt x="1180647" y="1380900"/>
                </a:lnTo>
                <a:lnTo>
                  <a:pt x="1176338" y="1380221"/>
                </a:lnTo>
                <a:lnTo>
                  <a:pt x="1172483" y="1378861"/>
                </a:lnTo>
                <a:lnTo>
                  <a:pt x="1168401" y="1377728"/>
                </a:lnTo>
                <a:lnTo>
                  <a:pt x="1164319" y="1375915"/>
                </a:lnTo>
                <a:lnTo>
                  <a:pt x="1160236" y="1374102"/>
                </a:lnTo>
                <a:lnTo>
                  <a:pt x="1156381" y="1371836"/>
                </a:lnTo>
                <a:lnTo>
                  <a:pt x="1152526" y="1369570"/>
                </a:lnTo>
                <a:lnTo>
                  <a:pt x="1148670" y="1367078"/>
                </a:lnTo>
                <a:lnTo>
                  <a:pt x="1144815" y="1364358"/>
                </a:lnTo>
                <a:lnTo>
                  <a:pt x="1141186" y="1361186"/>
                </a:lnTo>
                <a:lnTo>
                  <a:pt x="1137331" y="1358013"/>
                </a:lnTo>
                <a:lnTo>
                  <a:pt x="1133702" y="1354614"/>
                </a:lnTo>
                <a:lnTo>
                  <a:pt x="1130300" y="1350989"/>
                </a:lnTo>
                <a:lnTo>
                  <a:pt x="1127125" y="1347136"/>
                </a:lnTo>
                <a:lnTo>
                  <a:pt x="1123950" y="1343511"/>
                </a:lnTo>
                <a:lnTo>
                  <a:pt x="1121456" y="1339432"/>
                </a:lnTo>
                <a:lnTo>
                  <a:pt x="1118734" y="1335580"/>
                </a:lnTo>
                <a:lnTo>
                  <a:pt x="1116467" y="1331501"/>
                </a:lnTo>
                <a:lnTo>
                  <a:pt x="1114425" y="1327649"/>
                </a:lnTo>
                <a:lnTo>
                  <a:pt x="1112611" y="1323796"/>
                </a:lnTo>
                <a:lnTo>
                  <a:pt x="1111024" y="1319491"/>
                </a:lnTo>
                <a:lnTo>
                  <a:pt x="1109663" y="1315412"/>
                </a:lnTo>
                <a:lnTo>
                  <a:pt x="1108756" y="1311560"/>
                </a:lnTo>
                <a:lnTo>
                  <a:pt x="1107622" y="1307481"/>
                </a:lnTo>
                <a:lnTo>
                  <a:pt x="1107168" y="1303175"/>
                </a:lnTo>
                <a:lnTo>
                  <a:pt x="1106715" y="1299096"/>
                </a:lnTo>
                <a:lnTo>
                  <a:pt x="1106488" y="1295018"/>
                </a:lnTo>
                <a:lnTo>
                  <a:pt x="1106488" y="1291165"/>
                </a:lnTo>
                <a:lnTo>
                  <a:pt x="1106488" y="1286860"/>
                </a:lnTo>
                <a:lnTo>
                  <a:pt x="1106942" y="1282781"/>
                </a:lnTo>
                <a:lnTo>
                  <a:pt x="1107395" y="1278929"/>
                </a:lnTo>
                <a:lnTo>
                  <a:pt x="1108302" y="1275076"/>
                </a:lnTo>
                <a:lnTo>
                  <a:pt x="1109209" y="1270771"/>
                </a:lnTo>
                <a:lnTo>
                  <a:pt x="1110570" y="1266919"/>
                </a:lnTo>
                <a:lnTo>
                  <a:pt x="1111931" y="1263066"/>
                </a:lnTo>
                <a:lnTo>
                  <a:pt x="1113292" y="1259441"/>
                </a:lnTo>
                <a:lnTo>
                  <a:pt x="1115106" y="1255588"/>
                </a:lnTo>
                <a:lnTo>
                  <a:pt x="1116920" y="1251963"/>
                </a:lnTo>
                <a:lnTo>
                  <a:pt x="1119415" y="1248337"/>
                </a:lnTo>
                <a:lnTo>
                  <a:pt x="1121683" y="1244938"/>
                </a:lnTo>
                <a:lnTo>
                  <a:pt x="1123950" y="1241539"/>
                </a:lnTo>
                <a:lnTo>
                  <a:pt x="1126899" y="1238140"/>
                </a:lnTo>
                <a:lnTo>
                  <a:pt x="1129620" y="1234968"/>
                </a:lnTo>
                <a:lnTo>
                  <a:pt x="1132795" y="1231795"/>
                </a:lnTo>
                <a:lnTo>
                  <a:pt x="1157803" y="1207176"/>
                </a:lnTo>
                <a:lnTo>
                  <a:pt x="1157752" y="1207125"/>
                </a:lnTo>
                <a:lnTo>
                  <a:pt x="1132795" y="1231694"/>
                </a:lnTo>
                <a:lnTo>
                  <a:pt x="1129394" y="1234866"/>
                </a:lnTo>
                <a:lnTo>
                  <a:pt x="1126445" y="1237586"/>
                </a:lnTo>
                <a:lnTo>
                  <a:pt x="1123044" y="1240305"/>
                </a:lnTo>
                <a:lnTo>
                  <a:pt x="1119415" y="1242571"/>
                </a:lnTo>
                <a:lnTo>
                  <a:pt x="1116013" y="1244837"/>
                </a:lnTo>
                <a:lnTo>
                  <a:pt x="1112385" y="1246876"/>
                </a:lnTo>
                <a:lnTo>
                  <a:pt x="1108529" y="1248916"/>
                </a:lnTo>
                <a:lnTo>
                  <a:pt x="1104901" y="1250502"/>
                </a:lnTo>
                <a:lnTo>
                  <a:pt x="1101045" y="1252088"/>
                </a:lnTo>
                <a:lnTo>
                  <a:pt x="1096963" y="1253448"/>
                </a:lnTo>
                <a:lnTo>
                  <a:pt x="1093108" y="1254808"/>
                </a:lnTo>
                <a:lnTo>
                  <a:pt x="1089252" y="1255714"/>
                </a:lnTo>
                <a:lnTo>
                  <a:pt x="1085397" y="1256167"/>
                </a:lnTo>
                <a:lnTo>
                  <a:pt x="1081315" y="1256847"/>
                </a:lnTo>
                <a:lnTo>
                  <a:pt x="1077460" y="1257300"/>
                </a:lnTo>
                <a:lnTo>
                  <a:pt x="1073151" y="1257300"/>
                </a:lnTo>
                <a:lnTo>
                  <a:pt x="1069068" y="1257300"/>
                </a:lnTo>
                <a:lnTo>
                  <a:pt x="1065213" y="1257074"/>
                </a:lnTo>
                <a:lnTo>
                  <a:pt x="1061131" y="1256620"/>
                </a:lnTo>
                <a:lnTo>
                  <a:pt x="1056822" y="1255714"/>
                </a:lnTo>
                <a:lnTo>
                  <a:pt x="1052740" y="1254808"/>
                </a:lnTo>
                <a:lnTo>
                  <a:pt x="1048884" y="1253675"/>
                </a:lnTo>
                <a:lnTo>
                  <a:pt x="1044576" y="1252088"/>
                </a:lnTo>
                <a:lnTo>
                  <a:pt x="1040720" y="1250502"/>
                </a:lnTo>
                <a:lnTo>
                  <a:pt x="1036638" y="1248689"/>
                </a:lnTo>
                <a:lnTo>
                  <a:pt x="1032783" y="1246650"/>
                </a:lnTo>
                <a:lnTo>
                  <a:pt x="1028927" y="1244384"/>
                </a:lnTo>
                <a:lnTo>
                  <a:pt x="1025072" y="1241665"/>
                </a:lnTo>
                <a:lnTo>
                  <a:pt x="1020990" y="1239172"/>
                </a:lnTo>
                <a:lnTo>
                  <a:pt x="1017361" y="1235999"/>
                </a:lnTo>
                <a:lnTo>
                  <a:pt x="1013733" y="1232600"/>
                </a:lnTo>
                <a:lnTo>
                  <a:pt x="1010104" y="1229428"/>
                </a:lnTo>
                <a:lnTo>
                  <a:pt x="1006476" y="1225802"/>
                </a:lnTo>
                <a:lnTo>
                  <a:pt x="1003527" y="1221723"/>
                </a:lnTo>
                <a:lnTo>
                  <a:pt x="1000352" y="1218098"/>
                </a:lnTo>
                <a:lnTo>
                  <a:pt x="997858" y="1214246"/>
                </a:lnTo>
                <a:lnTo>
                  <a:pt x="995136" y="1210393"/>
                </a:lnTo>
                <a:lnTo>
                  <a:pt x="992868" y="1206314"/>
                </a:lnTo>
                <a:lnTo>
                  <a:pt x="990827" y="1202462"/>
                </a:lnTo>
                <a:lnTo>
                  <a:pt x="989013" y="1198157"/>
                </a:lnTo>
                <a:lnTo>
                  <a:pt x="987425" y="1194304"/>
                </a:lnTo>
                <a:lnTo>
                  <a:pt x="986065" y="1190226"/>
                </a:lnTo>
                <a:lnTo>
                  <a:pt x="985158" y="1186147"/>
                </a:lnTo>
                <a:lnTo>
                  <a:pt x="984024" y="1182068"/>
                </a:lnTo>
                <a:lnTo>
                  <a:pt x="983570" y="1177989"/>
                </a:lnTo>
                <a:lnTo>
                  <a:pt x="982890" y="1173910"/>
                </a:lnTo>
                <a:lnTo>
                  <a:pt x="982663" y="1169831"/>
                </a:lnTo>
                <a:lnTo>
                  <a:pt x="982663" y="1165526"/>
                </a:lnTo>
                <a:lnTo>
                  <a:pt x="982663" y="1161673"/>
                </a:lnTo>
                <a:lnTo>
                  <a:pt x="983343" y="1157595"/>
                </a:lnTo>
                <a:lnTo>
                  <a:pt x="983797" y="1153742"/>
                </a:lnTo>
                <a:lnTo>
                  <a:pt x="984477" y="1149437"/>
                </a:lnTo>
                <a:lnTo>
                  <a:pt x="985611" y="1145585"/>
                </a:lnTo>
                <a:lnTo>
                  <a:pt x="986518" y="1141732"/>
                </a:lnTo>
                <a:lnTo>
                  <a:pt x="988106" y="1137880"/>
                </a:lnTo>
                <a:lnTo>
                  <a:pt x="989693" y="1134254"/>
                </a:lnTo>
                <a:lnTo>
                  <a:pt x="991508" y="1130402"/>
                </a:lnTo>
                <a:lnTo>
                  <a:pt x="993322" y="1126776"/>
                </a:lnTo>
                <a:lnTo>
                  <a:pt x="995590" y="1123151"/>
                </a:lnTo>
                <a:lnTo>
                  <a:pt x="998084" y="1119752"/>
                </a:lnTo>
                <a:lnTo>
                  <a:pt x="1000352" y="1116126"/>
                </a:lnTo>
                <a:lnTo>
                  <a:pt x="1003300" y="1112727"/>
                </a:lnTo>
                <a:lnTo>
                  <a:pt x="1006022" y="1109555"/>
                </a:lnTo>
                <a:lnTo>
                  <a:pt x="1008970" y="1106609"/>
                </a:lnTo>
                <a:lnTo>
                  <a:pt x="1116694" y="1000331"/>
                </a:lnTo>
                <a:lnTo>
                  <a:pt x="1119869" y="997386"/>
                </a:lnTo>
                <a:lnTo>
                  <a:pt x="1123270" y="994666"/>
                </a:lnTo>
                <a:lnTo>
                  <a:pt x="1126672" y="991721"/>
                </a:lnTo>
                <a:lnTo>
                  <a:pt x="1130074" y="989454"/>
                </a:lnTo>
                <a:lnTo>
                  <a:pt x="1133702" y="987188"/>
                </a:lnTo>
                <a:lnTo>
                  <a:pt x="1137331" y="984922"/>
                </a:lnTo>
                <a:lnTo>
                  <a:pt x="1140960" y="983110"/>
                </a:lnTo>
                <a:lnTo>
                  <a:pt x="1144815" y="981297"/>
                </a:lnTo>
                <a:lnTo>
                  <a:pt x="1148444" y="979937"/>
                </a:lnTo>
                <a:lnTo>
                  <a:pt x="1152299" y="978578"/>
                </a:lnTo>
                <a:lnTo>
                  <a:pt x="1156154" y="977444"/>
                </a:lnTo>
                <a:lnTo>
                  <a:pt x="1160236" y="976538"/>
                </a:lnTo>
                <a:lnTo>
                  <a:pt x="1164319" y="975632"/>
                </a:lnTo>
                <a:lnTo>
                  <a:pt x="1168401" y="975178"/>
                </a:lnTo>
                <a:lnTo>
                  <a:pt x="1172256" y="974952"/>
                </a:lnTo>
                <a:lnTo>
                  <a:pt x="1176338" y="974725"/>
                </a:lnTo>
                <a:lnTo>
                  <a:pt x="1180647" y="974952"/>
                </a:lnTo>
                <a:lnTo>
                  <a:pt x="1184503" y="975178"/>
                </a:lnTo>
                <a:lnTo>
                  <a:pt x="1188585" y="975632"/>
                </a:lnTo>
                <a:lnTo>
                  <a:pt x="1192667" y="976538"/>
                </a:lnTo>
                <a:lnTo>
                  <a:pt x="1196976" y="977444"/>
                </a:lnTo>
                <a:lnTo>
                  <a:pt x="1200831" y="978578"/>
                </a:lnTo>
                <a:lnTo>
                  <a:pt x="1204913" y="979937"/>
                </a:lnTo>
                <a:lnTo>
                  <a:pt x="1208995" y="981750"/>
                </a:lnTo>
                <a:lnTo>
                  <a:pt x="1212851" y="983563"/>
                </a:lnTo>
                <a:lnTo>
                  <a:pt x="1216933" y="985602"/>
                </a:lnTo>
                <a:lnTo>
                  <a:pt x="1220788" y="987868"/>
                </a:lnTo>
                <a:lnTo>
                  <a:pt x="1224644" y="990361"/>
                </a:lnTo>
                <a:lnTo>
                  <a:pt x="1228499" y="993080"/>
                </a:lnTo>
                <a:lnTo>
                  <a:pt x="1232128" y="996253"/>
                </a:lnTo>
                <a:lnTo>
                  <a:pt x="1235983" y="999425"/>
                </a:lnTo>
                <a:lnTo>
                  <a:pt x="1239612" y="1002824"/>
                </a:lnTo>
                <a:lnTo>
                  <a:pt x="1243013" y="1006450"/>
                </a:lnTo>
                <a:lnTo>
                  <a:pt x="1246188" y="1010302"/>
                </a:lnTo>
                <a:lnTo>
                  <a:pt x="1249363" y="1013928"/>
                </a:lnTo>
                <a:lnTo>
                  <a:pt x="1251858" y="1018007"/>
                </a:lnTo>
                <a:lnTo>
                  <a:pt x="1254353" y="1021859"/>
                </a:lnTo>
                <a:lnTo>
                  <a:pt x="1256847" y="1025711"/>
                </a:lnTo>
                <a:lnTo>
                  <a:pt x="1258888" y="1029790"/>
                </a:lnTo>
                <a:lnTo>
                  <a:pt x="1260476" y="1033642"/>
                </a:lnTo>
                <a:lnTo>
                  <a:pt x="1262290" y="1037948"/>
                </a:lnTo>
                <a:lnTo>
                  <a:pt x="1263424" y="1042027"/>
                </a:lnTo>
                <a:lnTo>
                  <a:pt x="1264558" y="1045879"/>
                </a:lnTo>
                <a:lnTo>
                  <a:pt x="1265238" y="1049958"/>
                </a:lnTo>
                <a:lnTo>
                  <a:pt x="1266146" y="1054263"/>
                </a:lnTo>
                <a:lnTo>
                  <a:pt x="1266599" y="1058342"/>
                </a:lnTo>
                <a:lnTo>
                  <a:pt x="1266601" y="1058379"/>
                </a:lnTo>
                <a:lnTo>
                  <a:pt x="1308135" y="1100369"/>
                </a:lnTo>
                <a:lnTo>
                  <a:pt x="1312183" y="1100818"/>
                </a:lnTo>
                <a:lnTo>
                  <a:pt x="1316492" y="1101724"/>
                </a:lnTo>
                <a:lnTo>
                  <a:pt x="1320347" y="1102631"/>
                </a:lnTo>
                <a:lnTo>
                  <a:pt x="1324429" y="1103764"/>
                </a:lnTo>
                <a:lnTo>
                  <a:pt x="1328512" y="1105350"/>
                </a:lnTo>
                <a:lnTo>
                  <a:pt x="1332367" y="1106936"/>
                </a:lnTo>
                <a:lnTo>
                  <a:pt x="1336676" y="1108749"/>
                </a:lnTo>
                <a:lnTo>
                  <a:pt x="1340531" y="1110789"/>
                </a:lnTo>
                <a:lnTo>
                  <a:pt x="1344387" y="1113055"/>
                </a:lnTo>
                <a:lnTo>
                  <a:pt x="1348242" y="1115774"/>
                </a:lnTo>
                <a:lnTo>
                  <a:pt x="1352097" y="1118493"/>
                </a:lnTo>
                <a:lnTo>
                  <a:pt x="1355726" y="1121439"/>
                </a:lnTo>
                <a:lnTo>
                  <a:pt x="1359808" y="1124838"/>
                </a:lnTo>
                <a:lnTo>
                  <a:pt x="1363437" y="1128464"/>
                </a:lnTo>
                <a:lnTo>
                  <a:pt x="1366612" y="1132089"/>
                </a:lnTo>
                <a:lnTo>
                  <a:pt x="1369787" y="1135715"/>
                </a:lnTo>
                <a:lnTo>
                  <a:pt x="1372962" y="1139567"/>
                </a:lnTo>
                <a:lnTo>
                  <a:pt x="1375456" y="1143420"/>
                </a:lnTo>
                <a:lnTo>
                  <a:pt x="1378178" y="1147272"/>
                </a:lnTo>
                <a:lnTo>
                  <a:pt x="1380446" y="1151124"/>
                </a:lnTo>
                <a:lnTo>
                  <a:pt x="1382260" y="1154976"/>
                </a:lnTo>
                <a:lnTo>
                  <a:pt x="1384074" y="1159282"/>
                </a:lnTo>
                <a:lnTo>
                  <a:pt x="1385662" y="1163134"/>
                </a:lnTo>
                <a:lnTo>
                  <a:pt x="1387249" y="1167213"/>
                </a:lnTo>
                <a:lnTo>
                  <a:pt x="1388156" y="1171292"/>
                </a:lnTo>
                <a:lnTo>
                  <a:pt x="1389063" y="1175371"/>
                </a:lnTo>
                <a:lnTo>
                  <a:pt x="1389744" y="1179450"/>
                </a:lnTo>
                <a:lnTo>
                  <a:pt x="1390173" y="1183307"/>
                </a:lnTo>
                <a:lnTo>
                  <a:pt x="1474767" y="1268830"/>
                </a:lnTo>
                <a:lnTo>
                  <a:pt x="1619605" y="1414517"/>
                </a:lnTo>
                <a:lnTo>
                  <a:pt x="1622559" y="1417461"/>
                </a:lnTo>
                <a:lnTo>
                  <a:pt x="1625741" y="1420406"/>
                </a:lnTo>
                <a:lnTo>
                  <a:pt x="1628923" y="1422671"/>
                </a:lnTo>
                <a:lnTo>
                  <a:pt x="1631877" y="1424936"/>
                </a:lnTo>
                <a:lnTo>
                  <a:pt x="1635286" y="1426974"/>
                </a:lnTo>
                <a:lnTo>
                  <a:pt x="1638468" y="1429013"/>
                </a:lnTo>
                <a:lnTo>
                  <a:pt x="1641877" y="1430825"/>
                </a:lnTo>
                <a:lnTo>
                  <a:pt x="1645286" y="1432410"/>
                </a:lnTo>
                <a:lnTo>
                  <a:pt x="1648923" y="1433769"/>
                </a:lnTo>
                <a:lnTo>
                  <a:pt x="1652332" y="1435128"/>
                </a:lnTo>
                <a:lnTo>
                  <a:pt x="1655968" y="1435808"/>
                </a:lnTo>
                <a:lnTo>
                  <a:pt x="1659377" y="1436940"/>
                </a:lnTo>
                <a:lnTo>
                  <a:pt x="1663013" y="1437393"/>
                </a:lnTo>
                <a:lnTo>
                  <a:pt x="1666649" y="1437846"/>
                </a:lnTo>
                <a:lnTo>
                  <a:pt x="1670286" y="1438073"/>
                </a:lnTo>
                <a:lnTo>
                  <a:pt x="1673922" y="1438073"/>
                </a:lnTo>
                <a:lnTo>
                  <a:pt x="1677558" y="1437846"/>
                </a:lnTo>
                <a:lnTo>
                  <a:pt x="1681195" y="1437620"/>
                </a:lnTo>
                <a:lnTo>
                  <a:pt x="1684376" y="1437167"/>
                </a:lnTo>
                <a:lnTo>
                  <a:pt x="1688013" y="1436261"/>
                </a:lnTo>
                <a:lnTo>
                  <a:pt x="1691649" y="1435581"/>
                </a:lnTo>
                <a:lnTo>
                  <a:pt x="1695285" y="1434449"/>
                </a:lnTo>
                <a:lnTo>
                  <a:pt x="1698694" y="1433316"/>
                </a:lnTo>
                <a:lnTo>
                  <a:pt x="1702330" y="1431957"/>
                </a:lnTo>
                <a:lnTo>
                  <a:pt x="1705739" y="1430145"/>
                </a:lnTo>
                <a:lnTo>
                  <a:pt x="1709148" y="1428333"/>
                </a:lnTo>
                <a:lnTo>
                  <a:pt x="1712785" y="1426521"/>
                </a:lnTo>
                <a:lnTo>
                  <a:pt x="1715966" y="1424256"/>
                </a:lnTo>
                <a:lnTo>
                  <a:pt x="1719375" y="1421765"/>
                </a:lnTo>
                <a:lnTo>
                  <a:pt x="1722557" y="1419273"/>
                </a:lnTo>
                <a:lnTo>
                  <a:pt x="1725739" y="1416329"/>
                </a:lnTo>
                <a:lnTo>
                  <a:pt x="1728921" y="1413611"/>
                </a:lnTo>
                <a:lnTo>
                  <a:pt x="1731648" y="1410440"/>
                </a:lnTo>
                <a:lnTo>
                  <a:pt x="1734602" y="1407269"/>
                </a:lnTo>
                <a:lnTo>
                  <a:pt x="1737102" y="1404325"/>
                </a:lnTo>
                <a:lnTo>
                  <a:pt x="1739602" y="1400927"/>
                </a:lnTo>
                <a:lnTo>
                  <a:pt x="1741875" y="1397530"/>
                </a:lnTo>
                <a:lnTo>
                  <a:pt x="1743920" y="1394132"/>
                </a:lnTo>
                <a:lnTo>
                  <a:pt x="1745739" y="1390735"/>
                </a:lnTo>
                <a:lnTo>
                  <a:pt x="1747557" y="1387337"/>
                </a:lnTo>
                <a:lnTo>
                  <a:pt x="1748920" y="1383713"/>
                </a:lnTo>
                <a:lnTo>
                  <a:pt x="1750284" y="1380089"/>
                </a:lnTo>
                <a:lnTo>
                  <a:pt x="1751420" y="1376918"/>
                </a:lnTo>
                <a:lnTo>
                  <a:pt x="1752329" y="1373294"/>
                </a:lnTo>
                <a:lnTo>
                  <a:pt x="1753011" y="1369670"/>
                </a:lnTo>
                <a:lnTo>
                  <a:pt x="1753693" y="1366046"/>
                </a:lnTo>
                <a:lnTo>
                  <a:pt x="1753920" y="1362196"/>
                </a:lnTo>
                <a:lnTo>
                  <a:pt x="1754147" y="1358572"/>
                </a:lnTo>
                <a:lnTo>
                  <a:pt x="1754147" y="1355401"/>
                </a:lnTo>
                <a:lnTo>
                  <a:pt x="1753920" y="1351777"/>
                </a:lnTo>
                <a:lnTo>
                  <a:pt x="1753693" y="1348153"/>
                </a:lnTo>
                <a:lnTo>
                  <a:pt x="1752784" y="1344529"/>
                </a:lnTo>
                <a:lnTo>
                  <a:pt x="1752102" y="1340905"/>
                </a:lnTo>
                <a:lnTo>
                  <a:pt x="1751193" y="1337508"/>
                </a:lnTo>
                <a:lnTo>
                  <a:pt x="1750057" y="1333884"/>
                </a:lnTo>
                <a:lnTo>
                  <a:pt x="1748693" y="1330486"/>
                </a:lnTo>
                <a:lnTo>
                  <a:pt x="1747102" y="1327089"/>
                </a:lnTo>
                <a:lnTo>
                  <a:pt x="1745511" y="1323691"/>
                </a:lnTo>
                <a:lnTo>
                  <a:pt x="1743466" y="1320294"/>
                </a:lnTo>
                <a:lnTo>
                  <a:pt x="1741420" y="1316896"/>
                </a:lnTo>
                <a:lnTo>
                  <a:pt x="1738921" y="1313952"/>
                </a:lnTo>
                <a:lnTo>
                  <a:pt x="1736648" y="1310781"/>
                </a:lnTo>
                <a:lnTo>
                  <a:pt x="1733921" y="1307610"/>
                </a:lnTo>
                <a:lnTo>
                  <a:pt x="1730966" y="1304665"/>
                </a:lnTo>
                <a:lnTo>
                  <a:pt x="1363702" y="934567"/>
                </a:lnTo>
                <a:lnTo>
                  <a:pt x="1363760" y="934508"/>
                </a:lnTo>
                <a:lnTo>
                  <a:pt x="1363663" y="934410"/>
                </a:lnTo>
                <a:lnTo>
                  <a:pt x="1377293" y="920593"/>
                </a:lnTo>
                <a:lnTo>
                  <a:pt x="1638926" y="1184031"/>
                </a:lnTo>
                <a:lnTo>
                  <a:pt x="1745057" y="1290849"/>
                </a:lnTo>
                <a:lnTo>
                  <a:pt x="1745200" y="1291011"/>
                </a:lnTo>
                <a:lnTo>
                  <a:pt x="1748036" y="1293636"/>
                </a:lnTo>
                <a:lnTo>
                  <a:pt x="1750763" y="1296354"/>
                </a:lnTo>
                <a:lnTo>
                  <a:pt x="1753943" y="1298619"/>
                </a:lnTo>
                <a:lnTo>
                  <a:pt x="1757350" y="1301111"/>
                </a:lnTo>
                <a:lnTo>
                  <a:pt x="1760304" y="1303376"/>
                </a:lnTo>
                <a:lnTo>
                  <a:pt x="1763711" y="1305188"/>
                </a:lnTo>
                <a:lnTo>
                  <a:pt x="1767119" y="1307000"/>
                </a:lnTo>
                <a:lnTo>
                  <a:pt x="1770526" y="1308585"/>
                </a:lnTo>
                <a:lnTo>
                  <a:pt x="1774161" y="1309944"/>
                </a:lnTo>
                <a:lnTo>
                  <a:pt x="1777569" y="1311077"/>
                </a:lnTo>
                <a:lnTo>
                  <a:pt x="1780976" y="1312209"/>
                </a:lnTo>
                <a:lnTo>
                  <a:pt x="1784611" y="1312889"/>
                </a:lnTo>
                <a:lnTo>
                  <a:pt x="1788246" y="1313568"/>
                </a:lnTo>
                <a:lnTo>
                  <a:pt x="1791880" y="1314021"/>
                </a:lnTo>
                <a:lnTo>
                  <a:pt x="1795515" y="1314248"/>
                </a:lnTo>
                <a:lnTo>
                  <a:pt x="1798923" y="1314248"/>
                </a:lnTo>
                <a:lnTo>
                  <a:pt x="1802558" y="1314021"/>
                </a:lnTo>
                <a:lnTo>
                  <a:pt x="1806192" y="1313795"/>
                </a:lnTo>
                <a:lnTo>
                  <a:pt x="1809827" y="1313115"/>
                </a:lnTo>
                <a:lnTo>
                  <a:pt x="1813462" y="1312662"/>
                </a:lnTo>
                <a:lnTo>
                  <a:pt x="1817096" y="1311756"/>
                </a:lnTo>
                <a:lnTo>
                  <a:pt x="1820277" y="1310624"/>
                </a:lnTo>
                <a:lnTo>
                  <a:pt x="1823912" y="1309265"/>
                </a:lnTo>
                <a:lnTo>
                  <a:pt x="1827546" y="1308132"/>
                </a:lnTo>
                <a:lnTo>
                  <a:pt x="1830954" y="1306320"/>
                </a:lnTo>
                <a:lnTo>
                  <a:pt x="1834361" y="1304508"/>
                </a:lnTo>
                <a:lnTo>
                  <a:pt x="1837769" y="1302696"/>
                </a:lnTo>
                <a:lnTo>
                  <a:pt x="1841177" y="1300205"/>
                </a:lnTo>
                <a:lnTo>
                  <a:pt x="1844584" y="1297940"/>
                </a:lnTo>
                <a:lnTo>
                  <a:pt x="1847537" y="1295448"/>
                </a:lnTo>
                <a:lnTo>
                  <a:pt x="1850718" y="1292504"/>
                </a:lnTo>
                <a:lnTo>
                  <a:pt x="1853898" y="1289560"/>
                </a:lnTo>
                <a:lnTo>
                  <a:pt x="1857079" y="1286615"/>
                </a:lnTo>
                <a:lnTo>
                  <a:pt x="1859805" y="1283444"/>
                </a:lnTo>
                <a:lnTo>
                  <a:pt x="1862531" y="1280273"/>
                </a:lnTo>
                <a:lnTo>
                  <a:pt x="1864802" y="1276876"/>
                </a:lnTo>
                <a:lnTo>
                  <a:pt x="1867074" y="1273478"/>
                </a:lnTo>
                <a:lnTo>
                  <a:pt x="1869119" y="1270307"/>
                </a:lnTo>
                <a:lnTo>
                  <a:pt x="1870936" y="1266910"/>
                </a:lnTo>
                <a:lnTo>
                  <a:pt x="1872526" y="1263512"/>
                </a:lnTo>
                <a:lnTo>
                  <a:pt x="1874116" y="1259888"/>
                </a:lnTo>
                <a:lnTo>
                  <a:pt x="1875479" y="1256491"/>
                </a:lnTo>
                <a:lnTo>
                  <a:pt x="1876388" y="1252867"/>
                </a:lnTo>
                <a:lnTo>
                  <a:pt x="1877524" y="1249243"/>
                </a:lnTo>
                <a:lnTo>
                  <a:pt x="1878206" y="1245619"/>
                </a:lnTo>
                <a:lnTo>
                  <a:pt x="1878887" y="1241995"/>
                </a:lnTo>
                <a:lnTo>
                  <a:pt x="1879114" y="1238371"/>
                </a:lnTo>
                <a:lnTo>
                  <a:pt x="1879341" y="1234973"/>
                </a:lnTo>
                <a:lnTo>
                  <a:pt x="1879341" y="1231349"/>
                </a:lnTo>
                <a:lnTo>
                  <a:pt x="1879114" y="1227725"/>
                </a:lnTo>
                <a:lnTo>
                  <a:pt x="1878660" y="1224101"/>
                </a:lnTo>
                <a:lnTo>
                  <a:pt x="1877978" y="1220477"/>
                </a:lnTo>
                <a:lnTo>
                  <a:pt x="1877297" y="1216853"/>
                </a:lnTo>
                <a:lnTo>
                  <a:pt x="1876388" y="1213456"/>
                </a:lnTo>
                <a:lnTo>
                  <a:pt x="1875252" y="1209832"/>
                </a:lnTo>
                <a:lnTo>
                  <a:pt x="1873889" y="1206435"/>
                </a:lnTo>
                <a:lnTo>
                  <a:pt x="1872299" y="1203037"/>
                </a:lnTo>
                <a:lnTo>
                  <a:pt x="1870482" y="1199866"/>
                </a:lnTo>
                <a:lnTo>
                  <a:pt x="1868664" y="1196469"/>
                </a:lnTo>
                <a:lnTo>
                  <a:pt x="1866620" y="1193071"/>
                </a:lnTo>
                <a:lnTo>
                  <a:pt x="1864348" y="1189900"/>
                </a:lnTo>
                <a:lnTo>
                  <a:pt x="1861849" y="1186729"/>
                </a:lnTo>
                <a:lnTo>
                  <a:pt x="1859123" y="1183785"/>
                </a:lnTo>
                <a:lnTo>
                  <a:pt x="1856170" y="1180614"/>
                </a:lnTo>
                <a:lnTo>
                  <a:pt x="1488834" y="810289"/>
                </a:lnTo>
                <a:lnTo>
                  <a:pt x="1502464" y="796925"/>
                </a:lnTo>
                <a:lnTo>
                  <a:pt x="1502526" y="796987"/>
                </a:lnTo>
                <a:lnTo>
                  <a:pt x="1502700" y="796816"/>
                </a:lnTo>
                <a:lnTo>
                  <a:pt x="1856040" y="1152813"/>
                </a:lnTo>
                <a:lnTo>
                  <a:pt x="1858992" y="1155531"/>
                </a:lnTo>
                <a:lnTo>
                  <a:pt x="1861944" y="1158249"/>
                </a:lnTo>
                <a:lnTo>
                  <a:pt x="1865123" y="1160740"/>
                </a:lnTo>
                <a:lnTo>
                  <a:pt x="1868530" y="1163004"/>
                </a:lnTo>
                <a:lnTo>
                  <a:pt x="1871709" y="1165269"/>
                </a:lnTo>
                <a:lnTo>
                  <a:pt x="1875115" y="1167081"/>
                </a:lnTo>
                <a:lnTo>
                  <a:pt x="1878294" y="1168892"/>
                </a:lnTo>
                <a:lnTo>
                  <a:pt x="1881700" y="1170251"/>
                </a:lnTo>
                <a:lnTo>
                  <a:pt x="1885107" y="1171836"/>
                </a:lnTo>
                <a:lnTo>
                  <a:pt x="1888740" y="1172969"/>
                </a:lnTo>
                <a:lnTo>
                  <a:pt x="1892146" y="1173874"/>
                </a:lnTo>
                <a:lnTo>
                  <a:pt x="1895780" y="1174780"/>
                </a:lnTo>
                <a:lnTo>
                  <a:pt x="1899413" y="1175460"/>
                </a:lnTo>
                <a:lnTo>
                  <a:pt x="1902819" y="1175686"/>
                </a:lnTo>
                <a:lnTo>
                  <a:pt x="1906452" y="1176139"/>
                </a:lnTo>
                <a:lnTo>
                  <a:pt x="1910086" y="1176139"/>
                </a:lnTo>
                <a:lnTo>
                  <a:pt x="1913719" y="1176139"/>
                </a:lnTo>
                <a:lnTo>
                  <a:pt x="1917352" y="1175686"/>
                </a:lnTo>
                <a:lnTo>
                  <a:pt x="1920986" y="1175233"/>
                </a:lnTo>
                <a:lnTo>
                  <a:pt x="1924619" y="1174554"/>
                </a:lnTo>
                <a:lnTo>
                  <a:pt x="1928252" y="1173648"/>
                </a:lnTo>
                <a:lnTo>
                  <a:pt x="1931659" y="1172742"/>
                </a:lnTo>
                <a:lnTo>
                  <a:pt x="1935292" y="1171383"/>
                </a:lnTo>
                <a:lnTo>
                  <a:pt x="1938698" y="1169798"/>
                </a:lnTo>
                <a:lnTo>
                  <a:pt x="1942331" y="1168213"/>
                </a:lnTo>
                <a:lnTo>
                  <a:pt x="1945511" y="1166401"/>
                </a:lnTo>
                <a:lnTo>
                  <a:pt x="1948917" y="1164363"/>
                </a:lnTo>
                <a:lnTo>
                  <a:pt x="1952323" y="1162325"/>
                </a:lnTo>
                <a:lnTo>
                  <a:pt x="1955729" y="1160060"/>
                </a:lnTo>
                <a:lnTo>
                  <a:pt x="1958908" y="1157343"/>
                </a:lnTo>
                <a:lnTo>
                  <a:pt x="1962088" y="1154625"/>
                </a:lnTo>
                <a:lnTo>
                  <a:pt x="1965040" y="1151681"/>
                </a:lnTo>
                <a:lnTo>
                  <a:pt x="1968219" y="1148511"/>
                </a:lnTo>
                <a:lnTo>
                  <a:pt x="1971171" y="1145567"/>
                </a:lnTo>
                <a:lnTo>
                  <a:pt x="1973669" y="1142170"/>
                </a:lnTo>
                <a:lnTo>
                  <a:pt x="1975940" y="1138999"/>
                </a:lnTo>
                <a:lnTo>
                  <a:pt x="1978438" y="1135602"/>
                </a:lnTo>
                <a:lnTo>
                  <a:pt x="1980481" y="1132205"/>
                </a:lnTo>
                <a:lnTo>
                  <a:pt x="1982298" y="1128809"/>
                </a:lnTo>
                <a:lnTo>
                  <a:pt x="1983887" y="1125185"/>
                </a:lnTo>
                <a:lnTo>
                  <a:pt x="1985250" y="1122015"/>
                </a:lnTo>
                <a:lnTo>
                  <a:pt x="1986612" y="1118391"/>
                </a:lnTo>
                <a:lnTo>
                  <a:pt x="1987748" y="1114994"/>
                </a:lnTo>
                <a:lnTo>
                  <a:pt x="1988656" y="1111371"/>
                </a:lnTo>
                <a:lnTo>
                  <a:pt x="1989565" y="1107748"/>
                </a:lnTo>
                <a:lnTo>
                  <a:pt x="1990019" y="1104124"/>
                </a:lnTo>
                <a:lnTo>
                  <a:pt x="1990246" y="1100501"/>
                </a:lnTo>
                <a:lnTo>
                  <a:pt x="1990473" y="1096877"/>
                </a:lnTo>
                <a:lnTo>
                  <a:pt x="1990473" y="1093254"/>
                </a:lnTo>
                <a:lnTo>
                  <a:pt x="1990246" y="1089631"/>
                </a:lnTo>
                <a:lnTo>
                  <a:pt x="1990019" y="1086234"/>
                </a:lnTo>
                <a:lnTo>
                  <a:pt x="1989337" y="1082610"/>
                </a:lnTo>
                <a:lnTo>
                  <a:pt x="1988429" y="1078987"/>
                </a:lnTo>
                <a:lnTo>
                  <a:pt x="1987748" y="1075590"/>
                </a:lnTo>
                <a:lnTo>
                  <a:pt x="1986385" y="1071967"/>
                </a:lnTo>
                <a:lnTo>
                  <a:pt x="1985023" y="1068570"/>
                </a:lnTo>
                <a:lnTo>
                  <a:pt x="1983433" y="1064946"/>
                </a:lnTo>
                <a:lnTo>
                  <a:pt x="1982071" y="1061549"/>
                </a:lnTo>
                <a:lnTo>
                  <a:pt x="1979800" y="1058605"/>
                </a:lnTo>
                <a:lnTo>
                  <a:pt x="1977756" y="1055209"/>
                </a:lnTo>
                <a:lnTo>
                  <a:pt x="1975485" y="1051812"/>
                </a:lnTo>
                <a:lnTo>
                  <a:pt x="1973215" y="1048641"/>
                </a:lnTo>
                <a:lnTo>
                  <a:pt x="1970490" y="1045471"/>
                </a:lnTo>
                <a:lnTo>
                  <a:pt x="1967765" y="1042753"/>
                </a:lnTo>
                <a:lnTo>
                  <a:pt x="1503638" y="575211"/>
                </a:lnTo>
                <a:lnTo>
                  <a:pt x="1503529" y="575271"/>
                </a:lnTo>
                <a:lnTo>
                  <a:pt x="1500577" y="576630"/>
                </a:lnTo>
                <a:lnTo>
                  <a:pt x="1498079" y="578441"/>
                </a:lnTo>
                <a:lnTo>
                  <a:pt x="1494899" y="580480"/>
                </a:lnTo>
                <a:lnTo>
                  <a:pt x="1491947" y="582971"/>
                </a:lnTo>
                <a:lnTo>
                  <a:pt x="1488995" y="585689"/>
                </a:lnTo>
                <a:lnTo>
                  <a:pt x="1482409" y="592030"/>
                </a:lnTo>
                <a:lnTo>
                  <a:pt x="1475597" y="599278"/>
                </a:lnTo>
                <a:lnTo>
                  <a:pt x="1468330" y="607658"/>
                </a:lnTo>
                <a:lnTo>
                  <a:pt x="1460836" y="616717"/>
                </a:lnTo>
                <a:lnTo>
                  <a:pt x="1453115" y="626456"/>
                </a:lnTo>
                <a:lnTo>
                  <a:pt x="1436537" y="647518"/>
                </a:lnTo>
                <a:lnTo>
                  <a:pt x="1418824" y="669714"/>
                </a:lnTo>
                <a:lnTo>
                  <a:pt x="1409514" y="681264"/>
                </a:lnTo>
                <a:lnTo>
                  <a:pt x="1400203" y="692362"/>
                </a:lnTo>
                <a:lnTo>
                  <a:pt x="1390211" y="703459"/>
                </a:lnTo>
                <a:lnTo>
                  <a:pt x="1380446" y="714331"/>
                </a:lnTo>
                <a:lnTo>
                  <a:pt x="1370227" y="724749"/>
                </a:lnTo>
                <a:lnTo>
                  <a:pt x="1360235" y="734714"/>
                </a:lnTo>
                <a:lnTo>
                  <a:pt x="1354785" y="739470"/>
                </a:lnTo>
                <a:lnTo>
                  <a:pt x="1349562" y="744226"/>
                </a:lnTo>
                <a:lnTo>
                  <a:pt x="1344339" y="748529"/>
                </a:lnTo>
                <a:lnTo>
                  <a:pt x="1338889" y="752606"/>
                </a:lnTo>
                <a:lnTo>
                  <a:pt x="1333439" y="756909"/>
                </a:lnTo>
                <a:lnTo>
                  <a:pt x="1328216" y="760533"/>
                </a:lnTo>
                <a:lnTo>
                  <a:pt x="1322766" y="764157"/>
                </a:lnTo>
                <a:lnTo>
                  <a:pt x="1317315" y="767101"/>
                </a:lnTo>
                <a:lnTo>
                  <a:pt x="1311638" y="770272"/>
                </a:lnTo>
                <a:lnTo>
                  <a:pt x="1306188" y="772763"/>
                </a:lnTo>
                <a:lnTo>
                  <a:pt x="1300738" y="775481"/>
                </a:lnTo>
                <a:lnTo>
                  <a:pt x="1295061" y="777519"/>
                </a:lnTo>
                <a:lnTo>
                  <a:pt x="1289383" y="779104"/>
                </a:lnTo>
                <a:lnTo>
                  <a:pt x="1283933" y="780690"/>
                </a:lnTo>
                <a:lnTo>
                  <a:pt x="1278029" y="781596"/>
                </a:lnTo>
                <a:lnTo>
                  <a:pt x="1272352" y="782275"/>
                </a:lnTo>
                <a:lnTo>
                  <a:pt x="1266674" y="782728"/>
                </a:lnTo>
                <a:lnTo>
                  <a:pt x="1260997" y="782502"/>
                </a:lnTo>
                <a:lnTo>
                  <a:pt x="1255320" y="781822"/>
                </a:lnTo>
                <a:lnTo>
                  <a:pt x="1249643" y="780916"/>
                </a:lnTo>
                <a:lnTo>
                  <a:pt x="1243738" y="779557"/>
                </a:lnTo>
                <a:lnTo>
                  <a:pt x="1238061" y="777519"/>
                </a:lnTo>
                <a:lnTo>
                  <a:pt x="1232384" y="775254"/>
                </a:lnTo>
                <a:lnTo>
                  <a:pt x="1226707" y="772310"/>
                </a:lnTo>
                <a:lnTo>
                  <a:pt x="1224436" y="770951"/>
                </a:lnTo>
                <a:lnTo>
                  <a:pt x="1221938" y="769139"/>
                </a:lnTo>
                <a:lnTo>
                  <a:pt x="1220121" y="767780"/>
                </a:lnTo>
                <a:lnTo>
                  <a:pt x="1218304" y="765515"/>
                </a:lnTo>
                <a:lnTo>
                  <a:pt x="1216488" y="763477"/>
                </a:lnTo>
                <a:lnTo>
                  <a:pt x="1215352" y="761439"/>
                </a:lnTo>
                <a:lnTo>
                  <a:pt x="1213990" y="759174"/>
                </a:lnTo>
                <a:lnTo>
                  <a:pt x="1212854" y="756456"/>
                </a:lnTo>
                <a:lnTo>
                  <a:pt x="1211946" y="753965"/>
                </a:lnTo>
                <a:lnTo>
                  <a:pt x="1211037" y="751021"/>
                </a:lnTo>
                <a:lnTo>
                  <a:pt x="1210356" y="748303"/>
                </a:lnTo>
                <a:lnTo>
                  <a:pt x="1210129" y="745132"/>
                </a:lnTo>
                <a:lnTo>
                  <a:pt x="1209675" y="741961"/>
                </a:lnTo>
                <a:lnTo>
                  <a:pt x="1209675" y="738564"/>
                </a:lnTo>
                <a:lnTo>
                  <a:pt x="1209675" y="731317"/>
                </a:lnTo>
                <a:lnTo>
                  <a:pt x="1210356" y="723843"/>
                </a:lnTo>
                <a:lnTo>
                  <a:pt x="1211492" y="715916"/>
                </a:lnTo>
                <a:lnTo>
                  <a:pt x="1213308" y="707310"/>
                </a:lnTo>
                <a:lnTo>
                  <a:pt x="1215352" y="698250"/>
                </a:lnTo>
                <a:lnTo>
                  <a:pt x="1217850" y="688965"/>
                </a:lnTo>
                <a:lnTo>
                  <a:pt x="1220802" y="679226"/>
                </a:lnTo>
                <a:lnTo>
                  <a:pt x="1224436" y="668808"/>
                </a:lnTo>
                <a:lnTo>
                  <a:pt x="1228069" y="658163"/>
                </a:lnTo>
                <a:lnTo>
                  <a:pt x="1232157" y="647292"/>
                </a:lnTo>
                <a:lnTo>
                  <a:pt x="1236471" y="636194"/>
                </a:lnTo>
                <a:lnTo>
                  <a:pt x="1246236" y="612640"/>
                </a:lnTo>
                <a:lnTo>
                  <a:pt x="1256910" y="587954"/>
                </a:lnTo>
                <a:lnTo>
                  <a:pt x="1268037" y="562588"/>
                </a:lnTo>
                <a:lnTo>
                  <a:pt x="1291881" y="509591"/>
                </a:lnTo>
                <a:lnTo>
                  <a:pt x="1303917" y="482413"/>
                </a:lnTo>
                <a:lnTo>
                  <a:pt x="1315726" y="454782"/>
                </a:lnTo>
                <a:lnTo>
                  <a:pt x="1319586" y="445723"/>
                </a:lnTo>
                <a:lnTo>
                  <a:pt x="1324128" y="437570"/>
                </a:lnTo>
                <a:lnTo>
                  <a:pt x="1328523" y="430057"/>
                </a:lnTo>
                <a:lnTo>
                  <a:pt x="1313563" y="426595"/>
                </a:lnTo>
                <a:lnTo>
                  <a:pt x="1295433" y="422524"/>
                </a:lnTo>
                <a:lnTo>
                  <a:pt x="1275036" y="418002"/>
                </a:lnTo>
                <a:lnTo>
                  <a:pt x="1252826" y="413705"/>
                </a:lnTo>
                <a:lnTo>
                  <a:pt x="1204555" y="404433"/>
                </a:lnTo>
                <a:lnTo>
                  <a:pt x="1154923" y="394935"/>
                </a:lnTo>
                <a:lnTo>
                  <a:pt x="1066085" y="378653"/>
                </a:lnTo>
                <a:lnTo>
                  <a:pt x="1034357" y="372548"/>
                </a:lnTo>
                <a:lnTo>
                  <a:pt x="1016000" y="368929"/>
                </a:lnTo>
                <a:lnTo>
                  <a:pt x="1020521" y="356040"/>
                </a:lnTo>
                <a:lnTo>
                  <a:pt x="831274" y="874760"/>
                </a:lnTo>
                <a:lnTo>
                  <a:pt x="912106" y="954559"/>
                </a:lnTo>
                <a:lnTo>
                  <a:pt x="981892" y="885982"/>
                </a:lnTo>
                <a:lnTo>
                  <a:pt x="984838" y="882816"/>
                </a:lnTo>
                <a:lnTo>
                  <a:pt x="988236" y="880102"/>
                </a:lnTo>
                <a:lnTo>
                  <a:pt x="991635" y="877388"/>
                </a:lnTo>
                <a:lnTo>
                  <a:pt x="995034" y="874900"/>
                </a:lnTo>
                <a:lnTo>
                  <a:pt x="998659" y="872864"/>
                </a:lnTo>
                <a:lnTo>
                  <a:pt x="1002284" y="870603"/>
                </a:lnTo>
                <a:lnTo>
                  <a:pt x="1005909" y="868567"/>
                </a:lnTo>
                <a:lnTo>
                  <a:pt x="1009535" y="866758"/>
                </a:lnTo>
                <a:lnTo>
                  <a:pt x="1013387" y="865627"/>
                </a:lnTo>
                <a:lnTo>
                  <a:pt x="1017238" y="864044"/>
                </a:lnTo>
                <a:lnTo>
                  <a:pt x="1021090" y="862913"/>
                </a:lnTo>
                <a:lnTo>
                  <a:pt x="1025169" y="862008"/>
                </a:lnTo>
                <a:lnTo>
                  <a:pt x="1029247" y="861330"/>
                </a:lnTo>
                <a:lnTo>
                  <a:pt x="1033099" y="860651"/>
                </a:lnTo>
                <a:lnTo>
                  <a:pt x="1037177" y="860425"/>
                </a:lnTo>
                <a:lnTo>
                  <a:pt x="1041483" y="860425"/>
                </a:lnTo>
                <a:lnTo>
                  <a:pt x="1045334" y="860425"/>
                </a:lnTo>
                <a:lnTo>
                  <a:pt x="1049413" y="860651"/>
                </a:lnTo>
                <a:lnTo>
                  <a:pt x="1053491" y="861104"/>
                </a:lnTo>
                <a:lnTo>
                  <a:pt x="1057796" y="862008"/>
                </a:lnTo>
                <a:lnTo>
                  <a:pt x="1061875" y="862913"/>
                </a:lnTo>
                <a:lnTo>
                  <a:pt x="1065727" y="864044"/>
                </a:lnTo>
                <a:lnTo>
                  <a:pt x="1069805" y="865627"/>
                </a:lnTo>
                <a:lnTo>
                  <a:pt x="1073884" y="866984"/>
                </a:lnTo>
                <a:lnTo>
                  <a:pt x="1077962" y="868793"/>
                </a:lnTo>
                <a:lnTo>
                  <a:pt x="1081814" y="871055"/>
                </a:lnTo>
                <a:lnTo>
                  <a:pt x="1085666" y="873317"/>
                </a:lnTo>
                <a:lnTo>
                  <a:pt x="1089517" y="875804"/>
                </a:lnTo>
                <a:lnTo>
                  <a:pt x="1093369" y="878745"/>
                </a:lnTo>
                <a:lnTo>
                  <a:pt x="1096995" y="881911"/>
                </a:lnTo>
                <a:lnTo>
                  <a:pt x="1101073" y="884851"/>
                </a:lnTo>
                <a:lnTo>
                  <a:pt x="1104698" y="888470"/>
                </a:lnTo>
                <a:lnTo>
                  <a:pt x="1107870" y="892088"/>
                </a:lnTo>
                <a:lnTo>
                  <a:pt x="1111043" y="895707"/>
                </a:lnTo>
                <a:lnTo>
                  <a:pt x="1114215" y="899778"/>
                </a:lnTo>
                <a:lnTo>
                  <a:pt x="1116707" y="903623"/>
                </a:lnTo>
                <a:lnTo>
                  <a:pt x="1119426" y="907467"/>
                </a:lnTo>
                <a:lnTo>
                  <a:pt x="1121692" y="911312"/>
                </a:lnTo>
                <a:lnTo>
                  <a:pt x="1123731" y="915157"/>
                </a:lnTo>
                <a:lnTo>
                  <a:pt x="1125544" y="919228"/>
                </a:lnTo>
                <a:lnTo>
                  <a:pt x="1127130" y="923299"/>
                </a:lnTo>
                <a:lnTo>
                  <a:pt x="1128489" y="927370"/>
                </a:lnTo>
                <a:lnTo>
                  <a:pt x="1129396" y="931441"/>
                </a:lnTo>
                <a:lnTo>
                  <a:pt x="1130529" y="935286"/>
                </a:lnTo>
                <a:lnTo>
                  <a:pt x="1130982" y="939583"/>
                </a:lnTo>
                <a:lnTo>
                  <a:pt x="1131435" y="943654"/>
                </a:lnTo>
                <a:lnTo>
                  <a:pt x="1131888" y="947725"/>
                </a:lnTo>
                <a:lnTo>
                  <a:pt x="1131888" y="951569"/>
                </a:lnTo>
                <a:lnTo>
                  <a:pt x="1131435" y="955867"/>
                </a:lnTo>
                <a:lnTo>
                  <a:pt x="1131208" y="959938"/>
                </a:lnTo>
                <a:lnTo>
                  <a:pt x="1130529" y="963782"/>
                </a:lnTo>
                <a:lnTo>
                  <a:pt x="1129622" y="967627"/>
                </a:lnTo>
                <a:lnTo>
                  <a:pt x="1128942" y="971698"/>
                </a:lnTo>
                <a:lnTo>
                  <a:pt x="1127583" y="975769"/>
                </a:lnTo>
                <a:lnTo>
                  <a:pt x="1126450" y="979388"/>
                </a:lnTo>
                <a:lnTo>
                  <a:pt x="1124637" y="983233"/>
                </a:lnTo>
                <a:lnTo>
                  <a:pt x="1123051" y="986851"/>
                </a:lnTo>
                <a:lnTo>
                  <a:pt x="1121012" y="990696"/>
                </a:lnTo>
                <a:lnTo>
                  <a:pt x="1118746" y="994088"/>
                </a:lnTo>
                <a:lnTo>
                  <a:pt x="1116480" y="997707"/>
                </a:lnTo>
                <a:lnTo>
                  <a:pt x="1113988" y="1001099"/>
                </a:lnTo>
                <a:lnTo>
                  <a:pt x="1111043" y="1004492"/>
                </a:lnTo>
                <a:lnTo>
                  <a:pt x="1108324" y="1007658"/>
                </a:lnTo>
                <a:lnTo>
                  <a:pt x="1105378" y="1010825"/>
                </a:lnTo>
                <a:lnTo>
                  <a:pt x="1032646" y="1082519"/>
                </a:lnTo>
                <a:lnTo>
                  <a:pt x="1029247" y="1085685"/>
                </a:lnTo>
                <a:lnTo>
                  <a:pt x="1026075" y="1088399"/>
                </a:lnTo>
                <a:lnTo>
                  <a:pt x="1022676" y="1091113"/>
                </a:lnTo>
                <a:lnTo>
                  <a:pt x="1019051" y="1093375"/>
                </a:lnTo>
                <a:lnTo>
                  <a:pt x="1015652" y="1095636"/>
                </a:lnTo>
                <a:lnTo>
                  <a:pt x="1012027" y="1097672"/>
                </a:lnTo>
                <a:lnTo>
                  <a:pt x="1008175" y="1099707"/>
                </a:lnTo>
                <a:lnTo>
                  <a:pt x="1004550" y="1101290"/>
                </a:lnTo>
                <a:lnTo>
                  <a:pt x="1000698" y="1102873"/>
                </a:lnTo>
                <a:lnTo>
                  <a:pt x="996846" y="1104457"/>
                </a:lnTo>
                <a:lnTo>
                  <a:pt x="992994" y="1105587"/>
                </a:lnTo>
                <a:lnTo>
                  <a:pt x="989143" y="1106492"/>
                </a:lnTo>
                <a:lnTo>
                  <a:pt x="985291" y="1107397"/>
                </a:lnTo>
                <a:lnTo>
                  <a:pt x="980986" y="1107849"/>
                </a:lnTo>
                <a:lnTo>
                  <a:pt x="976907" y="1108075"/>
                </a:lnTo>
                <a:lnTo>
                  <a:pt x="973055" y="1108075"/>
                </a:lnTo>
                <a:lnTo>
                  <a:pt x="968977" y="1108075"/>
                </a:lnTo>
                <a:lnTo>
                  <a:pt x="964672" y="1107849"/>
                </a:lnTo>
                <a:lnTo>
                  <a:pt x="960820" y="1107397"/>
                </a:lnTo>
                <a:lnTo>
                  <a:pt x="956742" y="1106492"/>
                </a:lnTo>
                <a:lnTo>
                  <a:pt x="952663" y="1105814"/>
                </a:lnTo>
                <a:lnTo>
                  <a:pt x="948585" y="1104457"/>
                </a:lnTo>
                <a:lnTo>
                  <a:pt x="944506" y="1103100"/>
                </a:lnTo>
                <a:lnTo>
                  <a:pt x="940428" y="1101290"/>
                </a:lnTo>
                <a:lnTo>
                  <a:pt x="936576" y="1099481"/>
                </a:lnTo>
                <a:lnTo>
                  <a:pt x="932498" y="1097446"/>
                </a:lnTo>
                <a:lnTo>
                  <a:pt x="928646" y="1095184"/>
                </a:lnTo>
                <a:lnTo>
                  <a:pt x="924794" y="1092922"/>
                </a:lnTo>
                <a:lnTo>
                  <a:pt x="920942" y="1089982"/>
                </a:lnTo>
                <a:lnTo>
                  <a:pt x="917317" y="1086816"/>
                </a:lnTo>
                <a:lnTo>
                  <a:pt x="913465" y="1083876"/>
                </a:lnTo>
                <a:lnTo>
                  <a:pt x="910066" y="1080257"/>
                </a:lnTo>
                <a:lnTo>
                  <a:pt x="906441" y="1076638"/>
                </a:lnTo>
                <a:lnTo>
                  <a:pt x="903269" y="1072567"/>
                </a:lnTo>
                <a:lnTo>
                  <a:pt x="900323" y="1068949"/>
                </a:lnTo>
                <a:lnTo>
                  <a:pt x="897604" y="1065104"/>
                </a:lnTo>
                <a:lnTo>
                  <a:pt x="895112" y="1061259"/>
                </a:lnTo>
                <a:lnTo>
                  <a:pt x="892620" y="1057414"/>
                </a:lnTo>
                <a:lnTo>
                  <a:pt x="890807" y="1053343"/>
                </a:lnTo>
                <a:lnTo>
                  <a:pt x="888994" y="1049273"/>
                </a:lnTo>
                <a:lnTo>
                  <a:pt x="887182" y="1045202"/>
                </a:lnTo>
                <a:lnTo>
                  <a:pt x="886049" y="1041131"/>
                </a:lnTo>
                <a:lnTo>
                  <a:pt x="884916" y="1037286"/>
                </a:lnTo>
                <a:lnTo>
                  <a:pt x="884010" y="1032989"/>
                </a:lnTo>
                <a:lnTo>
                  <a:pt x="883330" y="1028918"/>
                </a:lnTo>
                <a:lnTo>
                  <a:pt x="882877" y="1024847"/>
                </a:lnTo>
                <a:lnTo>
                  <a:pt x="882650" y="1020776"/>
                </a:lnTo>
                <a:lnTo>
                  <a:pt x="882650" y="1016705"/>
                </a:lnTo>
                <a:lnTo>
                  <a:pt x="882877" y="1012634"/>
                </a:lnTo>
                <a:lnTo>
                  <a:pt x="883103" y="1008563"/>
                </a:lnTo>
                <a:lnTo>
                  <a:pt x="883556" y="1004718"/>
                </a:lnTo>
                <a:lnTo>
                  <a:pt x="884463" y="1000873"/>
                </a:lnTo>
                <a:lnTo>
                  <a:pt x="885369" y="996576"/>
                </a:lnTo>
                <a:lnTo>
                  <a:pt x="886729" y="992731"/>
                </a:lnTo>
                <a:lnTo>
                  <a:pt x="888088" y="988887"/>
                </a:lnTo>
                <a:lnTo>
                  <a:pt x="889674" y="985268"/>
                </a:lnTo>
                <a:lnTo>
                  <a:pt x="891487" y="981423"/>
                </a:lnTo>
                <a:lnTo>
                  <a:pt x="893526" y="977805"/>
                </a:lnTo>
                <a:lnTo>
                  <a:pt x="895565" y="974186"/>
                </a:lnTo>
                <a:lnTo>
                  <a:pt x="897831" y="970793"/>
                </a:lnTo>
                <a:lnTo>
                  <a:pt x="899168" y="969125"/>
                </a:lnTo>
                <a:lnTo>
                  <a:pt x="823997" y="894705"/>
                </a:lnTo>
                <a:lnTo>
                  <a:pt x="786694" y="996950"/>
                </a:lnTo>
                <a:lnTo>
                  <a:pt x="569913" y="918506"/>
                </a:lnTo>
                <a:lnTo>
                  <a:pt x="576730" y="900142"/>
                </a:lnTo>
                <a:lnTo>
                  <a:pt x="774878" y="972011"/>
                </a:lnTo>
                <a:lnTo>
                  <a:pt x="1005292" y="340832"/>
                </a:lnTo>
                <a:lnTo>
                  <a:pt x="807145" y="268963"/>
                </a:lnTo>
                <a:lnTo>
                  <a:pt x="813507" y="250825"/>
                </a:lnTo>
                <a:close/>
                <a:moveTo>
                  <a:pt x="2561371" y="0"/>
                </a:moveTo>
                <a:lnTo>
                  <a:pt x="2874963" y="861026"/>
                </a:lnTo>
                <a:lnTo>
                  <a:pt x="2371219" y="1044575"/>
                </a:lnTo>
                <a:lnTo>
                  <a:pt x="2057400" y="183323"/>
                </a:lnTo>
                <a:lnTo>
                  <a:pt x="2561371" y="0"/>
                </a:lnTo>
                <a:close/>
                <a:moveTo>
                  <a:pt x="313592" y="0"/>
                </a:moveTo>
                <a:lnTo>
                  <a:pt x="817563" y="183323"/>
                </a:lnTo>
                <a:lnTo>
                  <a:pt x="503744" y="1044575"/>
                </a:lnTo>
                <a:lnTo>
                  <a:pt x="0" y="861026"/>
                </a:lnTo>
                <a:lnTo>
                  <a:pt x="313592" y="0"/>
                </a:lnTo>
                <a:close/>
              </a:path>
            </a:pathLst>
          </a:custGeom>
          <a:solidFill>
            <a:schemeClr val="accent1"/>
          </a:solidFill>
          <a:ln>
            <a:noFill/>
          </a:ln>
          <a:effectLst>
            <a:outerShdw blurRad="50800" dist="38100" dir="5400000" algn="t" rotWithShape="0">
              <a:prstClr val="black">
                <a:alpha val="40000"/>
              </a:prstClr>
            </a:outerShdw>
          </a:effec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pPr algn="ctr">
              <a:defRPr/>
            </a:pPr>
            <a:endParaRPr lang="zh-CN" altLang="en-US">
              <a:solidFill>
                <a:srgbClr val="FFFFFF"/>
              </a:solidFill>
            </a:endParaRPr>
          </a:p>
        </p:txBody>
      </p:sp>
      <p:sp>
        <p:nvSpPr>
          <p:cNvPr id="29" name="KSO_Shape"/>
          <p:cNvSpPr/>
          <p:nvPr/>
        </p:nvSpPr>
        <p:spPr bwMode="auto">
          <a:xfrm>
            <a:off x="4818801" y="3431520"/>
            <a:ext cx="1905000" cy="1647825"/>
          </a:xfrm>
          <a:custGeom>
            <a:avLst/>
            <a:gdLst>
              <a:gd name="T0" fmla="*/ 560552 w 2209800"/>
              <a:gd name="T1" fmla="*/ 1213314 h 1909762"/>
              <a:gd name="T2" fmla="*/ 598050 w 2209800"/>
              <a:gd name="T3" fmla="*/ 1325500 h 1909762"/>
              <a:gd name="T4" fmla="*/ 728061 w 2209800"/>
              <a:gd name="T5" fmla="*/ 1513203 h 1909762"/>
              <a:gd name="T6" fmla="*/ 713281 w 2209800"/>
              <a:gd name="T7" fmla="*/ 1632503 h 1909762"/>
              <a:gd name="T8" fmla="*/ 275897 w 2209800"/>
              <a:gd name="T9" fmla="*/ 1619642 h 1909762"/>
              <a:gd name="T10" fmla="*/ 306552 w 2209800"/>
              <a:gd name="T11" fmla="*/ 1501711 h 1909762"/>
              <a:gd name="T12" fmla="*/ 420141 w 2209800"/>
              <a:gd name="T13" fmla="*/ 1293760 h 1909762"/>
              <a:gd name="T14" fmla="*/ 479534 w 2209800"/>
              <a:gd name="T15" fmla="*/ 1201822 h 1909762"/>
              <a:gd name="T16" fmla="*/ 1461048 w 2209800"/>
              <a:gd name="T17" fmla="*/ 1225623 h 1909762"/>
              <a:gd name="T18" fmla="*/ 1472270 w 2209800"/>
              <a:gd name="T19" fmla="*/ 1355593 h 1909762"/>
              <a:gd name="T20" fmla="*/ 1624725 w 2209800"/>
              <a:gd name="T21" fmla="*/ 1534815 h 1909762"/>
              <a:gd name="T22" fmla="*/ 1512778 w 2209800"/>
              <a:gd name="T23" fmla="*/ 1640980 h 1909762"/>
              <a:gd name="T24" fmla="*/ 1153675 w 2209800"/>
              <a:gd name="T25" fmla="*/ 1606778 h 1909762"/>
              <a:gd name="T26" fmla="*/ 1340617 w 2209800"/>
              <a:gd name="T27" fmla="*/ 1434123 h 1909762"/>
              <a:gd name="T28" fmla="*/ 1309688 w 2209800"/>
              <a:gd name="T29" fmla="*/ 1259826 h 1909762"/>
              <a:gd name="T30" fmla="*/ 1389884 w 2209800"/>
              <a:gd name="T31" fmla="*/ 1191968 h 1909762"/>
              <a:gd name="T32" fmla="*/ 1161961 w 2209800"/>
              <a:gd name="T33" fmla="*/ 1129330 h 1909762"/>
              <a:gd name="T34" fmla="*/ 968402 w 2209800"/>
              <a:gd name="T35" fmla="*/ 1116438 h 1909762"/>
              <a:gd name="T36" fmla="*/ 743039 w 2209800"/>
              <a:gd name="T37" fmla="*/ 1129330 h 1909762"/>
              <a:gd name="T38" fmla="*/ 1141673 w 2209800"/>
              <a:gd name="T39" fmla="*/ 962010 h 1909762"/>
              <a:gd name="T40" fmla="*/ 1232147 w 2209800"/>
              <a:gd name="T41" fmla="*/ 970512 h 1909762"/>
              <a:gd name="T42" fmla="*/ 936598 w 2209800"/>
              <a:gd name="T43" fmla="*/ 1084620 h 1909762"/>
              <a:gd name="T44" fmla="*/ 769359 w 2209800"/>
              <a:gd name="T45" fmla="*/ 1025920 h 1909762"/>
              <a:gd name="T46" fmla="*/ 1219809 w 2209800"/>
              <a:gd name="T47" fmla="*/ 856131 h 1909762"/>
              <a:gd name="T48" fmla="*/ 803903 w 2209800"/>
              <a:gd name="T49" fmla="*/ 848725 h 1909762"/>
              <a:gd name="T50" fmla="*/ 672578 w 2209800"/>
              <a:gd name="T51" fmla="*/ 921963 h 1909762"/>
              <a:gd name="T52" fmla="*/ 1080809 w 2209800"/>
              <a:gd name="T53" fmla="*/ 704446 h 1909762"/>
              <a:gd name="T54" fmla="*/ 837900 w 2209800"/>
              <a:gd name="T55" fmla="*/ 685794 h 1909762"/>
              <a:gd name="T56" fmla="*/ 831046 w 2209800"/>
              <a:gd name="T57" fmla="*/ 695119 h 1909762"/>
              <a:gd name="T58" fmla="*/ 923165 w 2209800"/>
              <a:gd name="T59" fmla="*/ 663027 h 1909762"/>
              <a:gd name="T60" fmla="*/ 977723 w 2209800"/>
              <a:gd name="T61" fmla="*/ 614751 h 1909762"/>
              <a:gd name="T62" fmla="*/ 1241195 w 2209800"/>
              <a:gd name="T63" fmla="*/ 785911 h 1909762"/>
              <a:gd name="T64" fmla="*/ 1272449 w 2209800"/>
              <a:gd name="T65" fmla="*/ 1016320 h 1909762"/>
              <a:gd name="T66" fmla="*/ 1026798 w 2209800"/>
              <a:gd name="T67" fmla="*/ 1262637 h 1909762"/>
              <a:gd name="T68" fmla="*/ 796227 w 2209800"/>
              <a:gd name="T69" fmla="*/ 1231368 h 1909762"/>
              <a:gd name="T70" fmla="*/ 625148 w 2209800"/>
              <a:gd name="T71" fmla="*/ 967769 h 1909762"/>
              <a:gd name="T72" fmla="*/ 720558 w 2209800"/>
              <a:gd name="T73" fmla="*/ 709932 h 1909762"/>
              <a:gd name="T74" fmla="*/ 925129 w 2209800"/>
              <a:gd name="T75" fmla="*/ 582149 h 1909762"/>
              <a:gd name="T76" fmla="*/ 320145 w 2209800"/>
              <a:gd name="T77" fmla="*/ 498386 h 1909762"/>
              <a:gd name="T78" fmla="*/ 302618 w 2209800"/>
              <a:gd name="T79" fmla="*/ 639642 h 1909762"/>
              <a:gd name="T80" fmla="*/ 480081 w 2209800"/>
              <a:gd name="T81" fmla="*/ 830544 h 1909762"/>
              <a:gd name="T82" fmla="*/ 187048 w 2209800"/>
              <a:gd name="T83" fmla="*/ 897195 h 1909762"/>
              <a:gd name="T84" fmla="*/ 4108 w 2209800"/>
              <a:gd name="T85" fmla="*/ 813813 h 1909762"/>
              <a:gd name="T86" fmla="*/ 171985 w 2209800"/>
              <a:gd name="T87" fmla="*/ 627573 h 1909762"/>
              <a:gd name="T88" fmla="*/ 165960 w 2209800"/>
              <a:gd name="T89" fmla="*/ 489883 h 1909762"/>
              <a:gd name="T90" fmla="*/ 1673171 w 2209800"/>
              <a:gd name="T91" fmla="*/ 441337 h 1909762"/>
              <a:gd name="T92" fmla="*/ 1750356 w 2209800"/>
              <a:gd name="T93" fmla="*/ 513574 h 1909762"/>
              <a:gd name="T94" fmla="*/ 1738039 w 2209800"/>
              <a:gd name="T95" fmla="*/ 692248 h 1909762"/>
              <a:gd name="T96" fmla="*/ 1904727 w 2209800"/>
              <a:gd name="T97" fmla="*/ 857515 h 1909762"/>
              <a:gd name="T98" fmla="*/ 1535770 w 2209800"/>
              <a:gd name="T99" fmla="*/ 889528 h 1909762"/>
              <a:gd name="T100" fmla="*/ 1433951 w 2209800"/>
              <a:gd name="T101" fmla="*/ 784185 h 1909762"/>
              <a:gd name="T102" fmla="*/ 1586405 w 2209800"/>
              <a:gd name="T103" fmla="*/ 604689 h 1909762"/>
              <a:gd name="T104" fmla="*/ 1597353 w 2209800"/>
              <a:gd name="T105" fmla="*/ 474993 h 1909762"/>
              <a:gd name="T106" fmla="*/ 983275 w 2209800"/>
              <a:gd name="T107" fmla="*/ 6294 h 1909762"/>
              <a:gd name="T108" fmla="*/ 1042362 w 2209800"/>
              <a:gd name="T109" fmla="*/ 98230 h 1909762"/>
              <a:gd name="T110" fmla="*/ 1155885 w 2209800"/>
              <a:gd name="T111" fmla="*/ 305908 h 1909762"/>
              <a:gd name="T112" fmla="*/ 1186797 w 2209800"/>
              <a:gd name="T113" fmla="*/ 424386 h 1909762"/>
              <a:gd name="T114" fmla="*/ 739541 w 2209800"/>
              <a:gd name="T115" fmla="*/ 434236 h 1909762"/>
              <a:gd name="T116" fmla="*/ 737625 w 2209800"/>
              <a:gd name="T117" fmla="*/ 314664 h 1909762"/>
              <a:gd name="T118" fmla="*/ 864006 w 2209800"/>
              <a:gd name="T119" fmla="*/ 123129 h 1909762"/>
              <a:gd name="T120" fmla="*/ 905586 w 2209800"/>
              <a:gd name="T121" fmla="*/ 15049 h 1909762"/>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2209800" h="1909762">
                <a:moveTo>
                  <a:pt x="815082" y="1457325"/>
                </a:moveTo>
                <a:lnTo>
                  <a:pt x="868363" y="1495938"/>
                </a:lnTo>
                <a:lnTo>
                  <a:pt x="803848" y="1582738"/>
                </a:lnTo>
                <a:lnTo>
                  <a:pt x="750888" y="1543487"/>
                </a:lnTo>
                <a:lnTo>
                  <a:pt x="815082" y="1457325"/>
                </a:lnTo>
                <a:close/>
                <a:moveTo>
                  <a:pt x="1395270" y="1454150"/>
                </a:moveTo>
                <a:lnTo>
                  <a:pt x="1458913" y="1539438"/>
                </a:lnTo>
                <a:lnTo>
                  <a:pt x="1406669" y="1577975"/>
                </a:lnTo>
                <a:lnTo>
                  <a:pt x="1343025" y="1492688"/>
                </a:lnTo>
                <a:lnTo>
                  <a:pt x="1395270" y="1454150"/>
                </a:lnTo>
                <a:close/>
                <a:moveTo>
                  <a:pt x="586740" y="1385887"/>
                </a:moveTo>
                <a:lnTo>
                  <a:pt x="592138" y="1385887"/>
                </a:lnTo>
                <a:lnTo>
                  <a:pt x="597535" y="1385887"/>
                </a:lnTo>
                <a:lnTo>
                  <a:pt x="602615" y="1386521"/>
                </a:lnTo>
                <a:lnTo>
                  <a:pt x="608013" y="1386838"/>
                </a:lnTo>
                <a:lnTo>
                  <a:pt x="613410" y="1388107"/>
                </a:lnTo>
                <a:lnTo>
                  <a:pt x="618173" y="1389692"/>
                </a:lnTo>
                <a:lnTo>
                  <a:pt x="623253" y="1391278"/>
                </a:lnTo>
                <a:lnTo>
                  <a:pt x="628015" y="1392863"/>
                </a:lnTo>
                <a:lnTo>
                  <a:pt x="632778" y="1395083"/>
                </a:lnTo>
                <a:lnTo>
                  <a:pt x="637540" y="1397620"/>
                </a:lnTo>
                <a:lnTo>
                  <a:pt x="641985" y="1400157"/>
                </a:lnTo>
                <a:lnTo>
                  <a:pt x="646430" y="1403011"/>
                </a:lnTo>
                <a:lnTo>
                  <a:pt x="650240" y="1406182"/>
                </a:lnTo>
                <a:lnTo>
                  <a:pt x="654685" y="1409671"/>
                </a:lnTo>
                <a:lnTo>
                  <a:pt x="658813" y="1413159"/>
                </a:lnTo>
                <a:lnTo>
                  <a:pt x="662623" y="1416964"/>
                </a:lnTo>
                <a:lnTo>
                  <a:pt x="666115" y="1420770"/>
                </a:lnTo>
                <a:lnTo>
                  <a:pt x="669608" y="1425209"/>
                </a:lnTo>
                <a:lnTo>
                  <a:pt x="672783" y="1429332"/>
                </a:lnTo>
                <a:lnTo>
                  <a:pt x="675958" y="1433771"/>
                </a:lnTo>
                <a:lnTo>
                  <a:pt x="678815" y="1438528"/>
                </a:lnTo>
                <a:lnTo>
                  <a:pt x="681355" y="1443602"/>
                </a:lnTo>
                <a:lnTo>
                  <a:pt x="684213" y="1448676"/>
                </a:lnTo>
                <a:lnTo>
                  <a:pt x="686118" y="1453749"/>
                </a:lnTo>
                <a:lnTo>
                  <a:pt x="688658" y="1458824"/>
                </a:lnTo>
                <a:lnTo>
                  <a:pt x="690245" y="1464532"/>
                </a:lnTo>
                <a:lnTo>
                  <a:pt x="692150" y="1469923"/>
                </a:lnTo>
                <a:lnTo>
                  <a:pt x="693420" y="1475631"/>
                </a:lnTo>
                <a:lnTo>
                  <a:pt x="694373" y="1481339"/>
                </a:lnTo>
                <a:lnTo>
                  <a:pt x="695643" y="1487047"/>
                </a:lnTo>
                <a:lnTo>
                  <a:pt x="695960" y="1493389"/>
                </a:lnTo>
                <a:lnTo>
                  <a:pt x="696595" y="1499415"/>
                </a:lnTo>
                <a:lnTo>
                  <a:pt x="696913" y="1505757"/>
                </a:lnTo>
                <a:lnTo>
                  <a:pt x="696595" y="1513051"/>
                </a:lnTo>
                <a:lnTo>
                  <a:pt x="695960" y="1520661"/>
                </a:lnTo>
                <a:lnTo>
                  <a:pt x="695008" y="1528589"/>
                </a:lnTo>
                <a:lnTo>
                  <a:pt x="693738" y="1536200"/>
                </a:lnTo>
                <a:lnTo>
                  <a:pt x="692150" y="1544128"/>
                </a:lnTo>
                <a:lnTo>
                  <a:pt x="690245" y="1552056"/>
                </a:lnTo>
                <a:lnTo>
                  <a:pt x="687705" y="1559984"/>
                </a:lnTo>
                <a:lnTo>
                  <a:pt x="685165" y="1567912"/>
                </a:lnTo>
                <a:lnTo>
                  <a:pt x="682308" y="1575522"/>
                </a:lnTo>
                <a:lnTo>
                  <a:pt x="679133" y="1583133"/>
                </a:lnTo>
                <a:lnTo>
                  <a:pt x="675640" y="1590744"/>
                </a:lnTo>
                <a:lnTo>
                  <a:pt x="672148" y="1598038"/>
                </a:lnTo>
                <a:lnTo>
                  <a:pt x="667703" y="1605014"/>
                </a:lnTo>
                <a:lnTo>
                  <a:pt x="663893" y="1611674"/>
                </a:lnTo>
                <a:lnTo>
                  <a:pt x="659130" y="1618650"/>
                </a:lnTo>
                <a:lnTo>
                  <a:pt x="654368" y="1624675"/>
                </a:lnTo>
                <a:lnTo>
                  <a:pt x="654368" y="1666535"/>
                </a:lnTo>
                <a:lnTo>
                  <a:pt x="677545" y="1676999"/>
                </a:lnTo>
                <a:lnTo>
                  <a:pt x="701675" y="1687147"/>
                </a:lnTo>
                <a:lnTo>
                  <a:pt x="749618" y="1706808"/>
                </a:lnTo>
                <a:lnTo>
                  <a:pt x="793116" y="1724567"/>
                </a:lnTo>
                <a:lnTo>
                  <a:pt x="812166" y="1732812"/>
                </a:lnTo>
                <a:lnTo>
                  <a:pt x="828358" y="1740422"/>
                </a:lnTo>
                <a:lnTo>
                  <a:pt x="831851" y="1742325"/>
                </a:lnTo>
                <a:lnTo>
                  <a:pt x="835343" y="1744545"/>
                </a:lnTo>
                <a:lnTo>
                  <a:pt x="838518" y="1747399"/>
                </a:lnTo>
                <a:lnTo>
                  <a:pt x="841376" y="1750253"/>
                </a:lnTo>
                <a:lnTo>
                  <a:pt x="844551" y="1753741"/>
                </a:lnTo>
                <a:lnTo>
                  <a:pt x="846773" y="1757230"/>
                </a:lnTo>
                <a:lnTo>
                  <a:pt x="849313" y="1761352"/>
                </a:lnTo>
                <a:lnTo>
                  <a:pt x="851536" y="1765158"/>
                </a:lnTo>
                <a:lnTo>
                  <a:pt x="855981" y="1774037"/>
                </a:lnTo>
                <a:lnTo>
                  <a:pt x="859156" y="1783550"/>
                </a:lnTo>
                <a:lnTo>
                  <a:pt x="862013" y="1793381"/>
                </a:lnTo>
                <a:lnTo>
                  <a:pt x="864553" y="1803211"/>
                </a:lnTo>
                <a:lnTo>
                  <a:pt x="866458" y="1813359"/>
                </a:lnTo>
                <a:lnTo>
                  <a:pt x="868046" y="1823190"/>
                </a:lnTo>
                <a:lnTo>
                  <a:pt x="869316" y="1832703"/>
                </a:lnTo>
                <a:lnTo>
                  <a:pt x="870268" y="1841899"/>
                </a:lnTo>
                <a:lnTo>
                  <a:pt x="871221" y="1856804"/>
                </a:lnTo>
                <a:lnTo>
                  <a:pt x="871538" y="1866952"/>
                </a:lnTo>
                <a:lnTo>
                  <a:pt x="871221" y="1868537"/>
                </a:lnTo>
                <a:lnTo>
                  <a:pt x="870268" y="1870440"/>
                </a:lnTo>
                <a:lnTo>
                  <a:pt x="869633" y="1872025"/>
                </a:lnTo>
                <a:lnTo>
                  <a:pt x="868046" y="1873928"/>
                </a:lnTo>
                <a:lnTo>
                  <a:pt x="866141" y="1876148"/>
                </a:lnTo>
                <a:lnTo>
                  <a:pt x="863283" y="1878051"/>
                </a:lnTo>
                <a:lnTo>
                  <a:pt x="860426" y="1879636"/>
                </a:lnTo>
                <a:lnTo>
                  <a:pt x="856933" y="1881539"/>
                </a:lnTo>
                <a:lnTo>
                  <a:pt x="849313" y="1885027"/>
                </a:lnTo>
                <a:lnTo>
                  <a:pt x="839471" y="1888515"/>
                </a:lnTo>
                <a:lnTo>
                  <a:pt x="827406" y="1892004"/>
                </a:lnTo>
                <a:lnTo>
                  <a:pt x="814071" y="1895175"/>
                </a:lnTo>
                <a:lnTo>
                  <a:pt x="798513" y="1898346"/>
                </a:lnTo>
                <a:lnTo>
                  <a:pt x="781051" y="1901200"/>
                </a:lnTo>
                <a:lnTo>
                  <a:pt x="762318" y="1903420"/>
                </a:lnTo>
                <a:lnTo>
                  <a:pt x="741045" y="1905640"/>
                </a:lnTo>
                <a:lnTo>
                  <a:pt x="717550" y="1907542"/>
                </a:lnTo>
                <a:lnTo>
                  <a:pt x="692785" y="1908494"/>
                </a:lnTo>
                <a:lnTo>
                  <a:pt x="666115" y="1909445"/>
                </a:lnTo>
                <a:lnTo>
                  <a:pt x="637540" y="1909762"/>
                </a:lnTo>
                <a:lnTo>
                  <a:pt x="529908" y="1909762"/>
                </a:lnTo>
                <a:lnTo>
                  <a:pt x="529590" y="1909445"/>
                </a:lnTo>
                <a:lnTo>
                  <a:pt x="503238" y="1909128"/>
                </a:lnTo>
                <a:lnTo>
                  <a:pt x="477838" y="1907860"/>
                </a:lnTo>
                <a:lnTo>
                  <a:pt x="455295" y="1906591"/>
                </a:lnTo>
                <a:lnTo>
                  <a:pt x="434023" y="1904688"/>
                </a:lnTo>
                <a:lnTo>
                  <a:pt x="414338" y="1902469"/>
                </a:lnTo>
                <a:lnTo>
                  <a:pt x="396558" y="1899932"/>
                </a:lnTo>
                <a:lnTo>
                  <a:pt x="380365" y="1897395"/>
                </a:lnTo>
                <a:lnTo>
                  <a:pt x="366078" y="1894541"/>
                </a:lnTo>
                <a:lnTo>
                  <a:pt x="353695" y="1891370"/>
                </a:lnTo>
                <a:lnTo>
                  <a:pt x="342583" y="1887881"/>
                </a:lnTo>
                <a:lnTo>
                  <a:pt x="333693" y="1884393"/>
                </a:lnTo>
                <a:lnTo>
                  <a:pt x="326073" y="1880588"/>
                </a:lnTo>
                <a:lnTo>
                  <a:pt x="320040" y="1877099"/>
                </a:lnTo>
                <a:lnTo>
                  <a:pt x="317818" y="1875514"/>
                </a:lnTo>
                <a:lnTo>
                  <a:pt x="315913" y="1873611"/>
                </a:lnTo>
                <a:lnTo>
                  <a:pt x="314643" y="1872025"/>
                </a:lnTo>
                <a:lnTo>
                  <a:pt x="313373" y="1870123"/>
                </a:lnTo>
                <a:lnTo>
                  <a:pt x="313055" y="1868537"/>
                </a:lnTo>
                <a:lnTo>
                  <a:pt x="312738" y="1866952"/>
                </a:lnTo>
                <a:lnTo>
                  <a:pt x="313055" y="1856804"/>
                </a:lnTo>
                <a:lnTo>
                  <a:pt x="314008" y="1841899"/>
                </a:lnTo>
                <a:lnTo>
                  <a:pt x="314960" y="1832703"/>
                </a:lnTo>
                <a:lnTo>
                  <a:pt x="316230" y="1823190"/>
                </a:lnTo>
                <a:lnTo>
                  <a:pt x="317818" y="1813359"/>
                </a:lnTo>
                <a:lnTo>
                  <a:pt x="319723" y="1803211"/>
                </a:lnTo>
                <a:lnTo>
                  <a:pt x="322263" y="1793381"/>
                </a:lnTo>
                <a:lnTo>
                  <a:pt x="324803" y="1783550"/>
                </a:lnTo>
                <a:lnTo>
                  <a:pt x="328295" y="1774037"/>
                </a:lnTo>
                <a:lnTo>
                  <a:pt x="332740" y="1765158"/>
                </a:lnTo>
                <a:lnTo>
                  <a:pt x="334645" y="1761352"/>
                </a:lnTo>
                <a:lnTo>
                  <a:pt x="337503" y="1757230"/>
                </a:lnTo>
                <a:lnTo>
                  <a:pt x="339725" y="1753741"/>
                </a:lnTo>
                <a:lnTo>
                  <a:pt x="342583" y="1750253"/>
                </a:lnTo>
                <a:lnTo>
                  <a:pt x="345758" y="1747399"/>
                </a:lnTo>
                <a:lnTo>
                  <a:pt x="348933" y="1744545"/>
                </a:lnTo>
                <a:lnTo>
                  <a:pt x="352108" y="1742325"/>
                </a:lnTo>
                <a:lnTo>
                  <a:pt x="355600" y="1740422"/>
                </a:lnTo>
                <a:lnTo>
                  <a:pt x="371793" y="1732812"/>
                </a:lnTo>
                <a:lnTo>
                  <a:pt x="391160" y="1724567"/>
                </a:lnTo>
                <a:lnTo>
                  <a:pt x="434658" y="1706808"/>
                </a:lnTo>
                <a:lnTo>
                  <a:pt x="482283" y="1687147"/>
                </a:lnTo>
                <a:lnTo>
                  <a:pt x="506413" y="1676999"/>
                </a:lnTo>
                <a:lnTo>
                  <a:pt x="529908" y="1666535"/>
                </a:lnTo>
                <a:lnTo>
                  <a:pt x="529908" y="1624675"/>
                </a:lnTo>
                <a:lnTo>
                  <a:pt x="525145" y="1618650"/>
                </a:lnTo>
                <a:lnTo>
                  <a:pt x="520383" y="1611674"/>
                </a:lnTo>
                <a:lnTo>
                  <a:pt x="516255" y="1605014"/>
                </a:lnTo>
                <a:lnTo>
                  <a:pt x="512128" y="1598038"/>
                </a:lnTo>
                <a:lnTo>
                  <a:pt x="508635" y="1590744"/>
                </a:lnTo>
                <a:lnTo>
                  <a:pt x="505143" y="1583133"/>
                </a:lnTo>
                <a:lnTo>
                  <a:pt x="501968" y="1575522"/>
                </a:lnTo>
                <a:lnTo>
                  <a:pt x="498793" y="1567912"/>
                </a:lnTo>
                <a:lnTo>
                  <a:pt x="496570" y="1559984"/>
                </a:lnTo>
                <a:lnTo>
                  <a:pt x="494030" y="1552056"/>
                </a:lnTo>
                <a:lnTo>
                  <a:pt x="492125" y="1544128"/>
                </a:lnTo>
                <a:lnTo>
                  <a:pt x="490538" y="1536200"/>
                </a:lnTo>
                <a:lnTo>
                  <a:pt x="488950" y="1528589"/>
                </a:lnTo>
                <a:lnTo>
                  <a:pt x="488315" y="1520661"/>
                </a:lnTo>
                <a:lnTo>
                  <a:pt x="487680" y="1513051"/>
                </a:lnTo>
                <a:lnTo>
                  <a:pt x="487363" y="1505757"/>
                </a:lnTo>
                <a:lnTo>
                  <a:pt x="487363" y="1499415"/>
                </a:lnTo>
                <a:lnTo>
                  <a:pt x="487680" y="1493389"/>
                </a:lnTo>
                <a:lnTo>
                  <a:pt x="488633" y="1487047"/>
                </a:lnTo>
                <a:lnTo>
                  <a:pt x="489903" y="1481339"/>
                </a:lnTo>
                <a:lnTo>
                  <a:pt x="490538" y="1475631"/>
                </a:lnTo>
                <a:lnTo>
                  <a:pt x="492125" y="1469923"/>
                </a:lnTo>
                <a:lnTo>
                  <a:pt x="493713" y="1464532"/>
                </a:lnTo>
                <a:lnTo>
                  <a:pt x="495618" y="1458824"/>
                </a:lnTo>
                <a:lnTo>
                  <a:pt x="497523" y="1453749"/>
                </a:lnTo>
                <a:lnTo>
                  <a:pt x="500063" y="1448676"/>
                </a:lnTo>
                <a:lnTo>
                  <a:pt x="502920" y="1443602"/>
                </a:lnTo>
                <a:lnTo>
                  <a:pt x="505460" y="1438528"/>
                </a:lnTo>
                <a:lnTo>
                  <a:pt x="508318" y="1433771"/>
                </a:lnTo>
                <a:lnTo>
                  <a:pt x="511493" y="1429332"/>
                </a:lnTo>
                <a:lnTo>
                  <a:pt x="514668" y="1425209"/>
                </a:lnTo>
                <a:lnTo>
                  <a:pt x="518160" y="1420770"/>
                </a:lnTo>
                <a:lnTo>
                  <a:pt x="521653" y="1416964"/>
                </a:lnTo>
                <a:lnTo>
                  <a:pt x="525463" y="1413159"/>
                </a:lnTo>
                <a:lnTo>
                  <a:pt x="529590" y="1409671"/>
                </a:lnTo>
                <a:lnTo>
                  <a:pt x="533400" y="1406182"/>
                </a:lnTo>
                <a:lnTo>
                  <a:pt x="537845" y="1403011"/>
                </a:lnTo>
                <a:lnTo>
                  <a:pt x="542290" y="1400157"/>
                </a:lnTo>
                <a:lnTo>
                  <a:pt x="546735" y="1397620"/>
                </a:lnTo>
                <a:lnTo>
                  <a:pt x="551498" y="1395083"/>
                </a:lnTo>
                <a:lnTo>
                  <a:pt x="556260" y="1392863"/>
                </a:lnTo>
                <a:lnTo>
                  <a:pt x="561023" y="1391278"/>
                </a:lnTo>
                <a:lnTo>
                  <a:pt x="566103" y="1389692"/>
                </a:lnTo>
                <a:lnTo>
                  <a:pt x="570865" y="1388107"/>
                </a:lnTo>
                <a:lnTo>
                  <a:pt x="576263" y="1386838"/>
                </a:lnTo>
                <a:lnTo>
                  <a:pt x="581660" y="1386521"/>
                </a:lnTo>
                <a:lnTo>
                  <a:pt x="586740" y="1385887"/>
                </a:lnTo>
                <a:close/>
                <a:moveTo>
                  <a:pt x="1617663" y="1381125"/>
                </a:moveTo>
                <a:lnTo>
                  <a:pt x="1623378" y="1381442"/>
                </a:lnTo>
                <a:lnTo>
                  <a:pt x="1628458" y="1381759"/>
                </a:lnTo>
                <a:lnTo>
                  <a:pt x="1633538" y="1382710"/>
                </a:lnTo>
                <a:lnTo>
                  <a:pt x="1638618" y="1383662"/>
                </a:lnTo>
                <a:lnTo>
                  <a:pt x="1643698" y="1384930"/>
                </a:lnTo>
                <a:lnTo>
                  <a:pt x="1648778" y="1386516"/>
                </a:lnTo>
                <a:lnTo>
                  <a:pt x="1653541" y="1388419"/>
                </a:lnTo>
                <a:lnTo>
                  <a:pt x="1658303" y="1390321"/>
                </a:lnTo>
                <a:lnTo>
                  <a:pt x="1663066" y="1392858"/>
                </a:lnTo>
                <a:lnTo>
                  <a:pt x="1667193" y="1395712"/>
                </a:lnTo>
                <a:lnTo>
                  <a:pt x="1671956" y="1398883"/>
                </a:lnTo>
                <a:lnTo>
                  <a:pt x="1676083" y="1401420"/>
                </a:lnTo>
                <a:lnTo>
                  <a:pt x="1680211" y="1404909"/>
                </a:lnTo>
                <a:lnTo>
                  <a:pt x="1684338" y="1408714"/>
                </a:lnTo>
                <a:lnTo>
                  <a:pt x="1687831" y="1412519"/>
                </a:lnTo>
                <a:lnTo>
                  <a:pt x="1691641" y="1416325"/>
                </a:lnTo>
                <a:lnTo>
                  <a:pt x="1694816" y="1420447"/>
                </a:lnTo>
                <a:lnTo>
                  <a:pt x="1698308" y="1424570"/>
                </a:lnTo>
                <a:lnTo>
                  <a:pt x="1701483" y="1429326"/>
                </a:lnTo>
                <a:lnTo>
                  <a:pt x="1704341" y="1434083"/>
                </a:lnTo>
                <a:lnTo>
                  <a:pt x="1707198" y="1438840"/>
                </a:lnTo>
                <a:lnTo>
                  <a:pt x="1709421" y="1443914"/>
                </a:lnTo>
                <a:lnTo>
                  <a:pt x="1711643" y="1448988"/>
                </a:lnTo>
                <a:lnTo>
                  <a:pt x="1714183" y="1454696"/>
                </a:lnTo>
                <a:lnTo>
                  <a:pt x="1715771" y="1460087"/>
                </a:lnTo>
                <a:lnTo>
                  <a:pt x="1717358" y="1465478"/>
                </a:lnTo>
                <a:lnTo>
                  <a:pt x="1718946" y="1471186"/>
                </a:lnTo>
                <a:lnTo>
                  <a:pt x="1719898" y="1476894"/>
                </a:lnTo>
                <a:lnTo>
                  <a:pt x="1720851" y="1482919"/>
                </a:lnTo>
                <a:lnTo>
                  <a:pt x="1721486" y="1488627"/>
                </a:lnTo>
                <a:lnTo>
                  <a:pt x="1722121" y="1494970"/>
                </a:lnTo>
                <a:lnTo>
                  <a:pt x="1722121" y="1500995"/>
                </a:lnTo>
                <a:lnTo>
                  <a:pt x="1722121" y="1508289"/>
                </a:lnTo>
                <a:lnTo>
                  <a:pt x="1721168" y="1516216"/>
                </a:lnTo>
                <a:lnTo>
                  <a:pt x="1720533" y="1523827"/>
                </a:lnTo>
                <a:lnTo>
                  <a:pt x="1719263" y="1531755"/>
                </a:lnTo>
                <a:lnTo>
                  <a:pt x="1717676" y="1539366"/>
                </a:lnTo>
                <a:lnTo>
                  <a:pt x="1715771" y="1547611"/>
                </a:lnTo>
                <a:lnTo>
                  <a:pt x="1713231" y="1555539"/>
                </a:lnTo>
                <a:lnTo>
                  <a:pt x="1710691" y="1563467"/>
                </a:lnTo>
                <a:lnTo>
                  <a:pt x="1707833" y="1571077"/>
                </a:lnTo>
                <a:lnTo>
                  <a:pt x="1704658" y="1578688"/>
                </a:lnTo>
                <a:lnTo>
                  <a:pt x="1701166" y="1586299"/>
                </a:lnTo>
                <a:lnTo>
                  <a:pt x="1697356" y="1593593"/>
                </a:lnTo>
                <a:lnTo>
                  <a:pt x="1693228" y="1600886"/>
                </a:lnTo>
                <a:lnTo>
                  <a:pt x="1689418" y="1607546"/>
                </a:lnTo>
                <a:lnTo>
                  <a:pt x="1684656" y="1614205"/>
                </a:lnTo>
                <a:lnTo>
                  <a:pt x="1679893" y="1619913"/>
                </a:lnTo>
                <a:lnTo>
                  <a:pt x="1679893" y="1662090"/>
                </a:lnTo>
                <a:lnTo>
                  <a:pt x="1703071" y="1672872"/>
                </a:lnTo>
                <a:lnTo>
                  <a:pt x="1727201" y="1683019"/>
                </a:lnTo>
                <a:lnTo>
                  <a:pt x="1775143" y="1702363"/>
                </a:lnTo>
                <a:lnTo>
                  <a:pt x="1818958" y="1720439"/>
                </a:lnTo>
                <a:lnTo>
                  <a:pt x="1837691" y="1728050"/>
                </a:lnTo>
                <a:lnTo>
                  <a:pt x="1853883" y="1735660"/>
                </a:lnTo>
                <a:lnTo>
                  <a:pt x="1857376" y="1737563"/>
                </a:lnTo>
                <a:lnTo>
                  <a:pt x="1860868" y="1740100"/>
                </a:lnTo>
                <a:lnTo>
                  <a:pt x="1864043" y="1742637"/>
                </a:lnTo>
                <a:lnTo>
                  <a:pt x="1866901" y="1745808"/>
                </a:lnTo>
                <a:lnTo>
                  <a:pt x="1869758" y="1748979"/>
                </a:lnTo>
                <a:lnTo>
                  <a:pt x="1872298" y="1753102"/>
                </a:lnTo>
                <a:lnTo>
                  <a:pt x="1874838" y="1756907"/>
                </a:lnTo>
                <a:lnTo>
                  <a:pt x="1877061" y="1760713"/>
                </a:lnTo>
                <a:lnTo>
                  <a:pt x="1881188" y="1769592"/>
                </a:lnTo>
                <a:lnTo>
                  <a:pt x="1884681" y="1778788"/>
                </a:lnTo>
                <a:lnTo>
                  <a:pt x="1887856" y="1788619"/>
                </a:lnTo>
                <a:lnTo>
                  <a:pt x="1890078" y="1799084"/>
                </a:lnTo>
                <a:lnTo>
                  <a:pt x="1891983" y="1809231"/>
                </a:lnTo>
                <a:lnTo>
                  <a:pt x="1893571" y="1819062"/>
                </a:lnTo>
                <a:lnTo>
                  <a:pt x="1894841" y="1828575"/>
                </a:lnTo>
                <a:lnTo>
                  <a:pt x="1895476" y="1837137"/>
                </a:lnTo>
                <a:lnTo>
                  <a:pt x="1896746" y="1852042"/>
                </a:lnTo>
                <a:lnTo>
                  <a:pt x="1897063" y="1862190"/>
                </a:lnTo>
                <a:lnTo>
                  <a:pt x="1896746" y="1863775"/>
                </a:lnTo>
                <a:lnTo>
                  <a:pt x="1896111" y="1865678"/>
                </a:lnTo>
                <a:lnTo>
                  <a:pt x="1895158" y="1867263"/>
                </a:lnTo>
                <a:lnTo>
                  <a:pt x="1893571" y="1869166"/>
                </a:lnTo>
                <a:lnTo>
                  <a:pt x="1891666" y="1870752"/>
                </a:lnTo>
                <a:lnTo>
                  <a:pt x="1889761" y="1872972"/>
                </a:lnTo>
                <a:lnTo>
                  <a:pt x="1883728" y="1876460"/>
                </a:lnTo>
                <a:lnTo>
                  <a:pt x="1876426" y="1879948"/>
                </a:lnTo>
                <a:lnTo>
                  <a:pt x="1867218" y="1883436"/>
                </a:lnTo>
                <a:lnTo>
                  <a:pt x="1856106" y="1886608"/>
                </a:lnTo>
                <a:lnTo>
                  <a:pt x="1843723" y="1889779"/>
                </a:lnTo>
                <a:lnTo>
                  <a:pt x="1829436" y="1892950"/>
                </a:lnTo>
                <a:lnTo>
                  <a:pt x="1813243" y="1895804"/>
                </a:lnTo>
                <a:lnTo>
                  <a:pt x="1795463" y="1898024"/>
                </a:lnTo>
                <a:lnTo>
                  <a:pt x="1776096" y="1899926"/>
                </a:lnTo>
                <a:lnTo>
                  <a:pt x="1754823" y="1901829"/>
                </a:lnTo>
                <a:lnTo>
                  <a:pt x="1731328" y="1903415"/>
                </a:lnTo>
                <a:lnTo>
                  <a:pt x="1706563" y="1904366"/>
                </a:lnTo>
                <a:lnTo>
                  <a:pt x="1679893" y="1905000"/>
                </a:lnTo>
                <a:lnTo>
                  <a:pt x="1572578" y="1905000"/>
                </a:lnTo>
                <a:lnTo>
                  <a:pt x="1543686" y="1905000"/>
                </a:lnTo>
                <a:lnTo>
                  <a:pt x="1516698" y="1904366"/>
                </a:lnTo>
                <a:lnTo>
                  <a:pt x="1491616" y="1902780"/>
                </a:lnTo>
                <a:lnTo>
                  <a:pt x="1469073" y="1901195"/>
                </a:lnTo>
                <a:lnTo>
                  <a:pt x="1447801" y="1899292"/>
                </a:lnTo>
                <a:lnTo>
                  <a:pt x="1428433" y="1896438"/>
                </a:lnTo>
                <a:lnTo>
                  <a:pt x="1410971" y="1893584"/>
                </a:lnTo>
                <a:lnTo>
                  <a:pt x="1395731" y="1891047"/>
                </a:lnTo>
                <a:lnTo>
                  <a:pt x="1382396" y="1887559"/>
                </a:lnTo>
                <a:lnTo>
                  <a:pt x="1370648" y="1884388"/>
                </a:lnTo>
                <a:lnTo>
                  <a:pt x="1360806" y="1880582"/>
                </a:lnTo>
                <a:lnTo>
                  <a:pt x="1352551" y="1876777"/>
                </a:lnTo>
                <a:lnTo>
                  <a:pt x="1349376" y="1875191"/>
                </a:lnTo>
                <a:lnTo>
                  <a:pt x="1346201" y="1873289"/>
                </a:lnTo>
                <a:lnTo>
                  <a:pt x="1343661" y="1871386"/>
                </a:lnTo>
                <a:lnTo>
                  <a:pt x="1341756" y="1869800"/>
                </a:lnTo>
                <a:lnTo>
                  <a:pt x="1340168" y="1867898"/>
                </a:lnTo>
                <a:lnTo>
                  <a:pt x="1338898" y="1865678"/>
                </a:lnTo>
                <a:lnTo>
                  <a:pt x="1338263" y="1864092"/>
                </a:lnTo>
                <a:lnTo>
                  <a:pt x="1338263" y="1862190"/>
                </a:lnTo>
                <a:lnTo>
                  <a:pt x="1338581" y="1852042"/>
                </a:lnTo>
                <a:lnTo>
                  <a:pt x="1339533" y="1837137"/>
                </a:lnTo>
                <a:lnTo>
                  <a:pt x="1340168" y="1828575"/>
                </a:lnTo>
                <a:lnTo>
                  <a:pt x="1341438" y="1819062"/>
                </a:lnTo>
                <a:lnTo>
                  <a:pt x="1343343" y="1809231"/>
                </a:lnTo>
                <a:lnTo>
                  <a:pt x="1345248" y="1799084"/>
                </a:lnTo>
                <a:lnTo>
                  <a:pt x="1347788" y="1788619"/>
                </a:lnTo>
                <a:lnTo>
                  <a:pt x="1350328" y="1778788"/>
                </a:lnTo>
                <a:lnTo>
                  <a:pt x="1354138" y="1769592"/>
                </a:lnTo>
                <a:lnTo>
                  <a:pt x="1358266" y="1760713"/>
                </a:lnTo>
                <a:lnTo>
                  <a:pt x="1360171" y="1756907"/>
                </a:lnTo>
                <a:lnTo>
                  <a:pt x="1363028" y="1753102"/>
                </a:lnTo>
                <a:lnTo>
                  <a:pt x="1365568" y="1748979"/>
                </a:lnTo>
                <a:lnTo>
                  <a:pt x="1368108" y="1745808"/>
                </a:lnTo>
                <a:lnTo>
                  <a:pt x="1371283" y="1742637"/>
                </a:lnTo>
                <a:lnTo>
                  <a:pt x="1374458" y="1740100"/>
                </a:lnTo>
                <a:lnTo>
                  <a:pt x="1377633" y="1737563"/>
                </a:lnTo>
                <a:lnTo>
                  <a:pt x="1381126" y="1735660"/>
                </a:lnTo>
                <a:lnTo>
                  <a:pt x="1397636" y="1728050"/>
                </a:lnTo>
                <a:lnTo>
                  <a:pt x="1416686" y="1720439"/>
                </a:lnTo>
                <a:lnTo>
                  <a:pt x="1460183" y="1702363"/>
                </a:lnTo>
                <a:lnTo>
                  <a:pt x="1507808" y="1683019"/>
                </a:lnTo>
                <a:lnTo>
                  <a:pt x="1531938" y="1672872"/>
                </a:lnTo>
                <a:lnTo>
                  <a:pt x="1555116" y="1662090"/>
                </a:lnTo>
                <a:lnTo>
                  <a:pt x="1555116" y="1619913"/>
                </a:lnTo>
                <a:lnTo>
                  <a:pt x="1550353" y="1614205"/>
                </a:lnTo>
                <a:lnTo>
                  <a:pt x="1546226" y="1607546"/>
                </a:lnTo>
                <a:lnTo>
                  <a:pt x="1541781" y="1600886"/>
                </a:lnTo>
                <a:lnTo>
                  <a:pt x="1537653" y="1593593"/>
                </a:lnTo>
                <a:lnTo>
                  <a:pt x="1534161" y="1586299"/>
                </a:lnTo>
                <a:lnTo>
                  <a:pt x="1530668" y="1578688"/>
                </a:lnTo>
                <a:lnTo>
                  <a:pt x="1527493" y="1571077"/>
                </a:lnTo>
                <a:lnTo>
                  <a:pt x="1524318" y="1563467"/>
                </a:lnTo>
                <a:lnTo>
                  <a:pt x="1522096" y="1555539"/>
                </a:lnTo>
                <a:lnTo>
                  <a:pt x="1519556" y="1547611"/>
                </a:lnTo>
                <a:lnTo>
                  <a:pt x="1517651" y="1539366"/>
                </a:lnTo>
                <a:lnTo>
                  <a:pt x="1516063" y="1531755"/>
                </a:lnTo>
                <a:lnTo>
                  <a:pt x="1515111" y="1523827"/>
                </a:lnTo>
                <a:lnTo>
                  <a:pt x="1513841" y="1516216"/>
                </a:lnTo>
                <a:lnTo>
                  <a:pt x="1513523" y="1508289"/>
                </a:lnTo>
                <a:lnTo>
                  <a:pt x="1512888" y="1500995"/>
                </a:lnTo>
                <a:lnTo>
                  <a:pt x="1513523" y="1494970"/>
                </a:lnTo>
                <a:lnTo>
                  <a:pt x="1513841" y="1488627"/>
                </a:lnTo>
                <a:lnTo>
                  <a:pt x="1514158" y="1482919"/>
                </a:lnTo>
                <a:lnTo>
                  <a:pt x="1515428" y="1476894"/>
                </a:lnTo>
                <a:lnTo>
                  <a:pt x="1516698" y="1471186"/>
                </a:lnTo>
                <a:lnTo>
                  <a:pt x="1517651" y="1465478"/>
                </a:lnTo>
                <a:lnTo>
                  <a:pt x="1519238" y="1460087"/>
                </a:lnTo>
                <a:lnTo>
                  <a:pt x="1521143" y="1454696"/>
                </a:lnTo>
                <a:lnTo>
                  <a:pt x="1523366" y="1448988"/>
                </a:lnTo>
                <a:lnTo>
                  <a:pt x="1525588" y="1443914"/>
                </a:lnTo>
                <a:lnTo>
                  <a:pt x="1528446" y="1438840"/>
                </a:lnTo>
                <a:lnTo>
                  <a:pt x="1530986" y="1434083"/>
                </a:lnTo>
                <a:lnTo>
                  <a:pt x="1533843" y="1429326"/>
                </a:lnTo>
                <a:lnTo>
                  <a:pt x="1537018" y="1424570"/>
                </a:lnTo>
                <a:lnTo>
                  <a:pt x="1540193" y="1420447"/>
                </a:lnTo>
                <a:lnTo>
                  <a:pt x="1543686" y="1416325"/>
                </a:lnTo>
                <a:lnTo>
                  <a:pt x="1547178" y="1412519"/>
                </a:lnTo>
                <a:lnTo>
                  <a:pt x="1551306" y="1408714"/>
                </a:lnTo>
                <a:lnTo>
                  <a:pt x="1555116" y="1404909"/>
                </a:lnTo>
                <a:lnTo>
                  <a:pt x="1558926" y="1401420"/>
                </a:lnTo>
                <a:lnTo>
                  <a:pt x="1563371" y="1398883"/>
                </a:lnTo>
                <a:lnTo>
                  <a:pt x="1567816" y="1395712"/>
                </a:lnTo>
                <a:lnTo>
                  <a:pt x="1572578" y="1392858"/>
                </a:lnTo>
                <a:lnTo>
                  <a:pt x="1576706" y="1390321"/>
                </a:lnTo>
                <a:lnTo>
                  <a:pt x="1581468" y="1388419"/>
                </a:lnTo>
                <a:lnTo>
                  <a:pt x="1586548" y="1386516"/>
                </a:lnTo>
                <a:lnTo>
                  <a:pt x="1591311" y="1384930"/>
                </a:lnTo>
                <a:lnTo>
                  <a:pt x="1596391" y="1383662"/>
                </a:lnTo>
                <a:lnTo>
                  <a:pt x="1601471" y="1382710"/>
                </a:lnTo>
                <a:lnTo>
                  <a:pt x="1607186" y="1381759"/>
                </a:lnTo>
                <a:lnTo>
                  <a:pt x="1612266" y="1381442"/>
                </a:lnTo>
                <a:lnTo>
                  <a:pt x="1617663" y="1381125"/>
                </a:lnTo>
                <a:close/>
                <a:moveTo>
                  <a:pt x="1290312" y="1293906"/>
                </a:moveTo>
                <a:lnTo>
                  <a:pt x="1285223" y="1307575"/>
                </a:lnTo>
                <a:lnTo>
                  <a:pt x="1279499" y="1320609"/>
                </a:lnTo>
                <a:lnTo>
                  <a:pt x="1273456" y="1333325"/>
                </a:lnTo>
                <a:lnTo>
                  <a:pt x="1266777" y="1345405"/>
                </a:lnTo>
                <a:lnTo>
                  <a:pt x="1260099" y="1357167"/>
                </a:lnTo>
                <a:lnTo>
                  <a:pt x="1253420" y="1368612"/>
                </a:lnTo>
                <a:lnTo>
                  <a:pt x="1245787" y="1379420"/>
                </a:lnTo>
                <a:lnTo>
                  <a:pt x="1238473" y="1389275"/>
                </a:lnTo>
                <a:lnTo>
                  <a:pt x="1247060" y="1385142"/>
                </a:lnTo>
                <a:lnTo>
                  <a:pt x="1255964" y="1380374"/>
                </a:lnTo>
                <a:lnTo>
                  <a:pt x="1264869" y="1375923"/>
                </a:lnTo>
                <a:lnTo>
                  <a:pt x="1273138" y="1371155"/>
                </a:lnTo>
                <a:lnTo>
                  <a:pt x="1281407" y="1366068"/>
                </a:lnTo>
                <a:lnTo>
                  <a:pt x="1289676" y="1360346"/>
                </a:lnTo>
                <a:lnTo>
                  <a:pt x="1297626" y="1354624"/>
                </a:lnTo>
                <a:lnTo>
                  <a:pt x="1305259" y="1348902"/>
                </a:lnTo>
                <a:lnTo>
                  <a:pt x="1312892" y="1342544"/>
                </a:lnTo>
                <a:lnTo>
                  <a:pt x="1320207" y="1336504"/>
                </a:lnTo>
                <a:lnTo>
                  <a:pt x="1327839" y="1329828"/>
                </a:lnTo>
                <a:lnTo>
                  <a:pt x="1334518" y="1322834"/>
                </a:lnTo>
                <a:lnTo>
                  <a:pt x="1341515" y="1315841"/>
                </a:lnTo>
                <a:lnTo>
                  <a:pt x="1347875" y="1308847"/>
                </a:lnTo>
                <a:lnTo>
                  <a:pt x="1354554" y="1301217"/>
                </a:lnTo>
                <a:lnTo>
                  <a:pt x="1360596" y="1293906"/>
                </a:lnTo>
                <a:lnTo>
                  <a:pt x="1290312" y="1293906"/>
                </a:lnTo>
                <a:close/>
                <a:moveTo>
                  <a:pt x="1123346" y="1293906"/>
                </a:moveTo>
                <a:lnTo>
                  <a:pt x="1123346" y="1417250"/>
                </a:lnTo>
                <a:lnTo>
                  <a:pt x="1138929" y="1415978"/>
                </a:lnTo>
                <a:lnTo>
                  <a:pt x="1154831" y="1414071"/>
                </a:lnTo>
                <a:lnTo>
                  <a:pt x="1161828" y="1409620"/>
                </a:lnTo>
                <a:lnTo>
                  <a:pt x="1168506" y="1405488"/>
                </a:lnTo>
                <a:lnTo>
                  <a:pt x="1175503" y="1400083"/>
                </a:lnTo>
                <a:lnTo>
                  <a:pt x="1182499" y="1394679"/>
                </a:lnTo>
                <a:lnTo>
                  <a:pt x="1188542" y="1388321"/>
                </a:lnTo>
                <a:lnTo>
                  <a:pt x="1195221" y="1381963"/>
                </a:lnTo>
                <a:lnTo>
                  <a:pt x="1201263" y="1374970"/>
                </a:lnTo>
                <a:lnTo>
                  <a:pt x="1207624" y="1367658"/>
                </a:lnTo>
                <a:lnTo>
                  <a:pt x="1213348" y="1359710"/>
                </a:lnTo>
                <a:lnTo>
                  <a:pt x="1219391" y="1351445"/>
                </a:lnTo>
                <a:lnTo>
                  <a:pt x="1224797" y="1342544"/>
                </a:lnTo>
                <a:lnTo>
                  <a:pt x="1230522" y="1333643"/>
                </a:lnTo>
                <a:lnTo>
                  <a:pt x="1235610" y="1324106"/>
                </a:lnTo>
                <a:lnTo>
                  <a:pt x="1240699" y="1314251"/>
                </a:lnTo>
                <a:lnTo>
                  <a:pt x="1245469" y="1304396"/>
                </a:lnTo>
                <a:lnTo>
                  <a:pt x="1249922" y="1293906"/>
                </a:lnTo>
                <a:lnTo>
                  <a:pt x="1123346" y="1293906"/>
                </a:lnTo>
                <a:close/>
                <a:moveTo>
                  <a:pt x="959878" y="1293906"/>
                </a:moveTo>
                <a:lnTo>
                  <a:pt x="964649" y="1304396"/>
                </a:lnTo>
                <a:lnTo>
                  <a:pt x="969419" y="1314251"/>
                </a:lnTo>
                <a:lnTo>
                  <a:pt x="974508" y="1324106"/>
                </a:lnTo>
                <a:lnTo>
                  <a:pt x="979596" y="1333643"/>
                </a:lnTo>
                <a:lnTo>
                  <a:pt x="985321" y="1342544"/>
                </a:lnTo>
                <a:lnTo>
                  <a:pt x="990727" y="1351445"/>
                </a:lnTo>
                <a:lnTo>
                  <a:pt x="996770" y="1359710"/>
                </a:lnTo>
                <a:lnTo>
                  <a:pt x="1002494" y="1367658"/>
                </a:lnTo>
                <a:lnTo>
                  <a:pt x="1008537" y="1374970"/>
                </a:lnTo>
                <a:lnTo>
                  <a:pt x="1014898" y="1381963"/>
                </a:lnTo>
                <a:lnTo>
                  <a:pt x="1021258" y="1388321"/>
                </a:lnTo>
                <a:lnTo>
                  <a:pt x="1027937" y="1394679"/>
                </a:lnTo>
                <a:lnTo>
                  <a:pt x="1034615" y="1400083"/>
                </a:lnTo>
                <a:lnTo>
                  <a:pt x="1041294" y="1405488"/>
                </a:lnTo>
                <a:lnTo>
                  <a:pt x="1048291" y="1409620"/>
                </a:lnTo>
                <a:lnTo>
                  <a:pt x="1055287" y="1414071"/>
                </a:lnTo>
                <a:lnTo>
                  <a:pt x="1070871" y="1415978"/>
                </a:lnTo>
                <a:lnTo>
                  <a:pt x="1086454" y="1417250"/>
                </a:lnTo>
                <a:lnTo>
                  <a:pt x="1086454" y="1293906"/>
                </a:lnTo>
                <a:lnTo>
                  <a:pt x="959878" y="1293906"/>
                </a:lnTo>
                <a:close/>
                <a:moveTo>
                  <a:pt x="849522" y="1293906"/>
                </a:moveTo>
                <a:lnTo>
                  <a:pt x="855565" y="1301217"/>
                </a:lnTo>
                <a:lnTo>
                  <a:pt x="861925" y="1308847"/>
                </a:lnTo>
                <a:lnTo>
                  <a:pt x="868604" y="1315841"/>
                </a:lnTo>
                <a:lnTo>
                  <a:pt x="875282" y="1322834"/>
                </a:lnTo>
                <a:lnTo>
                  <a:pt x="882279" y="1329828"/>
                </a:lnTo>
                <a:lnTo>
                  <a:pt x="889912" y="1336504"/>
                </a:lnTo>
                <a:lnTo>
                  <a:pt x="896908" y="1342544"/>
                </a:lnTo>
                <a:lnTo>
                  <a:pt x="904859" y="1348902"/>
                </a:lnTo>
                <a:lnTo>
                  <a:pt x="912174" y="1354624"/>
                </a:lnTo>
                <a:lnTo>
                  <a:pt x="920443" y="1360346"/>
                </a:lnTo>
                <a:lnTo>
                  <a:pt x="928393" y="1366068"/>
                </a:lnTo>
                <a:lnTo>
                  <a:pt x="936662" y="1371155"/>
                </a:lnTo>
                <a:lnTo>
                  <a:pt x="945249" y="1375923"/>
                </a:lnTo>
                <a:lnTo>
                  <a:pt x="954154" y="1380374"/>
                </a:lnTo>
                <a:lnTo>
                  <a:pt x="962741" y="1385142"/>
                </a:lnTo>
                <a:lnTo>
                  <a:pt x="971964" y="1389275"/>
                </a:lnTo>
                <a:lnTo>
                  <a:pt x="964331" y="1379420"/>
                </a:lnTo>
                <a:lnTo>
                  <a:pt x="956698" y="1368612"/>
                </a:lnTo>
                <a:lnTo>
                  <a:pt x="949701" y="1357167"/>
                </a:lnTo>
                <a:lnTo>
                  <a:pt x="943023" y="1345405"/>
                </a:lnTo>
                <a:lnTo>
                  <a:pt x="936662" y="1333325"/>
                </a:lnTo>
                <a:lnTo>
                  <a:pt x="930938" y="1320609"/>
                </a:lnTo>
                <a:lnTo>
                  <a:pt x="924895" y="1307575"/>
                </a:lnTo>
                <a:lnTo>
                  <a:pt x="919489" y="1293906"/>
                </a:lnTo>
                <a:lnTo>
                  <a:pt x="849522" y="1293906"/>
                </a:lnTo>
                <a:close/>
                <a:moveTo>
                  <a:pt x="1324341" y="1114930"/>
                </a:moveTo>
                <a:lnTo>
                  <a:pt x="1323069" y="1133685"/>
                </a:lnTo>
                <a:lnTo>
                  <a:pt x="1321797" y="1152759"/>
                </a:lnTo>
                <a:lnTo>
                  <a:pt x="1319888" y="1171197"/>
                </a:lnTo>
                <a:lnTo>
                  <a:pt x="1317344" y="1189000"/>
                </a:lnTo>
                <a:lnTo>
                  <a:pt x="1314482" y="1206802"/>
                </a:lnTo>
                <a:lnTo>
                  <a:pt x="1310984" y="1223968"/>
                </a:lnTo>
                <a:lnTo>
                  <a:pt x="1306849" y="1240499"/>
                </a:lnTo>
                <a:lnTo>
                  <a:pt x="1302715" y="1257030"/>
                </a:lnTo>
                <a:lnTo>
                  <a:pt x="1385721" y="1257030"/>
                </a:lnTo>
                <a:lnTo>
                  <a:pt x="1390173" y="1249400"/>
                </a:lnTo>
                <a:lnTo>
                  <a:pt x="1394626" y="1241135"/>
                </a:lnTo>
                <a:lnTo>
                  <a:pt x="1398760" y="1232869"/>
                </a:lnTo>
                <a:lnTo>
                  <a:pt x="1402894" y="1224604"/>
                </a:lnTo>
                <a:lnTo>
                  <a:pt x="1406393" y="1215703"/>
                </a:lnTo>
                <a:lnTo>
                  <a:pt x="1409891" y="1207120"/>
                </a:lnTo>
                <a:lnTo>
                  <a:pt x="1413071" y="1198537"/>
                </a:lnTo>
                <a:lnTo>
                  <a:pt x="1415616" y="1189635"/>
                </a:lnTo>
                <a:lnTo>
                  <a:pt x="1418478" y="1180734"/>
                </a:lnTo>
                <a:lnTo>
                  <a:pt x="1421022" y="1171515"/>
                </a:lnTo>
                <a:lnTo>
                  <a:pt x="1423248" y="1162296"/>
                </a:lnTo>
                <a:lnTo>
                  <a:pt x="1424838" y="1153077"/>
                </a:lnTo>
                <a:lnTo>
                  <a:pt x="1426429" y="1143540"/>
                </a:lnTo>
                <a:lnTo>
                  <a:pt x="1428019" y="1134321"/>
                </a:lnTo>
                <a:lnTo>
                  <a:pt x="1429291" y="1124784"/>
                </a:lnTo>
                <a:lnTo>
                  <a:pt x="1429927" y="1114930"/>
                </a:lnTo>
                <a:lnTo>
                  <a:pt x="1324341" y="1114930"/>
                </a:lnTo>
                <a:close/>
                <a:moveTo>
                  <a:pt x="1123346" y="1114930"/>
                </a:moveTo>
                <a:lnTo>
                  <a:pt x="1123346" y="1257030"/>
                </a:lnTo>
                <a:lnTo>
                  <a:pt x="1263597" y="1257030"/>
                </a:lnTo>
                <a:lnTo>
                  <a:pt x="1268368" y="1241135"/>
                </a:lnTo>
                <a:lnTo>
                  <a:pt x="1272502" y="1223968"/>
                </a:lnTo>
                <a:lnTo>
                  <a:pt x="1276636" y="1206802"/>
                </a:lnTo>
                <a:lnTo>
                  <a:pt x="1279817" y="1189318"/>
                </a:lnTo>
                <a:lnTo>
                  <a:pt x="1282361" y="1171197"/>
                </a:lnTo>
                <a:lnTo>
                  <a:pt x="1284905" y="1152759"/>
                </a:lnTo>
                <a:lnTo>
                  <a:pt x="1286495" y="1133685"/>
                </a:lnTo>
                <a:lnTo>
                  <a:pt x="1287767" y="1114930"/>
                </a:lnTo>
                <a:lnTo>
                  <a:pt x="1123346" y="1114930"/>
                </a:lnTo>
                <a:close/>
                <a:moveTo>
                  <a:pt x="922669" y="1114930"/>
                </a:moveTo>
                <a:lnTo>
                  <a:pt x="923623" y="1133685"/>
                </a:lnTo>
                <a:lnTo>
                  <a:pt x="925213" y="1152759"/>
                </a:lnTo>
                <a:lnTo>
                  <a:pt x="927121" y="1171197"/>
                </a:lnTo>
                <a:lnTo>
                  <a:pt x="929984" y="1189318"/>
                </a:lnTo>
                <a:lnTo>
                  <a:pt x="933482" y="1206802"/>
                </a:lnTo>
                <a:lnTo>
                  <a:pt x="937616" y="1223968"/>
                </a:lnTo>
                <a:lnTo>
                  <a:pt x="941751" y="1241135"/>
                </a:lnTo>
                <a:lnTo>
                  <a:pt x="946521" y="1257030"/>
                </a:lnTo>
                <a:lnTo>
                  <a:pt x="1086454" y="1257030"/>
                </a:lnTo>
                <a:lnTo>
                  <a:pt x="1086454" y="1114930"/>
                </a:lnTo>
                <a:lnTo>
                  <a:pt x="922669" y="1114930"/>
                </a:lnTo>
                <a:close/>
                <a:moveTo>
                  <a:pt x="780191" y="1114930"/>
                </a:moveTo>
                <a:lnTo>
                  <a:pt x="781146" y="1124784"/>
                </a:lnTo>
                <a:lnTo>
                  <a:pt x="782100" y="1134321"/>
                </a:lnTo>
                <a:lnTo>
                  <a:pt x="783372" y="1143540"/>
                </a:lnTo>
                <a:lnTo>
                  <a:pt x="784962" y="1153077"/>
                </a:lnTo>
                <a:lnTo>
                  <a:pt x="786870" y="1162296"/>
                </a:lnTo>
                <a:lnTo>
                  <a:pt x="789414" y="1171515"/>
                </a:lnTo>
                <a:lnTo>
                  <a:pt x="791641" y="1180734"/>
                </a:lnTo>
                <a:lnTo>
                  <a:pt x="794503" y="1189635"/>
                </a:lnTo>
                <a:lnTo>
                  <a:pt x="797047" y="1198537"/>
                </a:lnTo>
                <a:lnTo>
                  <a:pt x="800227" y="1207120"/>
                </a:lnTo>
                <a:lnTo>
                  <a:pt x="803726" y="1215703"/>
                </a:lnTo>
                <a:lnTo>
                  <a:pt x="807542" y="1224604"/>
                </a:lnTo>
                <a:lnTo>
                  <a:pt x="811358" y="1232869"/>
                </a:lnTo>
                <a:lnTo>
                  <a:pt x="815175" y="1241135"/>
                </a:lnTo>
                <a:lnTo>
                  <a:pt x="819627" y="1249400"/>
                </a:lnTo>
                <a:lnTo>
                  <a:pt x="824398" y="1257030"/>
                </a:lnTo>
                <a:lnTo>
                  <a:pt x="907403" y="1257030"/>
                </a:lnTo>
                <a:lnTo>
                  <a:pt x="903269" y="1240499"/>
                </a:lnTo>
                <a:lnTo>
                  <a:pt x="899135" y="1223968"/>
                </a:lnTo>
                <a:lnTo>
                  <a:pt x="895636" y="1206802"/>
                </a:lnTo>
                <a:lnTo>
                  <a:pt x="892456" y="1189000"/>
                </a:lnTo>
                <a:lnTo>
                  <a:pt x="890230" y="1171197"/>
                </a:lnTo>
                <a:lnTo>
                  <a:pt x="888322" y="1152759"/>
                </a:lnTo>
                <a:lnTo>
                  <a:pt x="886732" y="1133685"/>
                </a:lnTo>
                <a:lnTo>
                  <a:pt x="885777" y="1114930"/>
                </a:lnTo>
                <a:lnTo>
                  <a:pt x="780191" y="1114930"/>
                </a:lnTo>
                <a:close/>
                <a:moveTo>
                  <a:pt x="1303669" y="931503"/>
                </a:moveTo>
                <a:lnTo>
                  <a:pt x="1308121" y="948669"/>
                </a:lnTo>
                <a:lnTo>
                  <a:pt x="1311938" y="965836"/>
                </a:lnTo>
                <a:lnTo>
                  <a:pt x="1315754" y="983638"/>
                </a:lnTo>
                <a:lnTo>
                  <a:pt x="1318298" y="1001758"/>
                </a:lnTo>
                <a:lnTo>
                  <a:pt x="1320843" y="1020196"/>
                </a:lnTo>
                <a:lnTo>
                  <a:pt x="1322751" y="1039270"/>
                </a:lnTo>
                <a:lnTo>
                  <a:pt x="1324023" y="1058662"/>
                </a:lnTo>
                <a:lnTo>
                  <a:pt x="1324659" y="1078371"/>
                </a:lnTo>
                <a:lnTo>
                  <a:pt x="1430245" y="1078371"/>
                </a:lnTo>
                <a:lnTo>
                  <a:pt x="1429927" y="1068517"/>
                </a:lnTo>
                <a:lnTo>
                  <a:pt x="1428655" y="1058662"/>
                </a:lnTo>
                <a:lnTo>
                  <a:pt x="1428019" y="1048807"/>
                </a:lnTo>
                <a:lnTo>
                  <a:pt x="1426429" y="1039270"/>
                </a:lnTo>
                <a:lnTo>
                  <a:pt x="1424838" y="1029415"/>
                </a:lnTo>
                <a:lnTo>
                  <a:pt x="1422930" y="1019878"/>
                </a:lnTo>
                <a:lnTo>
                  <a:pt x="1420386" y="1010341"/>
                </a:lnTo>
                <a:lnTo>
                  <a:pt x="1417842" y="1001440"/>
                </a:lnTo>
                <a:lnTo>
                  <a:pt x="1414979" y="992221"/>
                </a:lnTo>
                <a:lnTo>
                  <a:pt x="1412117" y="983320"/>
                </a:lnTo>
                <a:lnTo>
                  <a:pt x="1408619" y="974101"/>
                </a:lnTo>
                <a:lnTo>
                  <a:pt x="1405121" y="965518"/>
                </a:lnTo>
                <a:lnTo>
                  <a:pt x="1401622" y="956935"/>
                </a:lnTo>
                <a:lnTo>
                  <a:pt x="1397170" y="948033"/>
                </a:lnTo>
                <a:lnTo>
                  <a:pt x="1393035" y="939768"/>
                </a:lnTo>
                <a:lnTo>
                  <a:pt x="1388583" y="931503"/>
                </a:lnTo>
                <a:lnTo>
                  <a:pt x="1303669" y="931503"/>
                </a:lnTo>
                <a:close/>
                <a:moveTo>
                  <a:pt x="1123346" y="931503"/>
                </a:moveTo>
                <a:lnTo>
                  <a:pt x="1123346" y="1078371"/>
                </a:lnTo>
                <a:lnTo>
                  <a:pt x="1288085" y="1078371"/>
                </a:lnTo>
                <a:lnTo>
                  <a:pt x="1287131" y="1058662"/>
                </a:lnTo>
                <a:lnTo>
                  <a:pt x="1285541" y="1039270"/>
                </a:lnTo>
                <a:lnTo>
                  <a:pt x="1283633" y="1020196"/>
                </a:lnTo>
                <a:lnTo>
                  <a:pt x="1280771" y="1001758"/>
                </a:lnTo>
                <a:lnTo>
                  <a:pt x="1277909" y="983638"/>
                </a:lnTo>
                <a:lnTo>
                  <a:pt x="1274092" y="965836"/>
                </a:lnTo>
                <a:lnTo>
                  <a:pt x="1269958" y="948669"/>
                </a:lnTo>
                <a:lnTo>
                  <a:pt x="1264869" y="931503"/>
                </a:lnTo>
                <a:lnTo>
                  <a:pt x="1123346" y="931503"/>
                </a:lnTo>
                <a:close/>
                <a:moveTo>
                  <a:pt x="944931" y="931503"/>
                </a:moveTo>
                <a:lnTo>
                  <a:pt x="940161" y="948669"/>
                </a:lnTo>
                <a:lnTo>
                  <a:pt x="936026" y="965836"/>
                </a:lnTo>
                <a:lnTo>
                  <a:pt x="932528" y="983638"/>
                </a:lnTo>
                <a:lnTo>
                  <a:pt x="928711" y="1001758"/>
                </a:lnTo>
                <a:lnTo>
                  <a:pt x="926485" y="1020196"/>
                </a:lnTo>
                <a:lnTo>
                  <a:pt x="924577" y="1039270"/>
                </a:lnTo>
                <a:lnTo>
                  <a:pt x="922987" y="1058662"/>
                </a:lnTo>
                <a:lnTo>
                  <a:pt x="922033" y="1078371"/>
                </a:lnTo>
                <a:lnTo>
                  <a:pt x="1086454" y="1078371"/>
                </a:lnTo>
                <a:lnTo>
                  <a:pt x="1086454" y="931503"/>
                </a:lnTo>
                <a:lnTo>
                  <a:pt x="944931" y="931503"/>
                </a:lnTo>
                <a:close/>
                <a:moveTo>
                  <a:pt x="821535" y="931503"/>
                </a:moveTo>
                <a:lnTo>
                  <a:pt x="817401" y="939768"/>
                </a:lnTo>
                <a:lnTo>
                  <a:pt x="812949" y="948033"/>
                </a:lnTo>
                <a:lnTo>
                  <a:pt x="808496" y="956935"/>
                </a:lnTo>
                <a:lnTo>
                  <a:pt x="804998" y="965518"/>
                </a:lnTo>
                <a:lnTo>
                  <a:pt x="801499" y="974101"/>
                </a:lnTo>
                <a:lnTo>
                  <a:pt x="798001" y="983320"/>
                </a:lnTo>
                <a:lnTo>
                  <a:pt x="795139" y="992221"/>
                </a:lnTo>
                <a:lnTo>
                  <a:pt x="791959" y="1001440"/>
                </a:lnTo>
                <a:lnTo>
                  <a:pt x="789732" y="1010341"/>
                </a:lnTo>
                <a:lnTo>
                  <a:pt x="787188" y="1019878"/>
                </a:lnTo>
                <a:lnTo>
                  <a:pt x="785280" y="1029415"/>
                </a:lnTo>
                <a:lnTo>
                  <a:pt x="783690" y="1039270"/>
                </a:lnTo>
                <a:lnTo>
                  <a:pt x="782100" y="1048807"/>
                </a:lnTo>
                <a:lnTo>
                  <a:pt x="781146" y="1058662"/>
                </a:lnTo>
                <a:lnTo>
                  <a:pt x="780191" y="1068517"/>
                </a:lnTo>
                <a:lnTo>
                  <a:pt x="779873" y="1078371"/>
                </a:lnTo>
                <a:lnTo>
                  <a:pt x="885459" y="1078371"/>
                </a:lnTo>
                <a:lnTo>
                  <a:pt x="886413" y="1058662"/>
                </a:lnTo>
                <a:lnTo>
                  <a:pt x="887368" y="1039270"/>
                </a:lnTo>
                <a:lnTo>
                  <a:pt x="889276" y="1020196"/>
                </a:lnTo>
                <a:lnTo>
                  <a:pt x="891820" y="1001758"/>
                </a:lnTo>
                <a:lnTo>
                  <a:pt x="894682" y="983638"/>
                </a:lnTo>
                <a:lnTo>
                  <a:pt x="898181" y="965836"/>
                </a:lnTo>
                <a:lnTo>
                  <a:pt x="901997" y="948669"/>
                </a:lnTo>
                <a:lnTo>
                  <a:pt x="906449" y="931503"/>
                </a:lnTo>
                <a:lnTo>
                  <a:pt x="821535" y="931503"/>
                </a:lnTo>
                <a:close/>
                <a:moveTo>
                  <a:pt x="600980" y="915987"/>
                </a:moveTo>
                <a:lnTo>
                  <a:pt x="703263" y="946155"/>
                </a:lnTo>
                <a:lnTo>
                  <a:pt x="684896" y="1008062"/>
                </a:lnTo>
                <a:lnTo>
                  <a:pt x="582613" y="977894"/>
                </a:lnTo>
                <a:lnTo>
                  <a:pt x="600980" y="915987"/>
                </a:lnTo>
                <a:close/>
                <a:moveTo>
                  <a:pt x="1608505" y="911225"/>
                </a:moveTo>
                <a:lnTo>
                  <a:pt x="1627188" y="973241"/>
                </a:lnTo>
                <a:lnTo>
                  <a:pt x="1524588" y="1003300"/>
                </a:lnTo>
                <a:lnTo>
                  <a:pt x="1506538" y="940967"/>
                </a:lnTo>
                <a:lnTo>
                  <a:pt x="1608505" y="911225"/>
                </a:lnTo>
                <a:close/>
                <a:moveTo>
                  <a:pt x="1238473" y="794807"/>
                </a:moveTo>
                <a:lnTo>
                  <a:pt x="1246105" y="805615"/>
                </a:lnTo>
                <a:lnTo>
                  <a:pt x="1253738" y="816424"/>
                </a:lnTo>
                <a:lnTo>
                  <a:pt x="1260735" y="828504"/>
                </a:lnTo>
                <a:lnTo>
                  <a:pt x="1268050" y="840584"/>
                </a:lnTo>
                <a:lnTo>
                  <a:pt x="1274728" y="853618"/>
                </a:lnTo>
                <a:lnTo>
                  <a:pt x="1280771" y="866970"/>
                </a:lnTo>
                <a:lnTo>
                  <a:pt x="1286495" y="880639"/>
                </a:lnTo>
                <a:lnTo>
                  <a:pt x="1291902" y="894945"/>
                </a:lnTo>
                <a:lnTo>
                  <a:pt x="1364095" y="894945"/>
                </a:lnTo>
                <a:lnTo>
                  <a:pt x="1357734" y="886997"/>
                </a:lnTo>
                <a:lnTo>
                  <a:pt x="1351055" y="879368"/>
                </a:lnTo>
                <a:lnTo>
                  <a:pt x="1344377" y="871738"/>
                </a:lnTo>
                <a:lnTo>
                  <a:pt x="1337698" y="864109"/>
                </a:lnTo>
                <a:lnTo>
                  <a:pt x="1330065" y="857115"/>
                </a:lnTo>
                <a:lnTo>
                  <a:pt x="1323069" y="850439"/>
                </a:lnTo>
                <a:lnTo>
                  <a:pt x="1315118" y="843763"/>
                </a:lnTo>
                <a:lnTo>
                  <a:pt x="1307485" y="837405"/>
                </a:lnTo>
                <a:lnTo>
                  <a:pt x="1299535" y="831047"/>
                </a:lnTo>
                <a:lnTo>
                  <a:pt x="1291266" y="825325"/>
                </a:lnTo>
                <a:lnTo>
                  <a:pt x="1282997" y="819285"/>
                </a:lnTo>
                <a:lnTo>
                  <a:pt x="1274092" y="814199"/>
                </a:lnTo>
                <a:lnTo>
                  <a:pt x="1265505" y="808794"/>
                </a:lnTo>
                <a:lnTo>
                  <a:pt x="1256600" y="804026"/>
                </a:lnTo>
                <a:lnTo>
                  <a:pt x="1247378" y="799257"/>
                </a:lnTo>
                <a:lnTo>
                  <a:pt x="1238473" y="794807"/>
                </a:lnTo>
                <a:close/>
                <a:moveTo>
                  <a:pt x="971964" y="794807"/>
                </a:moveTo>
                <a:lnTo>
                  <a:pt x="962423" y="799257"/>
                </a:lnTo>
                <a:lnTo>
                  <a:pt x="953200" y="804026"/>
                </a:lnTo>
                <a:lnTo>
                  <a:pt x="944613" y="808794"/>
                </a:lnTo>
                <a:lnTo>
                  <a:pt x="935708" y="814199"/>
                </a:lnTo>
                <a:lnTo>
                  <a:pt x="927121" y="819285"/>
                </a:lnTo>
                <a:lnTo>
                  <a:pt x="918535" y="825325"/>
                </a:lnTo>
                <a:lnTo>
                  <a:pt x="910266" y="831047"/>
                </a:lnTo>
                <a:lnTo>
                  <a:pt x="902315" y="837405"/>
                </a:lnTo>
                <a:lnTo>
                  <a:pt x="894682" y="843763"/>
                </a:lnTo>
                <a:lnTo>
                  <a:pt x="887050" y="850439"/>
                </a:lnTo>
                <a:lnTo>
                  <a:pt x="879417" y="857115"/>
                </a:lnTo>
                <a:lnTo>
                  <a:pt x="872420" y="864109"/>
                </a:lnTo>
                <a:lnTo>
                  <a:pt x="865424" y="871738"/>
                </a:lnTo>
                <a:lnTo>
                  <a:pt x="858745" y="879368"/>
                </a:lnTo>
                <a:lnTo>
                  <a:pt x="852384" y="886997"/>
                </a:lnTo>
                <a:lnTo>
                  <a:pt x="846024" y="894945"/>
                </a:lnTo>
                <a:lnTo>
                  <a:pt x="917898" y="894945"/>
                </a:lnTo>
                <a:lnTo>
                  <a:pt x="923305" y="880639"/>
                </a:lnTo>
                <a:lnTo>
                  <a:pt x="929348" y="866970"/>
                </a:lnTo>
                <a:lnTo>
                  <a:pt x="935708" y="853618"/>
                </a:lnTo>
                <a:lnTo>
                  <a:pt x="942387" y="840584"/>
                </a:lnTo>
                <a:lnTo>
                  <a:pt x="949065" y="828504"/>
                </a:lnTo>
                <a:lnTo>
                  <a:pt x="956380" y="816424"/>
                </a:lnTo>
                <a:lnTo>
                  <a:pt x="964013" y="805615"/>
                </a:lnTo>
                <a:lnTo>
                  <a:pt x="971964" y="794807"/>
                </a:lnTo>
                <a:close/>
                <a:moveTo>
                  <a:pt x="1123346" y="767150"/>
                </a:moveTo>
                <a:lnTo>
                  <a:pt x="1123346" y="894945"/>
                </a:lnTo>
                <a:lnTo>
                  <a:pt x="1251830" y="894945"/>
                </a:lnTo>
                <a:lnTo>
                  <a:pt x="1247060" y="883818"/>
                </a:lnTo>
                <a:lnTo>
                  <a:pt x="1242289" y="873645"/>
                </a:lnTo>
                <a:lnTo>
                  <a:pt x="1237201" y="863473"/>
                </a:lnTo>
                <a:lnTo>
                  <a:pt x="1232112" y="853618"/>
                </a:lnTo>
                <a:lnTo>
                  <a:pt x="1226388" y="844081"/>
                </a:lnTo>
                <a:lnTo>
                  <a:pt x="1220663" y="835180"/>
                </a:lnTo>
                <a:lnTo>
                  <a:pt x="1214939" y="826279"/>
                </a:lnTo>
                <a:lnTo>
                  <a:pt x="1208896" y="818649"/>
                </a:lnTo>
                <a:lnTo>
                  <a:pt x="1202535" y="810702"/>
                </a:lnTo>
                <a:lnTo>
                  <a:pt x="1196175" y="803708"/>
                </a:lnTo>
                <a:lnTo>
                  <a:pt x="1189496" y="796714"/>
                </a:lnTo>
                <a:lnTo>
                  <a:pt x="1182818" y="790674"/>
                </a:lnTo>
                <a:lnTo>
                  <a:pt x="1176139" y="784634"/>
                </a:lnTo>
                <a:lnTo>
                  <a:pt x="1168824" y="779548"/>
                </a:lnTo>
                <a:lnTo>
                  <a:pt x="1161828" y="774461"/>
                </a:lnTo>
                <a:lnTo>
                  <a:pt x="1154831" y="770329"/>
                </a:lnTo>
                <a:lnTo>
                  <a:pt x="1138929" y="768421"/>
                </a:lnTo>
                <a:lnTo>
                  <a:pt x="1123346" y="767150"/>
                </a:lnTo>
                <a:close/>
                <a:moveTo>
                  <a:pt x="1086454" y="767150"/>
                </a:moveTo>
                <a:lnTo>
                  <a:pt x="1070871" y="768421"/>
                </a:lnTo>
                <a:lnTo>
                  <a:pt x="1055287" y="770329"/>
                </a:lnTo>
                <a:lnTo>
                  <a:pt x="1047973" y="774461"/>
                </a:lnTo>
                <a:lnTo>
                  <a:pt x="1040976" y="779548"/>
                </a:lnTo>
                <a:lnTo>
                  <a:pt x="1033979" y="784634"/>
                </a:lnTo>
                <a:lnTo>
                  <a:pt x="1026983" y="790674"/>
                </a:lnTo>
                <a:lnTo>
                  <a:pt x="1020304" y="796714"/>
                </a:lnTo>
                <a:lnTo>
                  <a:pt x="1013944" y="803708"/>
                </a:lnTo>
                <a:lnTo>
                  <a:pt x="1007265" y="810702"/>
                </a:lnTo>
                <a:lnTo>
                  <a:pt x="1000904" y="818649"/>
                </a:lnTo>
                <a:lnTo>
                  <a:pt x="995180" y="826279"/>
                </a:lnTo>
                <a:lnTo>
                  <a:pt x="989137" y="835180"/>
                </a:lnTo>
                <a:lnTo>
                  <a:pt x="983731" y="844081"/>
                </a:lnTo>
                <a:lnTo>
                  <a:pt x="978006" y="853618"/>
                </a:lnTo>
                <a:lnTo>
                  <a:pt x="972918" y="863473"/>
                </a:lnTo>
                <a:lnTo>
                  <a:pt x="967829" y="873645"/>
                </a:lnTo>
                <a:lnTo>
                  <a:pt x="962741" y="883818"/>
                </a:lnTo>
                <a:lnTo>
                  <a:pt x="958288" y="894945"/>
                </a:lnTo>
                <a:lnTo>
                  <a:pt x="1086454" y="894945"/>
                </a:lnTo>
                <a:lnTo>
                  <a:pt x="1086454" y="767150"/>
                </a:lnTo>
                <a:close/>
                <a:moveTo>
                  <a:pt x="1095359" y="711200"/>
                </a:moveTo>
                <a:lnTo>
                  <a:pt x="1105218" y="711200"/>
                </a:lnTo>
                <a:lnTo>
                  <a:pt x="1115077" y="711200"/>
                </a:lnTo>
                <a:lnTo>
                  <a:pt x="1124300" y="711836"/>
                </a:lnTo>
                <a:lnTo>
                  <a:pt x="1134159" y="712471"/>
                </a:lnTo>
                <a:lnTo>
                  <a:pt x="1143700" y="713425"/>
                </a:lnTo>
                <a:lnTo>
                  <a:pt x="1153559" y="714379"/>
                </a:lnTo>
                <a:lnTo>
                  <a:pt x="1163100" y="715650"/>
                </a:lnTo>
                <a:lnTo>
                  <a:pt x="1172641" y="717240"/>
                </a:lnTo>
                <a:lnTo>
                  <a:pt x="1181545" y="718829"/>
                </a:lnTo>
                <a:lnTo>
                  <a:pt x="1191086" y="721055"/>
                </a:lnTo>
                <a:lnTo>
                  <a:pt x="1199991" y="723280"/>
                </a:lnTo>
                <a:lnTo>
                  <a:pt x="1218119" y="728366"/>
                </a:lnTo>
                <a:lnTo>
                  <a:pt x="1235929" y="734724"/>
                </a:lnTo>
                <a:lnTo>
                  <a:pt x="1253420" y="741400"/>
                </a:lnTo>
                <a:lnTo>
                  <a:pt x="1269958" y="748712"/>
                </a:lnTo>
                <a:lnTo>
                  <a:pt x="1286495" y="757295"/>
                </a:lnTo>
                <a:lnTo>
                  <a:pt x="1302715" y="766514"/>
                </a:lnTo>
                <a:lnTo>
                  <a:pt x="1317980" y="776369"/>
                </a:lnTo>
                <a:lnTo>
                  <a:pt x="1332928" y="786859"/>
                </a:lnTo>
                <a:lnTo>
                  <a:pt x="1347239" y="798304"/>
                </a:lnTo>
                <a:lnTo>
                  <a:pt x="1360914" y="810384"/>
                </a:lnTo>
                <a:lnTo>
                  <a:pt x="1374272" y="822782"/>
                </a:lnTo>
                <a:lnTo>
                  <a:pt x="1386993" y="836134"/>
                </a:lnTo>
                <a:lnTo>
                  <a:pt x="1398760" y="850121"/>
                </a:lnTo>
                <a:lnTo>
                  <a:pt x="1410209" y="864109"/>
                </a:lnTo>
                <a:lnTo>
                  <a:pt x="1421022" y="879368"/>
                </a:lnTo>
                <a:lnTo>
                  <a:pt x="1430881" y="894945"/>
                </a:lnTo>
                <a:lnTo>
                  <a:pt x="1439786" y="910839"/>
                </a:lnTo>
                <a:lnTo>
                  <a:pt x="1448373" y="927370"/>
                </a:lnTo>
                <a:lnTo>
                  <a:pt x="1456005" y="943901"/>
                </a:lnTo>
                <a:lnTo>
                  <a:pt x="1463002" y="961067"/>
                </a:lnTo>
                <a:lnTo>
                  <a:pt x="1469045" y="978869"/>
                </a:lnTo>
                <a:lnTo>
                  <a:pt x="1474133" y="996990"/>
                </a:lnTo>
                <a:lnTo>
                  <a:pt x="1476041" y="1006209"/>
                </a:lnTo>
                <a:lnTo>
                  <a:pt x="1478585" y="1015428"/>
                </a:lnTo>
                <a:lnTo>
                  <a:pt x="1480176" y="1024647"/>
                </a:lnTo>
                <a:lnTo>
                  <a:pt x="1481448" y="1034184"/>
                </a:lnTo>
                <a:lnTo>
                  <a:pt x="1482720" y="1043721"/>
                </a:lnTo>
                <a:lnTo>
                  <a:pt x="1483992" y="1053257"/>
                </a:lnTo>
                <a:lnTo>
                  <a:pt x="1484628" y="1062794"/>
                </a:lnTo>
                <a:lnTo>
                  <a:pt x="1485582" y="1072649"/>
                </a:lnTo>
                <a:lnTo>
                  <a:pt x="1485900" y="1082186"/>
                </a:lnTo>
                <a:lnTo>
                  <a:pt x="1485900" y="1092041"/>
                </a:lnTo>
                <a:lnTo>
                  <a:pt x="1485900" y="1101896"/>
                </a:lnTo>
                <a:lnTo>
                  <a:pt x="1485582" y="1111751"/>
                </a:lnTo>
                <a:lnTo>
                  <a:pt x="1484628" y="1121605"/>
                </a:lnTo>
                <a:lnTo>
                  <a:pt x="1483992" y="1131142"/>
                </a:lnTo>
                <a:lnTo>
                  <a:pt x="1482720" y="1140361"/>
                </a:lnTo>
                <a:lnTo>
                  <a:pt x="1481448" y="1149898"/>
                </a:lnTo>
                <a:lnTo>
                  <a:pt x="1480176" y="1159435"/>
                </a:lnTo>
                <a:lnTo>
                  <a:pt x="1478585" y="1168972"/>
                </a:lnTo>
                <a:lnTo>
                  <a:pt x="1476041" y="1177873"/>
                </a:lnTo>
                <a:lnTo>
                  <a:pt x="1474133" y="1187410"/>
                </a:lnTo>
                <a:lnTo>
                  <a:pt x="1469045" y="1205212"/>
                </a:lnTo>
                <a:lnTo>
                  <a:pt x="1463002" y="1223015"/>
                </a:lnTo>
                <a:lnTo>
                  <a:pt x="1456005" y="1240181"/>
                </a:lnTo>
                <a:lnTo>
                  <a:pt x="1448373" y="1257030"/>
                </a:lnTo>
                <a:lnTo>
                  <a:pt x="1439786" y="1273878"/>
                </a:lnTo>
                <a:lnTo>
                  <a:pt x="1430881" y="1289455"/>
                </a:lnTo>
                <a:lnTo>
                  <a:pt x="1421022" y="1304714"/>
                </a:lnTo>
                <a:lnTo>
                  <a:pt x="1410209" y="1319973"/>
                </a:lnTo>
                <a:lnTo>
                  <a:pt x="1398760" y="1334279"/>
                </a:lnTo>
                <a:lnTo>
                  <a:pt x="1386993" y="1348266"/>
                </a:lnTo>
                <a:lnTo>
                  <a:pt x="1374272" y="1361300"/>
                </a:lnTo>
                <a:lnTo>
                  <a:pt x="1360914" y="1373698"/>
                </a:lnTo>
                <a:lnTo>
                  <a:pt x="1347239" y="1386096"/>
                </a:lnTo>
                <a:lnTo>
                  <a:pt x="1332928" y="1397540"/>
                </a:lnTo>
                <a:lnTo>
                  <a:pt x="1317980" y="1407713"/>
                </a:lnTo>
                <a:lnTo>
                  <a:pt x="1302715" y="1417886"/>
                </a:lnTo>
                <a:lnTo>
                  <a:pt x="1286495" y="1427105"/>
                </a:lnTo>
                <a:lnTo>
                  <a:pt x="1269958" y="1435370"/>
                </a:lnTo>
                <a:lnTo>
                  <a:pt x="1253420" y="1443317"/>
                </a:lnTo>
                <a:lnTo>
                  <a:pt x="1235929" y="1449993"/>
                </a:lnTo>
                <a:lnTo>
                  <a:pt x="1218119" y="1455715"/>
                </a:lnTo>
                <a:lnTo>
                  <a:pt x="1199991" y="1460802"/>
                </a:lnTo>
                <a:lnTo>
                  <a:pt x="1191086" y="1463345"/>
                </a:lnTo>
                <a:lnTo>
                  <a:pt x="1181545" y="1465253"/>
                </a:lnTo>
                <a:lnTo>
                  <a:pt x="1172641" y="1467160"/>
                </a:lnTo>
                <a:lnTo>
                  <a:pt x="1163100" y="1468750"/>
                </a:lnTo>
                <a:lnTo>
                  <a:pt x="1153559" y="1470021"/>
                </a:lnTo>
                <a:lnTo>
                  <a:pt x="1143700" y="1471293"/>
                </a:lnTo>
                <a:lnTo>
                  <a:pt x="1134159" y="1471929"/>
                </a:lnTo>
                <a:lnTo>
                  <a:pt x="1124300" y="1472247"/>
                </a:lnTo>
                <a:lnTo>
                  <a:pt x="1115077" y="1472882"/>
                </a:lnTo>
                <a:lnTo>
                  <a:pt x="1105218" y="1473200"/>
                </a:lnTo>
                <a:lnTo>
                  <a:pt x="1095359" y="1472882"/>
                </a:lnTo>
                <a:lnTo>
                  <a:pt x="1085500" y="1472247"/>
                </a:lnTo>
                <a:lnTo>
                  <a:pt x="1075959" y="1471929"/>
                </a:lnTo>
                <a:lnTo>
                  <a:pt x="1066100" y="1471293"/>
                </a:lnTo>
                <a:lnTo>
                  <a:pt x="1056560" y="1470021"/>
                </a:lnTo>
                <a:lnTo>
                  <a:pt x="1047019" y="1468750"/>
                </a:lnTo>
                <a:lnTo>
                  <a:pt x="1037796" y="1467160"/>
                </a:lnTo>
                <a:lnTo>
                  <a:pt x="1028255" y="1465253"/>
                </a:lnTo>
                <a:lnTo>
                  <a:pt x="1019032" y="1463345"/>
                </a:lnTo>
                <a:lnTo>
                  <a:pt x="1010127" y="1460802"/>
                </a:lnTo>
                <a:lnTo>
                  <a:pt x="991999" y="1455715"/>
                </a:lnTo>
                <a:lnTo>
                  <a:pt x="974190" y="1449993"/>
                </a:lnTo>
                <a:lnTo>
                  <a:pt x="956698" y="1443317"/>
                </a:lnTo>
                <a:lnTo>
                  <a:pt x="939843" y="1435370"/>
                </a:lnTo>
                <a:lnTo>
                  <a:pt x="923623" y="1427105"/>
                </a:lnTo>
                <a:lnTo>
                  <a:pt x="907403" y="1417886"/>
                </a:lnTo>
                <a:lnTo>
                  <a:pt x="892138" y="1407713"/>
                </a:lnTo>
                <a:lnTo>
                  <a:pt x="877191" y="1397540"/>
                </a:lnTo>
                <a:lnTo>
                  <a:pt x="862561" y="1386096"/>
                </a:lnTo>
                <a:lnTo>
                  <a:pt x="848886" y="1373698"/>
                </a:lnTo>
                <a:lnTo>
                  <a:pt x="835847" y="1361300"/>
                </a:lnTo>
                <a:lnTo>
                  <a:pt x="823126" y="1348266"/>
                </a:lnTo>
                <a:lnTo>
                  <a:pt x="811040" y="1334279"/>
                </a:lnTo>
                <a:lnTo>
                  <a:pt x="799909" y="1319973"/>
                </a:lnTo>
                <a:lnTo>
                  <a:pt x="789414" y="1304714"/>
                </a:lnTo>
                <a:lnTo>
                  <a:pt x="778919" y="1289455"/>
                </a:lnTo>
                <a:lnTo>
                  <a:pt x="770014" y="1273878"/>
                </a:lnTo>
                <a:lnTo>
                  <a:pt x="761746" y="1257030"/>
                </a:lnTo>
                <a:lnTo>
                  <a:pt x="753795" y="1240181"/>
                </a:lnTo>
                <a:lnTo>
                  <a:pt x="747116" y="1223015"/>
                </a:lnTo>
                <a:lnTo>
                  <a:pt x="741073" y="1205212"/>
                </a:lnTo>
                <a:lnTo>
                  <a:pt x="735985" y="1187410"/>
                </a:lnTo>
                <a:lnTo>
                  <a:pt x="733759" y="1177873"/>
                </a:lnTo>
                <a:lnTo>
                  <a:pt x="731851" y="1168972"/>
                </a:lnTo>
                <a:lnTo>
                  <a:pt x="729624" y="1159435"/>
                </a:lnTo>
                <a:lnTo>
                  <a:pt x="728034" y="1149898"/>
                </a:lnTo>
                <a:lnTo>
                  <a:pt x="727080" y="1140361"/>
                </a:lnTo>
                <a:lnTo>
                  <a:pt x="725808" y="1131142"/>
                </a:lnTo>
                <a:lnTo>
                  <a:pt x="725172" y="1121605"/>
                </a:lnTo>
                <a:lnTo>
                  <a:pt x="724536" y="1111751"/>
                </a:lnTo>
                <a:lnTo>
                  <a:pt x="724218" y="1101896"/>
                </a:lnTo>
                <a:lnTo>
                  <a:pt x="723900" y="1092041"/>
                </a:lnTo>
                <a:lnTo>
                  <a:pt x="724218" y="1082186"/>
                </a:lnTo>
                <a:lnTo>
                  <a:pt x="724536" y="1072649"/>
                </a:lnTo>
                <a:lnTo>
                  <a:pt x="725172" y="1062794"/>
                </a:lnTo>
                <a:lnTo>
                  <a:pt x="725808" y="1053257"/>
                </a:lnTo>
                <a:lnTo>
                  <a:pt x="727080" y="1043721"/>
                </a:lnTo>
                <a:lnTo>
                  <a:pt x="728034" y="1034184"/>
                </a:lnTo>
                <a:lnTo>
                  <a:pt x="729624" y="1024647"/>
                </a:lnTo>
                <a:lnTo>
                  <a:pt x="731851" y="1015428"/>
                </a:lnTo>
                <a:lnTo>
                  <a:pt x="733759" y="1006209"/>
                </a:lnTo>
                <a:lnTo>
                  <a:pt x="735985" y="996990"/>
                </a:lnTo>
                <a:lnTo>
                  <a:pt x="741073" y="978869"/>
                </a:lnTo>
                <a:lnTo>
                  <a:pt x="747116" y="961067"/>
                </a:lnTo>
                <a:lnTo>
                  <a:pt x="753795" y="943901"/>
                </a:lnTo>
                <a:lnTo>
                  <a:pt x="761746" y="927370"/>
                </a:lnTo>
                <a:lnTo>
                  <a:pt x="770014" y="910839"/>
                </a:lnTo>
                <a:lnTo>
                  <a:pt x="778919" y="894945"/>
                </a:lnTo>
                <a:lnTo>
                  <a:pt x="789414" y="879368"/>
                </a:lnTo>
                <a:lnTo>
                  <a:pt x="799909" y="864109"/>
                </a:lnTo>
                <a:lnTo>
                  <a:pt x="811040" y="850121"/>
                </a:lnTo>
                <a:lnTo>
                  <a:pt x="823126" y="836134"/>
                </a:lnTo>
                <a:lnTo>
                  <a:pt x="835847" y="822782"/>
                </a:lnTo>
                <a:lnTo>
                  <a:pt x="848886" y="810384"/>
                </a:lnTo>
                <a:lnTo>
                  <a:pt x="862561" y="798304"/>
                </a:lnTo>
                <a:lnTo>
                  <a:pt x="877191" y="786859"/>
                </a:lnTo>
                <a:lnTo>
                  <a:pt x="892138" y="776369"/>
                </a:lnTo>
                <a:lnTo>
                  <a:pt x="907403" y="766514"/>
                </a:lnTo>
                <a:lnTo>
                  <a:pt x="923623" y="757295"/>
                </a:lnTo>
                <a:lnTo>
                  <a:pt x="939843" y="748712"/>
                </a:lnTo>
                <a:lnTo>
                  <a:pt x="956698" y="741400"/>
                </a:lnTo>
                <a:lnTo>
                  <a:pt x="974190" y="734724"/>
                </a:lnTo>
                <a:lnTo>
                  <a:pt x="991999" y="728366"/>
                </a:lnTo>
                <a:lnTo>
                  <a:pt x="1010127" y="723280"/>
                </a:lnTo>
                <a:lnTo>
                  <a:pt x="1019032" y="721055"/>
                </a:lnTo>
                <a:lnTo>
                  <a:pt x="1028255" y="718829"/>
                </a:lnTo>
                <a:lnTo>
                  <a:pt x="1037796" y="717240"/>
                </a:lnTo>
                <a:lnTo>
                  <a:pt x="1047019" y="715650"/>
                </a:lnTo>
                <a:lnTo>
                  <a:pt x="1056560" y="714379"/>
                </a:lnTo>
                <a:lnTo>
                  <a:pt x="1066100" y="713425"/>
                </a:lnTo>
                <a:lnTo>
                  <a:pt x="1075959" y="712471"/>
                </a:lnTo>
                <a:lnTo>
                  <a:pt x="1085500" y="711836"/>
                </a:lnTo>
                <a:lnTo>
                  <a:pt x="1095359" y="711200"/>
                </a:lnTo>
                <a:close/>
                <a:moveTo>
                  <a:pt x="1073150" y="566737"/>
                </a:moveTo>
                <a:lnTo>
                  <a:pt x="1138238" y="566737"/>
                </a:lnTo>
                <a:lnTo>
                  <a:pt x="1138238" y="674687"/>
                </a:lnTo>
                <a:lnTo>
                  <a:pt x="1073150" y="674687"/>
                </a:lnTo>
                <a:lnTo>
                  <a:pt x="1073150" y="566737"/>
                </a:lnTo>
                <a:close/>
                <a:moveTo>
                  <a:pt x="279559" y="514350"/>
                </a:moveTo>
                <a:lnTo>
                  <a:pt x="284642" y="514986"/>
                </a:lnTo>
                <a:lnTo>
                  <a:pt x="290360" y="515304"/>
                </a:lnTo>
                <a:lnTo>
                  <a:pt x="295443" y="515939"/>
                </a:lnTo>
                <a:lnTo>
                  <a:pt x="300526" y="517211"/>
                </a:lnTo>
                <a:lnTo>
                  <a:pt x="305609" y="518482"/>
                </a:lnTo>
                <a:lnTo>
                  <a:pt x="310691" y="520072"/>
                </a:lnTo>
                <a:lnTo>
                  <a:pt x="315457" y="521979"/>
                </a:lnTo>
                <a:lnTo>
                  <a:pt x="320222" y="523886"/>
                </a:lnTo>
                <a:lnTo>
                  <a:pt x="324987" y="526112"/>
                </a:lnTo>
                <a:lnTo>
                  <a:pt x="329117" y="528973"/>
                </a:lnTo>
                <a:lnTo>
                  <a:pt x="333564" y="531834"/>
                </a:lnTo>
                <a:lnTo>
                  <a:pt x="338012" y="535012"/>
                </a:lnTo>
                <a:lnTo>
                  <a:pt x="342142" y="538509"/>
                </a:lnTo>
                <a:lnTo>
                  <a:pt x="346272" y="542006"/>
                </a:lnTo>
                <a:lnTo>
                  <a:pt x="349766" y="545820"/>
                </a:lnTo>
                <a:lnTo>
                  <a:pt x="353261" y="549953"/>
                </a:lnTo>
                <a:lnTo>
                  <a:pt x="356755" y="553768"/>
                </a:lnTo>
                <a:lnTo>
                  <a:pt x="360250" y="558218"/>
                </a:lnTo>
                <a:lnTo>
                  <a:pt x="363109" y="562986"/>
                </a:lnTo>
                <a:lnTo>
                  <a:pt x="366285" y="567754"/>
                </a:lnTo>
                <a:lnTo>
                  <a:pt x="369145" y="572523"/>
                </a:lnTo>
                <a:lnTo>
                  <a:pt x="371368" y="577609"/>
                </a:lnTo>
                <a:lnTo>
                  <a:pt x="373592" y="582695"/>
                </a:lnTo>
                <a:lnTo>
                  <a:pt x="375816" y="587781"/>
                </a:lnTo>
                <a:lnTo>
                  <a:pt x="377722" y="593185"/>
                </a:lnTo>
                <a:lnTo>
                  <a:pt x="379310" y="598907"/>
                </a:lnTo>
                <a:lnTo>
                  <a:pt x="380899" y="604629"/>
                </a:lnTo>
                <a:lnTo>
                  <a:pt x="381852" y="610669"/>
                </a:lnTo>
                <a:lnTo>
                  <a:pt x="382805" y="616391"/>
                </a:lnTo>
                <a:lnTo>
                  <a:pt x="383440" y="622431"/>
                </a:lnTo>
                <a:lnTo>
                  <a:pt x="384076" y="628470"/>
                </a:lnTo>
                <a:lnTo>
                  <a:pt x="384076" y="634510"/>
                </a:lnTo>
                <a:lnTo>
                  <a:pt x="384076" y="642139"/>
                </a:lnTo>
                <a:lnTo>
                  <a:pt x="383123" y="649769"/>
                </a:lnTo>
                <a:lnTo>
                  <a:pt x="382487" y="657398"/>
                </a:lnTo>
                <a:lnTo>
                  <a:pt x="381216" y="665345"/>
                </a:lnTo>
                <a:lnTo>
                  <a:pt x="379310" y="673292"/>
                </a:lnTo>
                <a:lnTo>
                  <a:pt x="377404" y="681239"/>
                </a:lnTo>
                <a:lnTo>
                  <a:pt x="375181" y="688868"/>
                </a:lnTo>
                <a:lnTo>
                  <a:pt x="372639" y="696816"/>
                </a:lnTo>
                <a:lnTo>
                  <a:pt x="369780" y="704763"/>
                </a:lnTo>
                <a:lnTo>
                  <a:pt x="366603" y="712710"/>
                </a:lnTo>
                <a:lnTo>
                  <a:pt x="363109" y="720021"/>
                </a:lnTo>
                <a:lnTo>
                  <a:pt x="359297" y="727332"/>
                </a:lnTo>
                <a:lnTo>
                  <a:pt x="355167" y="734326"/>
                </a:lnTo>
                <a:lnTo>
                  <a:pt x="351037" y="741319"/>
                </a:lnTo>
                <a:lnTo>
                  <a:pt x="346589" y="747677"/>
                </a:lnTo>
                <a:lnTo>
                  <a:pt x="341824" y="754035"/>
                </a:lnTo>
                <a:lnTo>
                  <a:pt x="341824" y="796313"/>
                </a:lnTo>
                <a:lnTo>
                  <a:pt x="365015" y="806486"/>
                </a:lnTo>
                <a:lnTo>
                  <a:pt x="389158" y="816658"/>
                </a:lnTo>
                <a:lnTo>
                  <a:pt x="437128" y="836367"/>
                </a:lnTo>
                <a:lnTo>
                  <a:pt x="480968" y="854168"/>
                </a:lnTo>
                <a:lnTo>
                  <a:pt x="499711" y="862433"/>
                </a:lnTo>
                <a:lnTo>
                  <a:pt x="515913" y="870063"/>
                </a:lnTo>
                <a:lnTo>
                  <a:pt x="519407" y="871970"/>
                </a:lnTo>
                <a:lnTo>
                  <a:pt x="522902" y="874195"/>
                </a:lnTo>
                <a:lnTo>
                  <a:pt x="526079" y="877056"/>
                </a:lnTo>
                <a:lnTo>
                  <a:pt x="528938" y="880235"/>
                </a:lnTo>
                <a:lnTo>
                  <a:pt x="531797" y="883414"/>
                </a:lnTo>
                <a:lnTo>
                  <a:pt x="534338" y="886910"/>
                </a:lnTo>
                <a:lnTo>
                  <a:pt x="536880" y="890725"/>
                </a:lnTo>
                <a:lnTo>
                  <a:pt x="539104" y="895175"/>
                </a:lnTo>
                <a:lnTo>
                  <a:pt x="543233" y="903758"/>
                </a:lnTo>
                <a:lnTo>
                  <a:pt x="546728" y="913295"/>
                </a:lnTo>
                <a:lnTo>
                  <a:pt x="549905" y="923149"/>
                </a:lnTo>
                <a:lnTo>
                  <a:pt x="552129" y="933322"/>
                </a:lnTo>
                <a:lnTo>
                  <a:pt x="554035" y="943176"/>
                </a:lnTo>
                <a:lnTo>
                  <a:pt x="555623" y="953030"/>
                </a:lnTo>
                <a:lnTo>
                  <a:pt x="556894" y="962567"/>
                </a:lnTo>
                <a:lnTo>
                  <a:pt x="557529" y="971468"/>
                </a:lnTo>
                <a:lnTo>
                  <a:pt x="558800" y="986726"/>
                </a:lnTo>
                <a:lnTo>
                  <a:pt x="558800" y="996898"/>
                </a:lnTo>
                <a:lnTo>
                  <a:pt x="558800" y="998488"/>
                </a:lnTo>
                <a:lnTo>
                  <a:pt x="558164" y="1000395"/>
                </a:lnTo>
                <a:lnTo>
                  <a:pt x="556894" y="1002302"/>
                </a:lnTo>
                <a:lnTo>
                  <a:pt x="555305" y="1003892"/>
                </a:lnTo>
                <a:lnTo>
                  <a:pt x="553399" y="1005799"/>
                </a:lnTo>
                <a:lnTo>
                  <a:pt x="550858" y="1007707"/>
                </a:lnTo>
                <a:lnTo>
                  <a:pt x="548316" y="1009932"/>
                </a:lnTo>
                <a:lnTo>
                  <a:pt x="544504" y="1011521"/>
                </a:lnTo>
                <a:lnTo>
                  <a:pt x="536880" y="1015336"/>
                </a:lnTo>
                <a:lnTo>
                  <a:pt x="527032" y="1018832"/>
                </a:lnTo>
                <a:lnTo>
                  <a:pt x="515278" y="1022011"/>
                </a:lnTo>
                <a:lnTo>
                  <a:pt x="501300" y="1025190"/>
                </a:lnTo>
                <a:lnTo>
                  <a:pt x="486051" y="1028369"/>
                </a:lnTo>
                <a:lnTo>
                  <a:pt x="468579" y="1031230"/>
                </a:lnTo>
                <a:lnTo>
                  <a:pt x="449200" y="1033455"/>
                </a:lnTo>
                <a:lnTo>
                  <a:pt x="428551" y="1035680"/>
                </a:lnTo>
                <a:lnTo>
                  <a:pt x="405360" y="1037270"/>
                </a:lnTo>
                <a:lnTo>
                  <a:pt x="380581" y="1038541"/>
                </a:lnTo>
                <a:lnTo>
                  <a:pt x="353261" y="1039495"/>
                </a:lnTo>
                <a:lnTo>
                  <a:pt x="324352" y="1039813"/>
                </a:lnTo>
                <a:lnTo>
                  <a:pt x="216976" y="1039813"/>
                </a:lnTo>
                <a:lnTo>
                  <a:pt x="190290" y="1038859"/>
                </a:lnTo>
                <a:lnTo>
                  <a:pt x="165511" y="1038223"/>
                </a:lnTo>
                <a:lnTo>
                  <a:pt x="142638" y="1036634"/>
                </a:lnTo>
                <a:lnTo>
                  <a:pt x="121036" y="1034727"/>
                </a:lnTo>
                <a:lnTo>
                  <a:pt x="101658" y="1032819"/>
                </a:lnTo>
                <a:lnTo>
                  <a:pt x="83868" y="1029958"/>
                </a:lnTo>
                <a:lnTo>
                  <a:pt x="67666" y="1027415"/>
                </a:lnTo>
                <a:lnTo>
                  <a:pt x="53053" y="1024554"/>
                </a:lnTo>
                <a:lnTo>
                  <a:pt x="40663" y="1021376"/>
                </a:lnTo>
                <a:lnTo>
                  <a:pt x="29862" y="1018197"/>
                </a:lnTo>
                <a:lnTo>
                  <a:pt x="20331" y="1014700"/>
                </a:lnTo>
                <a:lnTo>
                  <a:pt x="13025" y="1010885"/>
                </a:lnTo>
                <a:lnTo>
                  <a:pt x="7624" y="1007389"/>
                </a:lnTo>
                <a:lnTo>
                  <a:pt x="5083" y="1005481"/>
                </a:lnTo>
                <a:lnTo>
                  <a:pt x="3177" y="1003892"/>
                </a:lnTo>
                <a:lnTo>
                  <a:pt x="1588" y="1001985"/>
                </a:lnTo>
                <a:lnTo>
                  <a:pt x="635" y="1000395"/>
                </a:lnTo>
                <a:lnTo>
                  <a:pt x="0" y="998488"/>
                </a:lnTo>
                <a:lnTo>
                  <a:pt x="0" y="996898"/>
                </a:lnTo>
                <a:lnTo>
                  <a:pt x="0" y="986726"/>
                </a:lnTo>
                <a:lnTo>
                  <a:pt x="1271" y="971468"/>
                </a:lnTo>
                <a:lnTo>
                  <a:pt x="1906" y="962567"/>
                </a:lnTo>
                <a:lnTo>
                  <a:pt x="3177" y="953030"/>
                </a:lnTo>
                <a:lnTo>
                  <a:pt x="4765" y="943176"/>
                </a:lnTo>
                <a:lnTo>
                  <a:pt x="6671" y="933322"/>
                </a:lnTo>
                <a:lnTo>
                  <a:pt x="9530" y="923149"/>
                </a:lnTo>
                <a:lnTo>
                  <a:pt x="12072" y="913295"/>
                </a:lnTo>
                <a:lnTo>
                  <a:pt x="15884" y="903758"/>
                </a:lnTo>
                <a:lnTo>
                  <a:pt x="19696" y="895175"/>
                </a:lnTo>
                <a:lnTo>
                  <a:pt x="21920" y="890725"/>
                </a:lnTo>
                <a:lnTo>
                  <a:pt x="24461" y="886910"/>
                </a:lnTo>
                <a:lnTo>
                  <a:pt x="27320" y="883414"/>
                </a:lnTo>
                <a:lnTo>
                  <a:pt x="29862" y="880235"/>
                </a:lnTo>
                <a:lnTo>
                  <a:pt x="33039" y="877056"/>
                </a:lnTo>
                <a:lnTo>
                  <a:pt x="36215" y="874195"/>
                </a:lnTo>
                <a:lnTo>
                  <a:pt x="39392" y="871970"/>
                </a:lnTo>
                <a:lnTo>
                  <a:pt x="42887" y="870063"/>
                </a:lnTo>
                <a:lnTo>
                  <a:pt x="59088" y="862433"/>
                </a:lnTo>
                <a:lnTo>
                  <a:pt x="77832" y="854168"/>
                </a:lnTo>
                <a:lnTo>
                  <a:pt x="121989" y="836367"/>
                </a:lnTo>
                <a:lnTo>
                  <a:pt x="169641" y="816658"/>
                </a:lnTo>
                <a:lnTo>
                  <a:pt x="193785" y="806486"/>
                </a:lnTo>
                <a:lnTo>
                  <a:pt x="216976" y="796313"/>
                </a:lnTo>
                <a:lnTo>
                  <a:pt x="216976" y="754035"/>
                </a:lnTo>
                <a:lnTo>
                  <a:pt x="212210" y="747677"/>
                </a:lnTo>
                <a:lnTo>
                  <a:pt x="208081" y="741319"/>
                </a:lnTo>
                <a:lnTo>
                  <a:pt x="203633" y="734326"/>
                </a:lnTo>
                <a:lnTo>
                  <a:pt x="199503" y="727332"/>
                </a:lnTo>
                <a:lnTo>
                  <a:pt x="195691" y="720021"/>
                </a:lnTo>
                <a:lnTo>
                  <a:pt x="192514" y="712710"/>
                </a:lnTo>
                <a:lnTo>
                  <a:pt x="189337" y="704763"/>
                </a:lnTo>
                <a:lnTo>
                  <a:pt x="186161" y="696816"/>
                </a:lnTo>
                <a:lnTo>
                  <a:pt x="183937" y="688868"/>
                </a:lnTo>
                <a:lnTo>
                  <a:pt x="181395" y="681239"/>
                </a:lnTo>
                <a:lnTo>
                  <a:pt x="179489" y="673292"/>
                </a:lnTo>
                <a:lnTo>
                  <a:pt x="177901" y="665345"/>
                </a:lnTo>
                <a:lnTo>
                  <a:pt x="176313" y="657398"/>
                </a:lnTo>
                <a:lnTo>
                  <a:pt x="175677" y="649769"/>
                </a:lnTo>
                <a:lnTo>
                  <a:pt x="175360" y="642139"/>
                </a:lnTo>
                <a:lnTo>
                  <a:pt x="174724" y="634510"/>
                </a:lnTo>
                <a:lnTo>
                  <a:pt x="174724" y="628470"/>
                </a:lnTo>
                <a:lnTo>
                  <a:pt x="175360" y="622431"/>
                </a:lnTo>
                <a:lnTo>
                  <a:pt x="175995" y="616391"/>
                </a:lnTo>
                <a:lnTo>
                  <a:pt x="176948" y="610669"/>
                </a:lnTo>
                <a:lnTo>
                  <a:pt x="177901" y="604629"/>
                </a:lnTo>
                <a:lnTo>
                  <a:pt x="179489" y="598907"/>
                </a:lnTo>
                <a:lnTo>
                  <a:pt x="181078" y="593185"/>
                </a:lnTo>
                <a:lnTo>
                  <a:pt x="182984" y="587781"/>
                </a:lnTo>
                <a:lnTo>
                  <a:pt x="185208" y="582695"/>
                </a:lnTo>
                <a:lnTo>
                  <a:pt x="187431" y="577609"/>
                </a:lnTo>
                <a:lnTo>
                  <a:pt x="189973" y="572523"/>
                </a:lnTo>
                <a:lnTo>
                  <a:pt x="192514" y="567754"/>
                </a:lnTo>
                <a:lnTo>
                  <a:pt x="195691" y="562986"/>
                </a:lnTo>
                <a:lnTo>
                  <a:pt x="198868" y="558218"/>
                </a:lnTo>
                <a:lnTo>
                  <a:pt x="202045" y="553768"/>
                </a:lnTo>
                <a:lnTo>
                  <a:pt x="205539" y="549953"/>
                </a:lnTo>
                <a:lnTo>
                  <a:pt x="209034" y="545820"/>
                </a:lnTo>
                <a:lnTo>
                  <a:pt x="213163" y="542006"/>
                </a:lnTo>
                <a:lnTo>
                  <a:pt x="216976" y="538509"/>
                </a:lnTo>
                <a:lnTo>
                  <a:pt x="220788" y="535012"/>
                </a:lnTo>
                <a:lnTo>
                  <a:pt x="225235" y="531834"/>
                </a:lnTo>
                <a:lnTo>
                  <a:pt x="229683" y="528973"/>
                </a:lnTo>
                <a:lnTo>
                  <a:pt x="233813" y="526112"/>
                </a:lnTo>
                <a:lnTo>
                  <a:pt x="238578" y="523886"/>
                </a:lnTo>
                <a:lnTo>
                  <a:pt x="243343" y="521979"/>
                </a:lnTo>
                <a:lnTo>
                  <a:pt x="248426" y="520072"/>
                </a:lnTo>
                <a:lnTo>
                  <a:pt x="253191" y="518482"/>
                </a:lnTo>
                <a:lnTo>
                  <a:pt x="258274" y="517211"/>
                </a:lnTo>
                <a:lnTo>
                  <a:pt x="263357" y="515939"/>
                </a:lnTo>
                <a:lnTo>
                  <a:pt x="268440" y="515304"/>
                </a:lnTo>
                <a:lnTo>
                  <a:pt x="274158" y="514986"/>
                </a:lnTo>
                <a:lnTo>
                  <a:pt x="279559" y="514350"/>
                </a:lnTo>
                <a:close/>
                <a:moveTo>
                  <a:pt x="1925320" y="511175"/>
                </a:moveTo>
                <a:lnTo>
                  <a:pt x="1930400" y="511175"/>
                </a:lnTo>
                <a:lnTo>
                  <a:pt x="1935798" y="511175"/>
                </a:lnTo>
                <a:lnTo>
                  <a:pt x="1940878" y="511492"/>
                </a:lnTo>
                <a:lnTo>
                  <a:pt x="1946593" y="512126"/>
                </a:lnTo>
                <a:lnTo>
                  <a:pt x="1951673" y="513395"/>
                </a:lnTo>
                <a:lnTo>
                  <a:pt x="1956753" y="514663"/>
                </a:lnTo>
                <a:lnTo>
                  <a:pt x="1961515" y="516249"/>
                </a:lnTo>
                <a:lnTo>
                  <a:pt x="1966278" y="518151"/>
                </a:lnTo>
                <a:lnTo>
                  <a:pt x="1971358" y="520371"/>
                </a:lnTo>
                <a:lnTo>
                  <a:pt x="1975803" y="522908"/>
                </a:lnTo>
                <a:lnTo>
                  <a:pt x="1980248" y="525762"/>
                </a:lnTo>
                <a:lnTo>
                  <a:pt x="1984693" y="528299"/>
                </a:lnTo>
                <a:lnTo>
                  <a:pt x="1989138" y="531470"/>
                </a:lnTo>
                <a:lnTo>
                  <a:pt x="1992948" y="534641"/>
                </a:lnTo>
                <a:lnTo>
                  <a:pt x="1997075" y="538130"/>
                </a:lnTo>
                <a:lnTo>
                  <a:pt x="2000885" y="542252"/>
                </a:lnTo>
                <a:lnTo>
                  <a:pt x="2004378" y="546058"/>
                </a:lnTo>
                <a:lnTo>
                  <a:pt x="2007870" y="550497"/>
                </a:lnTo>
                <a:lnTo>
                  <a:pt x="2011045" y="554620"/>
                </a:lnTo>
                <a:lnTo>
                  <a:pt x="2014220" y="559059"/>
                </a:lnTo>
                <a:lnTo>
                  <a:pt x="2017078" y="563816"/>
                </a:lnTo>
                <a:lnTo>
                  <a:pt x="2019618" y="568890"/>
                </a:lnTo>
                <a:lnTo>
                  <a:pt x="2022475" y="573647"/>
                </a:lnTo>
                <a:lnTo>
                  <a:pt x="2025015" y="579038"/>
                </a:lnTo>
                <a:lnTo>
                  <a:pt x="2026920" y="584111"/>
                </a:lnTo>
                <a:lnTo>
                  <a:pt x="2028825" y="589820"/>
                </a:lnTo>
                <a:lnTo>
                  <a:pt x="2030413" y="595211"/>
                </a:lnTo>
                <a:lnTo>
                  <a:pt x="2031683" y="601236"/>
                </a:lnTo>
                <a:lnTo>
                  <a:pt x="2032635" y="606627"/>
                </a:lnTo>
                <a:lnTo>
                  <a:pt x="2033905" y="612652"/>
                </a:lnTo>
                <a:lnTo>
                  <a:pt x="2034223" y="618677"/>
                </a:lnTo>
                <a:lnTo>
                  <a:pt x="2034858" y="624702"/>
                </a:lnTo>
                <a:lnTo>
                  <a:pt x="2035175" y="631045"/>
                </a:lnTo>
                <a:lnTo>
                  <a:pt x="2034858" y="638338"/>
                </a:lnTo>
                <a:lnTo>
                  <a:pt x="2034223" y="645949"/>
                </a:lnTo>
                <a:lnTo>
                  <a:pt x="2033270" y="653877"/>
                </a:lnTo>
                <a:lnTo>
                  <a:pt x="2032000" y="661488"/>
                </a:lnTo>
                <a:lnTo>
                  <a:pt x="2030413" y="669416"/>
                </a:lnTo>
                <a:lnTo>
                  <a:pt x="2028508" y="677343"/>
                </a:lnTo>
                <a:lnTo>
                  <a:pt x="2025968" y="685271"/>
                </a:lnTo>
                <a:lnTo>
                  <a:pt x="2023745" y="693199"/>
                </a:lnTo>
                <a:lnTo>
                  <a:pt x="2020570" y="700810"/>
                </a:lnTo>
                <a:lnTo>
                  <a:pt x="2017395" y="708421"/>
                </a:lnTo>
                <a:lnTo>
                  <a:pt x="2013903" y="716032"/>
                </a:lnTo>
                <a:lnTo>
                  <a:pt x="2010410" y="723325"/>
                </a:lnTo>
                <a:lnTo>
                  <a:pt x="2006283" y="730302"/>
                </a:lnTo>
                <a:lnTo>
                  <a:pt x="2002155" y="737278"/>
                </a:lnTo>
                <a:lnTo>
                  <a:pt x="1997710" y="743938"/>
                </a:lnTo>
                <a:lnTo>
                  <a:pt x="1992948" y="749963"/>
                </a:lnTo>
                <a:lnTo>
                  <a:pt x="1992948" y="791822"/>
                </a:lnTo>
                <a:lnTo>
                  <a:pt x="2016125" y="802287"/>
                </a:lnTo>
                <a:lnTo>
                  <a:pt x="2040255" y="812752"/>
                </a:lnTo>
                <a:lnTo>
                  <a:pt x="2087880" y="832413"/>
                </a:lnTo>
                <a:lnTo>
                  <a:pt x="2131378" y="849854"/>
                </a:lnTo>
                <a:lnTo>
                  <a:pt x="2150428" y="857782"/>
                </a:lnTo>
                <a:lnTo>
                  <a:pt x="2166938" y="865393"/>
                </a:lnTo>
                <a:lnTo>
                  <a:pt x="2170430" y="867296"/>
                </a:lnTo>
                <a:lnTo>
                  <a:pt x="2173605" y="869516"/>
                </a:lnTo>
                <a:lnTo>
                  <a:pt x="2176780" y="872370"/>
                </a:lnTo>
                <a:lnTo>
                  <a:pt x="2179955" y="875541"/>
                </a:lnTo>
                <a:lnTo>
                  <a:pt x="2182813" y="879029"/>
                </a:lnTo>
                <a:lnTo>
                  <a:pt x="2185035" y="882517"/>
                </a:lnTo>
                <a:lnTo>
                  <a:pt x="2187893" y="886640"/>
                </a:lnTo>
                <a:lnTo>
                  <a:pt x="2189798" y="890445"/>
                </a:lnTo>
                <a:lnTo>
                  <a:pt x="2194243" y="899641"/>
                </a:lnTo>
                <a:lnTo>
                  <a:pt x="2197735" y="908838"/>
                </a:lnTo>
                <a:lnTo>
                  <a:pt x="2200275" y="918668"/>
                </a:lnTo>
                <a:lnTo>
                  <a:pt x="2202815" y="928499"/>
                </a:lnTo>
                <a:lnTo>
                  <a:pt x="2204720" y="938647"/>
                </a:lnTo>
                <a:lnTo>
                  <a:pt x="2206308" y="948477"/>
                </a:lnTo>
                <a:lnTo>
                  <a:pt x="2207578" y="957991"/>
                </a:lnTo>
                <a:lnTo>
                  <a:pt x="2208530" y="966870"/>
                </a:lnTo>
                <a:lnTo>
                  <a:pt x="2209483" y="982092"/>
                </a:lnTo>
                <a:lnTo>
                  <a:pt x="2209800" y="991922"/>
                </a:lnTo>
                <a:lnTo>
                  <a:pt x="2209483" y="993825"/>
                </a:lnTo>
                <a:lnTo>
                  <a:pt x="2209165" y="995410"/>
                </a:lnTo>
                <a:lnTo>
                  <a:pt x="2207895" y="997313"/>
                </a:lnTo>
                <a:lnTo>
                  <a:pt x="2206625" y="998899"/>
                </a:lnTo>
                <a:lnTo>
                  <a:pt x="2204720" y="1000801"/>
                </a:lnTo>
                <a:lnTo>
                  <a:pt x="2202498" y="1002387"/>
                </a:lnTo>
                <a:lnTo>
                  <a:pt x="2196465" y="1005875"/>
                </a:lnTo>
                <a:lnTo>
                  <a:pt x="2188845" y="1009681"/>
                </a:lnTo>
                <a:lnTo>
                  <a:pt x="2179955" y="1013169"/>
                </a:lnTo>
                <a:lnTo>
                  <a:pt x="2168843" y="1016340"/>
                </a:lnTo>
                <a:lnTo>
                  <a:pt x="2156460" y="1019828"/>
                </a:lnTo>
                <a:lnTo>
                  <a:pt x="2142173" y="1022682"/>
                </a:lnTo>
                <a:lnTo>
                  <a:pt x="2125980" y="1025219"/>
                </a:lnTo>
                <a:lnTo>
                  <a:pt x="2108200" y="1027756"/>
                </a:lnTo>
                <a:lnTo>
                  <a:pt x="2088515" y="1029976"/>
                </a:lnTo>
                <a:lnTo>
                  <a:pt x="2067243" y="1031562"/>
                </a:lnTo>
                <a:lnTo>
                  <a:pt x="2044700" y="1033147"/>
                </a:lnTo>
                <a:lnTo>
                  <a:pt x="2019300" y="1034416"/>
                </a:lnTo>
                <a:lnTo>
                  <a:pt x="1992948" y="1034733"/>
                </a:lnTo>
                <a:lnTo>
                  <a:pt x="1992948" y="1035050"/>
                </a:lnTo>
                <a:lnTo>
                  <a:pt x="1884998" y="1035050"/>
                </a:lnTo>
                <a:lnTo>
                  <a:pt x="1856423" y="1034733"/>
                </a:lnTo>
                <a:lnTo>
                  <a:pt x="1829753" y="1034099"/>
                </a:lnTo>
                <a:lnTo>
                  <a:pt x="1804353" y="1032830"/>
                </a:lnTo>
                <a:lnTo>
                  <a:pt x="1781493" y="1030927"/>
                </a:lnTo>
                <a:lnTo>
                  <a:pt x="1760220" y="1028708"/>
                </a:lnTo>
                <a:lnTo>
                  <a:pt x="1741488" y="1026488"/>
                </a:lnTo>
                <a:lnTo>
                  <a:pt x="1724025" y="1023634"/>
                </a:lnTo>
                <a:lnTo>
                  <a:pt x="1708468" y="1020463"/>
                </a:lnTo>
                <a:lnTo>
                  <a:pt x="1695133" y="1017291"/>
                </a:lnTo>
                <a:lnTo>
                  <a:pt x="1683068" y="1013803"/>
                </a:lnTo>
                <a:lnTo>
                  <a:pt x="1673225" y="1010315"/>
                </a:lnTo>
                <a:lnTo>
                  <a:pt x="1664970" y="1006827"/>
                </a:lnTo>
                <a:lnTo>
                  <a:pt x="1662113" y="1004924"/>
                </a:lnTo>
                <a:lnTo>
                  <a:pt x="1659255" y="1003021"/>
                </a:lnTo>
                <a:lnTo>
                  <a:pt x="1656398" y="1001436"/>
                </a:lnTo>
                <a:lnTo>
                  <a:pt x="1654493" y="999216"/>
                </a:lnTo>
                <a:lnTo>
                  <a:pt x="1652905" y="997313"/>
                </a:lnTo>
                <a:lnTo>
                  <a:pt x="1651635" y="995410"/>
                </a:lnTo>
                <a:lnTo>
                  <a:pt x="1651318" y="993825"/>
                </a:lnTo>
                <a:lnTo>
                  <a:pt x="1651000" y="991922"/>
                </a:lnTo>
                <a:lnTo>
                  <a:pt x="1651318" y="982092"/>
                </a:lnTo>
                <a:lnTo>
                  <a:pt x="1652270" y="966870"/>
                </a:lnTo>
                <a:lnTo>
                  <a:pt x="1653223" y="957991"/>
                </a:lnTo>
                <a:lnTo>
                  <a:pt x="1654493" y="948477"/>
                </a:lnTo>
                <a:lnTo>
                  <a:pt x="1656080" y="938647"/>
                </a:lnTo>
                <a:lnTo>
                  <a:pt x="1657985" y="928499"/>
                </a:lnTo>
                <a:lnTo>
                  <a:pt x="1660525" y="918668"/>
                </a:lnTo>
                <a:lnTo>
                  <a:pt x="1663383" y="908838"/>
                </a:lnTo>
                <a:lnTo>
                  <a:pt x="1666558" y="899641"/>
                </a:lnTo>
                <a:lnTo>
                  <a:pt x="1671003" y="890445"/>
                </a:lnTo>
                <a:lnTo>
                  <a:pt x="1673225" y="886640"/>
                </a:lnTo>
                <a:lnTo>
                  <a:pt x="1675765" y="882517"/>
                </a:lnTo>
                <a:lnTo>
                  <a:pt x="1677988" y="879029"/>
                </a:lnTo>
                <a:lnTo>
                  <a:pt x="1681163" y="875541"/>
                </a:lnTo>
                <a:lnTo>
                  <a:pt x="1684020" y="872370"/>
                </a:lnTo>
                <a:lnTo>
                  <a:pt x="1687195" y="869516"/>
                </a:lnTo>
                <a:lnTo>
                  <a:pt x="1690688" y="867296"/>
                </a:lnTo>
                <a:lnTo>
                  <a:pt x="1694180" y="865393"/>
                </a:lnTo>
                <a:lnTo>
                  <a:pt x="1710373" y="857782"/>
                </a:lnTo>
                <a:lnTo>
                  <a:pt x="1729423" y="849854"/>
                </a:lnTo>
                <a:lnTo>
                  <a:pt x="1772920" y="832413"/>
                </a:lnTo>
                <a:lnTo>
                  <a:pt x="1820863" y="812752"/>
                </a:lnTo>
                <a:lnTo>
                  <a:pt x="1844675" y="802287"/>
                </a:lnTo>
                <a:lnTo>
                  <a:pt x="1867853" y="791822"/>
                </a:lnTo>
                <a:lnTo>
                  <a:pt x="1867853" y="749963"/>
                </a:lnTo>
                <a:lnTo>
                  <a:pt x="1863408" y="743938"/>
                </a:lnTo>
                <a:lnTo>
                  <a:pt x="1858645" y="737278"/>
                </a:lnTo>
                <a:lnTo>
                  <a:pt x="1854518" y="730302"/>
                </a:lnTo>
                <a:lnTo>
                  <a:pt x="1850390" y="723325"/>
                </a:lnTo>
                <a:lnTo>
                  <a:pt x="1846898" y="716032"/>
                </a:lnTo>
                <a:lnTo>
                  <a:pt x="1843405" y="708421"/>
                </a:lnTo>
                <a:lnTo>
                  <a:pt x="1840230" y="700810"/>
                </a:lnTo>
                <a:lnTo>
                  <a:pt x="1837373" y="693199"/>
                </a:lnTo>
                <a:lnTo>
                  <a:pt x="1834833" y="685271"/>
                </a:lnTo>
                <a:lnTo>
                  <a:pt x="1832293" y="677343"/>
                </a:lnTo>
                <a:lnTo>
                  <a:pt x="1830388" y="669416"/>
                </a:lnTo>
                <a:lnTo>
                  <a:pt x="1828800" y="661488"/>
                </a:lnTo>
                <a:lnTo>
                  <a:pt x="1827530" y="653877"/>
                </a:lnTo>
                <a:lnTo>
                  <a:pt x="1826578" y="645949"/>
                </a:lnTo>
                <a:lnTo>
                  <a:pt x="1825943" y="638338"/>
                </a:lnTo>
                <a:lnTo>
                  <a:pt x="1825625" y="631045"/>
                </a:lnTo>
                <a:lnTo>
                  <a:pt x="1825943" y="624702"/>
                </a:lnTo>
                <a:lnTo>
                  <a:pt x="1826578" y="618677"/>
                </a:lnTo>
                <a:lnTo>
                  <a:pt x="1826895" y="612652"/>
                </a:lnTo>
                <a:lnTo>
                  <a:pt x="1828165" y="606627"/>
                </a:lnTo>
                <a:lnTo>
                  <a:pt x="1829118" y="601236"/>
                </a:lnTo>
                <a:lnTo>
                  <a:pt x="1830388" y="595211"/>
                </a:lnTo>
                <a:lnTo>
                  <a:pt x="1831975" y="589820"/>
                </a:lnTo>
                <a:lnTo>
                  <a:pt x="1833880" y="584111"/>
                </a:lnTo>
                <a:lnTo>
                  <a:pt x="1836420" y="579038"/>
                </a:lnTo>
                <a:lnTo>
                  <a:pt x="1838325" y="573647"/>
                </a:lnTo>
                <a:lnTo>
                  <a:pt x="1841183" y="568890"/>
                </a:lnTo>
                <a:lnTo>
                  <a:pt x="1843723" y="563816"/>
                </a:lnTo>
                <a:lnTo>
                  <a:pt x="1846580" y="559059"/>
                </a:lnTo>
                <a:lnTo>
                  <a:pt x="1849755" y="554620"/>
                </a:lnTo>
                <a:lnTo>
                  <a:pt x="1852930" y="550497"/>
                </a:lnTo>
                <a:lnTo>
                  <a:pt x="1856423" y="546058"/>
                </a:lnTo>
                <a:lnTo>
                  <a:pt x="1859915" y="542252"/>
                </a:lnTo>
                <a:lnTo>
                  <a:pt x="1863725" y="538130"/>
                </a:lnTo>
                <a:lnTo>
                  <a:pt x="1867853" y="534641"/>
                </a:lnTo>
                <a:lnTo>
                  <a:pt x="1872298" y="531470"/>
                </a:lnTo>
                <a:lnTo>
                  <a:pt x="1876108" y="528299"/>
                </a:lnTo>
                <a:lnTo>
                  <a:pt x="1880553" y="525762"/>
                </a:lnTo>
                <a:lnTo>
                  <a:pt x="1884998" y="522908"/>
                </a:lnTo>
                <a:lnTo>
                  <a:pt x="1889760" y="520371"/>
                </a:lnTo>
                <a:lnTo>
                  <a:pt x="1894523" y="518151"/>
                </a:lnTo>
                <a:lnTo>
                  <a:pt x="1899285" y="516249"/>
                </a:lnTo>
                <a:lnTo>
                  <a:pt x="1904365" y="514663"/>
                </a:lnTo>
                <a:lnTo>
                  <a:pt x="1909445" y="513395"/>
                </a:lnTo>
                <a:lnTo>
                  <a:pt x="1914525" y="512126"/>
                </a:lnTo>
                <a:lnTo>
                  <a:pt x="1919923" y="511492"/>
                </a:lnTo>
                <a:lnTo>
                  <a:pt x="1925320" y="511175"/>
                </a:lnTo>
                <a:close/>
                <a:moveTo>
                  <a:pt x="1105059" y="0"/>
                </a:moveTo>
                <a:lnTo>
                  <a:pt x="1110136" y="317"/>
                </a:lnTo>
                <a:lnTo>
                  <a:pt x="1115530" y="634"/>
                </a:lnTo>
                <a:lnTo>
                  <a:pt x="1120607" y="1585"/>
                </a:lnTo>
                <a:lnTo>
                  <a:pt x="1125685" y="2537"/>
                </a:lnTo>
                <a:lnTo>
                  <a:pt x="1130762" y="3805"/>
                </a:lnTo>
                <a:lnTo>
                  <a:pt x="1136156" y="5391"/>
                </a:lnTo>
                <a:lnTo>
                  <a:pt x="1140599" y="7294"/>
                </a:lnTo>
                <a:lnTo>
                  <a:pt x="1145358" y="9196"/>
                </a:lnTo>
                <a:lnTo>
                  <a:pt x="1150118" y="12050"/>
                </a:lnTo>
                <a:lnTo>
                  <a:pt x="1154561" y="14587"/>
                </a:lnTo>
                <a:lnTo>
                  <a:pt x="1159320" y="17441"/>
                </a:lnTo>
                <a:lnTo>
                  <a:pt x="1163128" y="20612"/>
                </a:lnTo>
                <a:lnTo>
                  <a:pt x="1167571" y="23784"/>
                </a:lnTo>
                <a:lnTo>
                  <a:pt x="1171379" y="27272"/>
                </a:lnTo>
                <a:lnTo>
                  <a:pt x="1174869" y="31394"/>
                </a:lnTo>
                <a:lnTo>
                  <a:pt x="1178994" y="35200"/>
                </a:lnTo>
                <a:lnTo>
                  <a:pt x="1182167" y="39322"/>
                </a:lnTo>
                <a:lnTo>
                  <a:pt x="1185658" y="43445"/>
                </a:lnTo>
                <a:lnTo>
                  <a:pt x="1188831" y="48201"/>
                </a:lnTo>
                <a:lnTo>
                  <a:pt x="1191370" y="52958"/>
                </a:lnTo>
                <a:lnTo>
                  <a:pt x="1194226" y="57715"/>
                </a:lnTo>
                <a:lnTo>
                  <a:pt x="1196447" y="62789"/>
                </a:lnTo>
                <a:lnTo>
                  <a:pt x="1198985" y="67863"/>
                </a:lnTo>
                <a:lnTo>
                  <a:pt x="1201207" y="73571"/>
                </a:lnTo>
                <a:lnTo>
                  <a:pt x="1202793" y="78645"/>
                </a:lnTo>
                <a:lnTo>
                  <a:pt x="1204380" y="84353"/>
                </a:lnTo>
                <a:lnTo>
                  <a:pt x="1205966" y="90061"/>
                </a:lnTo>
                <a:lnTo>
                  <a:pt x="1207236" y="95769"/>
                </a:lnTo>
                <a:lnTo>
                  <a:pt x="1207870" y="101794"/>
                </a:lnTo>
                <a:lnTo>
                  <a:pt x="1208822" y="107502"/>
                </a:lnTo>
                <a:lnTo>
                  <a:pt x="1209140" y="113844"/>
                </a:lnTo>
                <a:lnTo>
                  <a:pt x="1209140" y="119870"/>
                </a:lnTo>
                <a:lnTo>
                  <a:pt x="1209140" y="127163"/>
                </a:lnTo>
                <a:lnTo>
                  <a:pt x="1208505" y="135091"/>
                </a:lnTo>
                <a:lnTo>
                  <a:pt x="1207553" y="142702"/>
                </a:lnTo>
                <a:lnTo>
                  <a:pt x="1206284" y="150630"/>
                </a:lnTo>
                <a:lnTo>
                  <a:pt x="1204697" y="158241"/>
                </a:lnTo>
                <a:lnTo>
                  <a:pt x="1202793" y="166486"/>
                </a:lnTo>
                <a:lnTo>
                  <a:pt x="1200572" y="174413"/>
                </a:lnTo>
                <a:lnTo>
                  <a:pt x="1197716" y="182341"/>
                </a:lnTo>
                <a:lnTo>
                  <a:pt x="1194860" y="189952"/>
                </a:lnTo>
                <a:lnTo>
                  <a:pt x="1192004" y="197563"/>
                </a:lnTo>
                <a:lnTo>
                  <a:pt x="1188197" y="205174"/>
                </a:lnTo>
                <a:lnTo>
                  <a:pt x="1184389" y="212467"/>
                </a:lnTo>
                <a:lnTo>
                  <a:pt x="1180581" y="219761"/>
                </a:lnTo>
                <a:lnTo>
                  <a:pt x="1176456" y="226420"/>
                </a:lnTo>
                <a:lnTo>
                  <a:pt x="1171696" y="233080"/>
                </a:lnTo>
                <a:lnTo>
                  <a:pt x="1166936" y="238788"/>
                </a:lnTo>
                <a:lnTo>
                  <a:pt x="1166936" y="280964"/>
                </a:lnTo>
                <a:lnTo>
                  <a:pt x="1190418" y="291746"/>
                </a:lnTo>
                <a:lnTo>
                  <a:pt x="1214217" y="301894"/>
                </a:lnTo>
                <a:lnTo>
                  <a:pt x="1262132" y="321238"/>
                </a:lnTo>
                <a:lnTo>
                  <a:pt x="1305922" y="339314"/>
                </a:lnTo>
                <a:lnTo>
                  <a:pt x="1324961" y="346924"/>
                </a:lnTo>
                <a:lnTo>
                  <a:pt x="1340827" y="354535"/>
                </a:lnTo>
                <a:lnTo>
                  <a:pt x="1344635" y="356438"/>
                </a:lnTo>
                <a:lnTo>
                  <a:pt x="1348126" y="358975"/>
                </a:lnTo>
                <a:lnTo>
                  <a:pt x="1351299" y="361512"/>
                </a:lnTo>
                <a:lnTo>
                  <a:pt x="1353837" y="364683"/>
                </a:lnTo>
                <a:lnTo>
                  <a:pt x="1356693" y="367854"/>
                </a:lnTo>
                <a:lnTo>
                  <a:pt x="1359549" y="371976"/>
                </a:lnTo>
                <a:lnTo>
                  <a:pt x="1361770" y="375782"/>
                </a:lnTo>
                <a:lnTo>
                  <a:pt x="1364309" y="379587"/>
                </a:lnTo>
                <a:lnTo>
                  <a:pt x="1368117" y="388784"/>
                </a:lnTo>
                <a:lnTo>
                  <a:pt x="1371607" y="398297"/>
                </a:lnTo>
                <a:lnTo>
                  <a:pt x="1374781" y="408128"/>
                </a:lnTo>
                <a:lnTo>
                  <a:pt x="1377002" y="417958"/>
                </a:lnTo>
                <a:lnTo>
                  <a:pt x="1379223" y="428106"/>
                </a:lnTo>
                <a:lnTo>
                  <a:pt x="1380810" y="437937"/>
                </a:lnTo>
                <a:lnTo>
                  <a:pt x="1381762" y="447450"/>
                </a:lnTo>
                <a:lnTo>
                  <a:pt x="1383031" y="456012"/>
                </a:lnTo>
                <a:lnTo>
                  <a:pt x="1383983" y="470917"/>
                </a:lnTo>
                <a:lnTo>
                  <a:pt x="1384300" y="481064"/>
                </a:lnTo>
                <a:lnTo>
                  <a:pt x="1383983" y="482650"/>
                </a:lnTo>
                <a:lnTo>
                  <a:pt x="1383348" y="484553"/>
                </a:lnTo>
                <a:lnTo>
                  <a:pt x="1382396" y="486138"/>
                </a:lnTo>
                <a:lnTo>
                  <a:pt x="1380810" y="488041"/>
                </a:lnTo>
                <a:lnTo>
                  <a:pt x="1379223" y="489626"/>
                </a:lnTo>
                <a:lnTo>
                  <a:pt x="1376684" y="491846"/>
                </a:lnTo>
                <a:lnTo>
                  <a:pt x="1370973" y="495334"/>
                </a:lnTo>
                <a:lnTo>
                  <a:pt x="1363357" y="498823"/>
                </a:lnTo>
                <a:lnTo>
                  <a:pt x="1354472" y="502311"/>
                </a:lnTo>
                <a:lnTo>
                  <a:pt x="1343366" y="505482"/>
                </a:lnTo>
                <a:lnTo>
                  <a:pt x="1330673" y="508653"/>
                </a:lnTo>
                <a:lnTo>
                  <a:pt x="1316711" y="511824"/>
                </a:lnTo>
                <a:lnTo>
                  <a:pt x="1300528" y="514679"/>
                </a:lnTo>
                <a:lnTo>
                  <a:pt x="1282758" y="516898"/>
                </a:lnTo>
                <a:lnTo>
                  <a:pt x="1263084" y="519118"/>
                </a:lnTo>
                <a:lnTo>
                  <a:pt x="1241824" y="520704"/>
                </a:lnTo>
                <a:lnTo>
                  <a:pt x="1218659" y="522289"/>
                </a:lnTo>
                <a:lnTo>
                  <a:pt x="1193908" y="523241"/>
                </a:lnTo>
                <a:lnTo>
                  <a:pt x="1166936" y="523875"/>
                </a:lnTo>
                <a:lnTo>
                  <a:pt x="1059682" y="523875"/>
                </a:lnTo>
                <a:lnTo>
                  <a:pt x="1031123" y="523875"/>
                </a:lnTo>
                <a:lnTo>
                  <a:pt x="1004151" y="523241"/>
                </a:lnTo>
                <a:lnTo>
                  <a:pt x="979083" y="521655"/>
                </a:lnTo>
                <a:lnTo>
                  <a:pt x="956236" y="520069"/>
                </a:lnTo>
                <a:lnTo>
                  <a:pt x="934975" y="518167"/>
                </a:lnTo>
                <a:lnTo>
                  <a:pt x="915619" y="515630"/>
                </a:lnTo>
                <a:lnTo>
                  <a:pt x="898484" y="512459"/>
                </a:lnTo>
                <a:lnTo>
                  <a:pt x="882935" y="509922"/>
                </a:lnTo>
                <a:lnTo>
                  <a:pt x="869608" y="506751"/>
                </a:lnTo>
                <a:lnTo>
                  <a:pt x="857867" y="503262"/>
                </a:lnTo>
                <a:lnTo>
                  <a:pt x="848030" y="499457"/>
                </a:lnTo>
                <a:lnTo>
                  <a:pt x="839780" y="495652"/>
                </a:lnTo>
                <a:lnTo>
                  <a:pt x="836606" y="494066"/>
                </a:lnTo>
                <a:lnTo>
                  <a:pt x="833433" y="492163"/>
                </a:lnTo>
                <a:lnTo>
                  <a:pt x="831212" y="490261"/>
                </a:lnTo>
                <a:lnTo>
                  <a:pt x="829308" y="488675"/>
                </a:lnTo>
                <a:lnTo>
                  <a:pt x="827721" y="486772"/>
                </a:lnTo>
                <a:lnTo>
                  <a:pt x="826452" y="484553"/>
                </a:lnTo>
                <a:lnTo>
                  <a:pt x="826135" y="482967"/>
                </a:lnTo>
                <a:lnTo>
                  <a:pt x="825500" y="481064"/>
                </a:lnTo>
                <a:lnTo>
                  <a:pt x="826135" y="470917"/>
                </a:lnTo>
                <a:lnTo>
                  <a:pt x="826769" y="456012"/>
                </a:lnTo>
                <a:lnTo>
                  <a:pt x="828039" y="447450"/>
                </a:lnTo>
                <a:lnTo>
                  <a:pt x="829308" y="437937"/>
                </a:lnTo>
                <a:lnTo>
                  <a:pt x="830895" y="428106"/>
                </a:lnTo>
                <a:lnTo>
                  <a:pt x="832798" y="417958"/>
                </a:lnTo>
                <a:lnTo>
                  <a:pt x="835020" y="408128"/>
                </a:lnTo>
                <a:lnTo>
                  <a:pt x="837876" y="398297"/>
                </a:lnTo>
                <a:lnTo>
                  <a:pt x="841366" y="388784"/>
                </a:lnTo>
                <a:lnTo>
                  <a:pt x="845809" y="379587"/>
                </a:lnTo>
                <a:lnTo>
                  <a:pt x="847713" y="375782"/>
                </a:lnTo>
                <a:lnTo>
                  <a:pt x="850251" y="371976"/>
                </a:lnTo>
                <a:lnTo>
                  <a:pt x="852790" y="367854"/>
                </a:lnTo>
                <a:lnTo>
                  <a:pt x="855645" y="364683"/>
                </a:lnTo>
                <a:lnTo>
                  <a:pt x="858819" y="361512"/>
                </a:lnTo>
                <a:lnTo>
                  <a:pt x="861675" y="358975"/>
                </a:lnTo>
                <a:lnTo>
                  <a:pt x="864848" y="356438"/>
                </a:lnTo>
                <a:lnTo>
                  <a:pt x="868656" y="354535"/>
                </a:lnTo>
                <a:lnTo>
                  <a:pt x="884522" y="346924"/>
                </a:lnTo>
                <a:lnTo>
                  <a:pt x="903878" y="339314"/>
                </a:lnTo>
                <a:lnTo>
                  <a:pt x="947668" y="321238"/>
                </a:lnTo>
                <a:lnTo>
                  <a:pt x="995266" y="301894"/>
                </a:lnTo>
                <a:lnTo>
                  <a:pt x="1019065" y="291746"/>
                </a:lnTo>
                <a:lnTo>
                  <a:pt x="1042229" y="280964"/>
                </a:lnTo>
                <a:lnTo>
                  <a:pt x="1042229" y="238788"/>
                </a:lnTo>
                <a:lnTo>
                  <a:pt x="1037787" y="233080"/>
                </a:lnTo>
                <a:lnTo>
                  <a:pt x="1033345" y="226420"/>
                </a:lnTo>
                <a:lnTo>
                  <a:pt x="1028902" y="219761"/>
                </a:lnTo>
                <a:lnTo>
                  <a:pt x="1025094" y="212467"/>
                </a:lnTo>
                <a:lnTo>
                  <a:pt x="1021604" y="205174"/>
                </a:lnTo>
                <a:lnTo>
                  <a:pt x="1018113" y="197563"/>
                </a:lnTo>
                <a:lnTo>
                  <a:pt x="1014940" y="189952"/>
                </a:lnTo>
                <a:lnTo>
                  <a:pt x="1011767" y="182341"/>
                </a:lnTo>
                <a:lnTo>
                  <a:pt x="1009228" y="174413"/>
                </a:lnTo>
                <a:lnTo>
                  <a:pt x="1007007" y="166486"/>
                </a:lnTo>
                <a:lnTo>
                  <a:pt x="1005103" y="158241"/>
                </a:lnTo>
                <a:lnTo>
                  <a:pt x="1003516" y="150630"/>
                </a:lnTo>
                <a:lnTo>
                  <a:pt x="1002247" y="142702"/>
                </a:lnTo>
                <a:lnTo>
                  <a:pt x="1000978" y="135091"/>
                </a:lnTo>
                <a:lnTo>
                  <a:pt x="1000661" y="127163"/>
                </a:lnTo>
                <a:lnTo>
                  <a:pt x="1000343" y="119870"/>
                </a:lnTo>
                <a:lnTo>
                  <a:pt x="1000661" y="113844"/>
                </a:lnTo>
                <a:lnTo>
                  <a:pt x="1000978" y="107502"/>
                </a:lnTo>
                <a:lnTo>
                  <a:pt x="1001613" y="101794"/>
                </a:lnTo>
                <a:lnTo>
                  <a:pt x="1002565" y="95769"/>
                </a:lnTo>
                <a:lnTo>
                  <a:pt x="1003834" y="90061"/>
                </a:lnTo>
                <a:lnTo>
                  <a:pt x="1005103" y="84353"/>
                </a:lnTo>
                <a:lnTo>
                  <a:pt x="1006690" y="78645"/>
                </a:lnTo>
                <a:lnTo>
                  <a:pt x="1008594" y="73571"/>
                </a:lnTo>
                <a:lnTo>
                  <a:pt x="1010498" y="67863"/>
                </a:lnTo>
                <a:lnTo>
                  <a:pt x="1012719" y="62789"/>
                </a:lnTo>
                <a:lnTo>
                  <a:pt x="1015575" y="57715"/>
                </a:lnTo>
                <a:lnTo>
                  <a:pt x="1018431" y="52958"/>
                </a:lnTo>
                <a:lnTo>
                  <a:pt x="1021286" y="48201"/>
                </a:lnTo>
                <a:lnTo>
                  <a:pt x="1024142" y="43445"/>
                </a:lnTo>
                <a:lnTo>
                  <a:pt x="1027315" y="39322"/>
                </a:lnTo>
                <a:lnTo>
                  <a:pt x="1031123" y="35200"/>
                </a:lnTo>
                <a:lnTo>
                  <a:pt x="1034614" y="31394"/>
                </a:lnTo>
                <a:lnTo>
                  <a:pt x="1038422" y="27272"/>
                </a:lnTo>
                <a:lnTo>
                  <a:pt x="1042229" y="23784"/>
                </a:lnTo>
                <a:lnTo>
                  <a:pt x="1046355" y="20612"/>
                </a:lnTo>
                <a:lnTo>
                  <a:pt x="1050480" y="17441"/>
                </a:lnTo>
                <a:lnTo>
                  <a:pt x="1054922" y="14587"/>
                </a:lnTo>
                <a:lnTo>
                  <a:pt x="1059682" y="12050"/>
                </a:lnTo>
                <a:lnTo>
                  <a:pt x="1064125" y="9196"/>
                </a:lnTo>
                <a:lnTo>
                  <a:pt x="1069202" y="7294"/>
                </a:lnTo>
                <a:lnTo>
                  <a:pt x="1073961" y="5391"/>
                </a:lnTo>
                <a:lnTo>
                  <a:pt x="1078721" y="3805"/>
                </a:lnTo>
                <a:lnTo>
                  <a:pt x="1083798" y="2537"/>
                </a:lnTo>
                <a:lnTo>
                  <a:pt x="1088875" y="1585"/>
                </a:lnTo>
                <a:lnTo>
                  <a:pt x="1094270" y="634"/>
                </a:lnTo>
                <a:lnTo>
                  <a:pt x="1099347" y="317"/>
                </a:lnTo>
                <a:lnTo>
                  <a:pt x="1105059"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pPr algn="ctr">
              <a:defRPr/>
            </a:pPr>
            <a:endParaRPr lang="zh-CN" altLang="en-US">
              <a:solidFill>
                <a:srgbClr val="FFFFFF"/>
              </a:solidFill>
            </a:endParaRPr>
          </a:p>
        </p:txBody>
      </p:sp>
      <p:sp>
        <p:nvSpPr>
          <p:cNvPr id="30" name="矩形 29"/>
          <p:cNvSpPr/>
          <p:nvPr/>
        </p:nvSpPr>
        <p:spPr>
          <a:xfrm>
            <a:off x="875030" y="337185"/>
            <a:ext cx="8580120" cy="509905"/>
          </a:xfrm>
          <a:prstGeom prst="rect">
            <a:avLst/>
          </a:prstGeom>
          <a:solidFill>
            <a:srgbClr val="F2F2F2"/>
          </a:solidFill>
          <a:ln>
            <a:solidFill>
              <a:srgbClr val="F2F2F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800" b="1" dirty="0">
                <a:solidFill>
                  <a:schemeClr val="bg2">
                    <a:lumMod val="25000"/>
                  </a:schemeClr>
                </a:solidFill>
                <a:latin typeface="微软雅黑" panose="020B0503020204020204" charset="-122"/>
                <a:ea typeface="微软雅黑" panose="020B0503020204020204" charset="-122"/>
              </a:rPr>
              <a:t>3.  </a:t>
            </a:r>
            <a:r>
              <a:rPr lang="zh-CN" altLang="zh-CN" sz="2800" b="1" dirty="0">
                <a:solidFill>
                  <a:schemeClr val="bg2">
                    <a:lumMod val="25000"/>
                  </a:schemeClr>
                </a:solidFill>
                <a:latin typeface="微软雅黑" panose="020B0503020204020204" charset="-122"/>
                <a:ea typeface="微软雅黑" panose="020B0503020204020204" charset="-122"/>
              </a:rPr>
              <a:t>communication and exchanges</a:t>
            </a:r>
          </a:p>
        </p:txBody>
      </p:sp>
      <p:sp>
        <p:nvSpPr>
          <p:cNvPr id="31" name="矩形 30"/>
          <p:cNvSpPr/>
          <p:nvPr/>
        </p:nvSpPr>
        <p:spPr>
          <a:xfrm>
            <a:off x="11060430" y="1270"/>
            <a:ext cx="709295" cy="636905"/>
          </a:xfrm>
          <a:prstGeom prst="rect">
            <a:avLst/>
          </a:prstGeom>
          <a:solidFill>
            <a:srgbClr val="F2F2F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100" b="1" dirty="0">
                <a:solidFill>
                  <a:schemeClr val="bg2">
                    <a:lumMod val="25000"/>
                  </a:schemeClr>
                </a:solidFill>
                <a:latin typeface="Times New Roman" panose="02020603050405020304" pitchFamily="18" charset="0"/>
                <a:cs typeface="Times New Roman" panose="02020603050405020304" pitchFamily="18" charset="0"/>
              </a:rPr>
              <a:t>WGBD</a:t>
            </a:r>
            <a:endParaRPr lang="zh-CN" altLang="en-US" sz="1100" b="1" dirty="0">
              <a:solidFill>
                <a:schemeClr val="bg2">
                  <a:lumMod val="25000"/>
                </a:schemeClr>
              </a:solidFill>
              <a:latin typeface="Times New Roman" panose="02020603050405020304" pitchFamily="18" charset="0"/>
              <a:cs typeface="Times New Roman" panose="02020603050405020304" pitchFamily="18" charset="0"/>
            </a:endParaRPr>
          </a:p>
        </p:txBody>
      </p:sp>
      <p:sp>
        <p:nvSpPr>
          <p:cNvPr id="2" name="文本框 1"/>
          <p:cNvSpPr txBox="1"/>
          <p:nvPr/>
        </p:nvSpPr>
        <p:spPr>
          <a:xfrm>
            <a:off x="4819015" y="2728595"/>
            <a:ext cx="2167890" cy="645160"/>
          </a:xfrm>
          <a:prstGeom prst="rect">
            <a:avLst/>
          </a:prstGeom>
          <a:noFill/>
        </p:spPr>
        <p:txBody>
          <a:bodyPr wrap="square" rtlCol="0" anchor="t">
            <a:spAutoFit/>
          </a:bodyPr>
          <a:lstStyle/>
          <a:p>
            <a:r>
              <a:rPr lang="zh-CN" altLang="en-US" b="1" kern="0" dirty="0">
                <a:solidFill>
                  <a:srgbClr val="C00000"/>
                </a:solidFill>
                <a:latin typeface="Cambria" panose="02040503050406030204" pitchFamily="18" charset="0"/>
                <a:ea typeface="微软雅黑" panose="020B0503020204020204" charset="-122"/>
                <a:cs typeface="Cambria" panose="02040503050406030204" pitchFamily="18" charset="0"/>
                <a:sym typeface="+mn-ea"/>
              </a:rPr>
              <a:t>In the </a:t>
            </a:r>
            <a:r>
              <a:rPr lang="en-US" altLang="zh-CN" b="1" kern="0" dirty="0">
                <a:solidFill>
                  <a:srgbClr val="C00000"/>
                </a:solidFill>
                <a:latin typeface="Cambria" panose="02040503050406030204" pitchFamily="18" charset="0"/>
                <a:ea typeface="微软雅黑" panose="020B0503020204020204" charset="-122"/>
                <a:cs typeface="Cambria" panose="02040503050406030204" pitchFamily="18" charset="0"/>
                <a:sym typeface="+mn-ea"/>
              </a:rPr>
              <a:t>5</a:t>
            </a:r>
            <a:r>
              <a:rPr lang="zh-CN" altLang="en-US" b="1" kern="0" dirty="0">
                <a:solidFill>
                  <a:srgbClr val="C00000"/>
                </a:solidFill>
                <a:latin typeface="Cambria" panose="02040503050406030204" pitchFamily="18" charset="0"/>
                <a:ea typeface="微软雅黑" panose="020B0503020204020204" charset="-122"/>
                <a:cs typeface="Cambria" panose="02040503050406030204" pitchFamily="18" charset="0"/>
                <a:sym typeface="+mn-ea"/>
              </a:rPr>
              <a:t> years of 201</a:t>
            </a:r>
            <a:r>
              <a:rPr lang="en-US" altLang="zh-CN" b="1" kern="0" dirty="0">
                <a:solidFill>
                  <a:srgbClr val="C00000"/>
                </a:solidFill>
                <a:latin typeface="Cambria" panose="02040503050406030204" pitchFamily="18" charset="0"/>
                <a:ea typeface="微软雅黑" panose="020B0503020204020204" charset="-122"/>
                <a:cs typeface="Cambria" panose="02040503050406030204" pitchFamily="18" charset="0"/>
                <a:sym typeface="+mn-ea"/>
              </a:rPr>
              <a:t>6</a:t>
            </a:r>
            <a:r>
              <a:rPr lang="zh-CN" altLang="en-US" b="1" kern="0" dirty="0">
                <a:solidFill>
                  <a:srgbClr val="C00000"/>
                </a:solidFill>
                <a:latin typeface="Cambria" panose="02040503050406030204" pitchFamily="18" charset="0"/>
                <a:ea typeface="微软雅黑" panose="020B0503020204020204" charset="-122"/>
                <a:cs typeface="Cambria" panose="02040503050406030204" pitchFamily="18" charset="0"/>
                <a:sym typeface="+mn-ea"/>
              </a:rPr>
              <a:t>-20</a:t>
            </a:r>
            <a:r>
              <a:rPr lang="en-US" altLang="zh-CN" b="1" kern="0" dirty="0">
                <a:solidFill>
                  <a:srgbClr val="C00000"/>
                </a:solidFill>
                <a:latin typeface="Cambria" panose="02040503050406030204" pitchFamily="18" charset="0"/>
                <a:ea typeface="微软雅黑" panose="020B0503020204020204" charset="-122"/>
                <a:cs typeface="Cambria" panose="02040503050406030204" pitchFamily="18" charset="0"/>
                <a:sym typeface="+mn-ea"/>
              </a:rPr>
              <a:t>21</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204"/>
                                        </p:tgtEl>
                                        <p:attrNameLst>
                                          <p:attrName>style.visibility</p:attrName>
                                        </p:attrNameLst>
                                      </p:cBhvr>
                                      <p:to>
                                        <p:strVal val="visible"/>
                                      </p:to>
                                    </p:set>
                                    <p:animEffect transition="in" filter="wheel(1)">
                                      <p:cBhvr>
                                        <p:cTn id="7" dur="800"/>
                                        <p:tgtEl>
                                          <p:spTgt spid="204"/>
                                        </p:tgtEl>
                                      </p:cBhvr>
                                    </p:animEffect>
                                  </p:childTnLst>
                                </p:cTn>
                              </p:par>
                              <p:par>
                                <p:cTn id="8" presetID="21" presetClass="entr" presetSubtype="1" fill="hold" grpId="0" nodeType="withEffect">
                                  <p:stCondLst>
                                    <p:cond delay="200"/>
                                  </p:stCondLst>
                                  <p:childTnLst>
                                    <p:set>
                                      <p:cBhvr>
                                        <p:cTn id="9" dur="1" fill="hold">
                                          <p:stCondLst>
                                            <p:cond delay="0"/>
                                          </p:stCondLst>
                                        </p:cTn>
                                        <p:tgtEl>
                                          <p:spTgt spid="210"/>
                                        </p:tgtEl>
                                        <p:attrNameLst>
                                          <p:attrName>style.visibility</p:attrName>
                                        </p:attrNameLst>
                                      </p:cBhvr>
                                      <p:to>
                                        <p:strVal val="visible"/>
                                      </p:to>
                                    </p:set>
                                    <p:animEffect transition="in" filter="wheel(1)">
                                      <p:cBhvr>
                                        <p:cTn id="10" dur="800"/>
                                        <p:tgtEl>
                                          <p:spTgt spid="210"/>
                                        </p:tgtEl>
                                      </p:cBhvr>
                                    </p:animEffect>
                                  </p:childTnLst>
                                </p:cTn>
                              </p:par>
                            </p:childTnLst>
                          </p:cTn>
                        </p:par>
                        <p:par>
                          <p:cTn id="11" fill="hold">
                            <p:stCondLst>
                              <p:cond delay="1000"/>
                            </p:stCondLst>
                            <p:childTnLst>
                              <p:par>
                                <p:cTn id="12" presetID="22" presetClass="entr" presetSubtype="8" fill="hold" grpId="0" nodeType="afterEffect">
                                  <p:stCondLst>
                                    <p:cond delay="0"/>
                                  </p:stCondLst>
                                  <p:iterate type="lt">
                                    <p:tmPct val="30000"/>
                                  </p:iterate>
                                  <p:childTnLst>
                                    <p:set>
                                      <p:cBhvr>
                                        <p:cTn id="13" dur="1" fill="hold">
                                          <p:stCondLst>
                                            <p:cond delay="0"/>
                                          </p:stCondLst>
                                        </p:cTn>
                                        <p:tgtEl>
                                          <p:spTgt spid="216"/>
                                        </p:tgtEl>
                                        <p:attrNameLst>
                                          <p:attrName>style.visibility</p:attrName>
                                        </p:attrNameLst>
                                      </p:cBhvr>
                                      <p:to>
                                        <p:strVal val="visible"/>
                                      </p:to>
                                    </p:set>
                                    <p:animEffect transition="in" filter="wipe(left)">
                                      <p:cBhvr>
                                        <p:cTn id="14" dur="50"/>
                                        <p:tgtEl>
                                          <p:spTgt spid="216"/>
                                        </p:tgtEl>
                                      </p:cBhvr>
                                    </p:animEffect>
                                  </p:childTnLst>
                                </p:cTn>
                              </p:par>
                              <p:par>
                                <p:cTn id="15" presetID="36" presetClass="emph" presetSubtype="0" fill="hold" grpId="1" nodeType="withEffect">
                                  <p:stCondLst>
                                    <p:cond delay="0"/>
                                  </p:stCondLst>
                                  <p:iterate type="lt">
                                    <p:tmPct val="30000"/>
                                  </p:iterate>
                                  <p:childTnLst>
                                    <p:animScale>
                                      <p:cBhvr>
                                        <p:cTn id="16" dur="25" autoRev="1" fill="hold">
                                          <p:stCondLst>
                                            <p:cond delay="0"/>
                                          </p:stCondLst>
                                        </p:cTn>
                                        <p:tgtEl>
                                          <p:spTgt spid="216"/>
                                        </p:tgtEl>
                                      </p:cBhvr>
                                      <p:to x="80000" y="100000"/>
                                    </p:animScale>
                                    <p:anim by="(#ppt_w*0.10)" calcmode="lin" valueType="num">
                                      <p:cBhvr>
                                        <p:cTn id="17" dur="25" autoRev="1" fill="hold">
                                          <p:stCondLst>
                                            <p:cond delay="0"/>
                                          </p:stCondLst>
                                        </p:cTn>
                                        <p:tgtEl>
                                          <p:spTgt spid="216"/>
                                        </p:tgtEl>
                                        <p:attrNameLst>
                                          <p:attrName>ppt_x</p:attrName>
                                        </p:attrNameLst>
                                      </p:cBhvr>
                                    </p:anim>
                                    <p:anim by="(-#ppt_w*0.10)" calcmode="lin" valueType="num">
                                      <p:cBhvr>
                                        <p:cTn id="18" dur="25" autoRev="1" fill="hold">
                                          <p:stCondLst>
                                            <p:cond delay="0"/>
                                          </p:stCondLst>
                                        </p:cTn>
                                        <p:tgtEl>
                                          <p:spTgt spid="216"/>
                                        </p:tgtEl>
                                        <p:attrNameLst>
                                          <p:attrName>ppt_y</p:attrName>
                                        </p:attrNameLst>
                                      </p:cBhvr>
                                    </p:anim>
                                    <p:animRot by="-480000">
                                      <p:cBhvr>
                                        <p:cTn id="19" dur="25" autoRev="1" fill="hold">
                                          <p:stCondLst>
                                            <p:cond delay="0"/>
                                          </p:stCondLst>
                                        </p:cTn>
                                        <p:tgtEl>
                                          <p:spTgt spid="216"/>
                                        </p:tgtEl>
                                        <p:attrNameLst>
                                          <p:attrName>r</p:attrName>
                                        </p:attrNameLst>
                                      </p:cBhvr>
                                    </p:animRot>
                                  </p:childTnLst>
                                </p:cTn>
                              </p:par>
                              <p:par>
                                <p:cTn id="20" presetID="22" presetClass="entr" presetSubtype="8" fill="hold" grpId="0" nodeType="withEffect">
                                  <p:stCondLst>
                                    <p:cond delay="500"/>
                                  </p:stCondLst>
                                  <p:iterate type="lt">
                                    <p:tmPct val="30000"/>
                                  </p:iterate>
                                  <p:childTnLst>
                                    <p:set>
                                      <p:cBhvr>
                                        <p:cTn id="21" dur="1" fill="hold">
                                          <p:stCondLst>
                                            <p:cond delay="0"/>
                                          </p:stCondLst>
                                        </p:cTn>
                                        <p:tgtEl>
                                          <p:spTgt spid="217"/>
                                        </p:tgtEl>
                                        <p:attrNameLst>
                                          <p:attrName>style.visibility</p:attrName>
                                        </p:attrNameLst>
                                      </p:cBhvr>
                                      <p:to>
                                        <p:strVal val="visible"/>
                                      </p:to>
                                    </p:set>
                                    <p:animEffect transition="in" filter="wipe(left)">
                                      <p:cBhvr>
                                        <p:cTn id="22" dur="50"/>
                                        <p:tgtEl>
                                          <p:spTgt spid="217"/>
                                        </p:tgtEl>
                                      </p:cBhvr>
                                    </p:animEffect>
                                  </p:childTnLst>
                                </p:cTn>
                              </p:par>
                              <p:par>
                                <p:cTn id="23" presetID="36" presetClass="emph" presetSubtype="0" fill="hold" grpId="1" nodeType="withEffect">
                                  <p:stCondLst>
                                    <p:cond delay="500"/>
                                  </p:stCondLst>
                                  <p:iterate type="lt">
                                    <p:tmPct val="30000"/>
                                  </p:iterate>
                                  <p:childTnLst>
                                    <p:animScale>
                                      <p:cBhvr>
                                        <p:cTn id="24" dur="25" autoRev="1" fill="hold">
                                          <p:stCondLst>
                                            <p:cond delay="0"/>
                                          </p:stCondLst>
                                        </p:cTn>
                                        <p:tgtEl>
                                          <p:spTgt spid="217"/>
                                        </p:tgtEl>
                                      </p:cBhvr>
                                      <p:to x="80000" y="100000"/>
                                    </p:animScale>
                                    <p:anim by="(#ppt_w*0.10)" calcmode="lin" valueType="num">
                                      <p:cBhvr>
                                        <p:cTn id="25" dur="25" autoRev="1" fill="hold">
                                          <p:stCondLst>
                                            <p:cond delay="0"/>
                                          </p:stCondLst>
                                        </p:cTn>
                                        <p:tgtEl>
                                          <p:spTgt spid="217"/>
                                        </p:tgtEl>
                                        <p:attrNameLst>
                                          <p:attrName>ppt_x</p:attrName>
                                        </p:attrNameLst>
                                      </p:cBhvr>
                                    </p:anim>
                                    <p:anim by="(-#ppt_w*0.10)" calcmode="lin" valueType="num">
                                      <p:cBhvr>
                                        <p:cTn id="26" dur="25" autoRev="1" fill="hold">
                                          <p:stCondLst>
                                            <p:cond delay="0"/>
                                          </p:stCondLst>
                                        </p:cTn>
                                        <p:tgtEl>
                                          <p:spTgt spid="217"/>
                                        </p:tgtEl>
                                        <p:attrNameLst>
                                          <p:attrName>ppt_y</p:attrName>
                                        </p:attrNameLst>
                                      </p:cBhvr>
                                    </p:anim>
                                    <p:animRot by="-480000">
                                      <p:cBhvr>
                                        <p:cTn id="27" dur="25" autoRev="1" fill="hold">
                                          <p:stCondLst>
                                            <p:cond delay="0"/>
                                          </p:stCondLst>
                                        </p:cTn>
                                        <p:tgtEl>
                                          <p:spTgt spid="21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 grpId="0" bldLvl="0" animBg="1"/>
      <p:bldP spid="210" grpId="0" bldLvl="0" animBg="1"/>
      <p:bldP spid="216" grpId="0"/>
      <p:bldP spid="216" grpId="1"/>
      <p:bldP spid="217" grpId="0"/>
      <p:bldP spid="217" grpId="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矩形 33"/>
          <p:cNvSpPr/>
          <p:nvPr/>
        </p:nvSpPr>
        <p:spPr>
          <a:xfrm>
            <a:off x="635" y="5369128"/>
            <a:ext cx="12192000" cy="1488872"/>
          </a:xfrm>
          <a:prstGeom prst="rect">
            <a:avLst/>
          </a:prstGeom>
          <a:gradFill>
            <a:gsLst>
              <a:gs pos="0">
                <a:srgbClr val="007BD3"/>
              </a:gs>
              <a:gs pos="100000">
                <a:srgbClr val="034373"/>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22" name="矩形 4"/>
          <p:cNvSpPr>
            <a:spLocks noChangeArrowheads="1"/>
          </p:cNvSpPr>
          <p:nvPr/>
        </p:nvSpPr>
        <p:spPr bwMode="auto">
          <a:xfrm>
            <a:off x="1880591" y="1606730"/>
            <a:ext cx="8430820" cy="1198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300">
                <a:solidFill>
                  <a:schemeClr val="tx1"/>
                </a:solidFill>
                <a:latin typeface="Calibri" panose="020F0502020204030204" charset="0"/>
                <a:ea typeface="微软雅黑" panose="020B0503020204020204" charset="-122"/>
              </a:defRPr>
            </a:lvl1pPr>
            <a:lvl2pPr marL="742950" indent="-285750">
              <a:defRPr sz="1300">
                <a:solidFill>
                  <a:schemeClr val="tx1"/>
                </a:solidFill>
                <a:latin typeface="Calibri" panose="020F0502020204030204" charset="0"/>
                <a:ea typeface="微软雅黑" panose="020B0503020204020204" charset="-122"/>
              </a:defRPr>
            </a:lvl2pPr>
            <a:lvl3pPr marL="1143000" indent="-228600">
              <a:defRPr sz="1300">
                <a:solidFill>
                  <a:schemeClr val="tx1"/>
                </a:solidFill>
                <a:latin typeface="Calibri" panose="020F0502020204030204" charset="0"/>
                <a:ea typeface="微软雅黑" panose="020B0503020204020204" charset="-122"/>
              </a:defRPr>
            </a:lvl3pPr>
            <a:lvl4pPr marL="1600200" indent="-228600">
              <a:defRPr sz="1300">
                <a:solidFill>
                  <a:schemeClr val="tx1"/>
                </a:solidFill>
                <a:latin typeface="Calibri" panose="020F0502020204030204" charset="0"/>
                <a:ea typeface="微软雅黑" panose="020B0503020204020204" charset="-122"/>
              </a:defRPr>
            </a:lvl4pPr>
            <a:lvl5pPr marL="2057400" indent="-228600">
              <a:defRPr sz="1300">
                <a:solidFill>
                  <a:schemeClr val="tx1"/>
                </a:solidFill>
                <a:latin typeface="Calibri" panose="020F0502020204030204" charset="0"/>
                <a:ea typeface="微软雅黑" panose="020B0503020204020204" charset="-122"/>
              </a:defRPr>
            </a:lvl5pPr>
            <a:lvl6pPr marL="2514600" indent="-228600" defTabSz="685800" fontAlgn="base">
              <a:spcBef>
                <a:spcPct val="0"/>
              </a:spcBef>
              <a:spcAft>
                <a:spcPct val="0"/>
              </a:spcAft>
              <a:defRPr sz="1300">
                <a:solidFill>
                  <a:schemeClr val="tx1"/>
                </a:solidFill>
                <a:latin typeface="Calibri" panose="020F0502020204030204" charset="0"/>
                <a:ea typeface="微软雅黑" panose="020B0503020204020204" charset="-122"/>
              </a:defRPr>
            </a:lvl6pPr>
            <a:lvl7pPr marL="2971800" indent="-228600" defTabSz="685800" fontAlgn="base">
              <a:spcBef>
                <a:spcPct val="0"/>
              </a:spcBef>
              <a:spcAft>
                <a:spcPct val="0"/>
              </a:spcAft>
              <a:defRPr sz="1300">
                <a:solidFill>
                  <a:schemeClr val="tx1"/>
                </a:solidFill>
                <a:latin typeface="Calibri" panose="020F0502020204030204" charset="0"/>
                <a:ea typeface="微软雅黑" panose="020B0503020204020204" charset="-122"/>
              </a:defRPr>
            </a:lvl7pPr>
            <a:lvl8pPr marL="3429000" indent="-228600" defTabSz="685800" fontAlgn="base">
              <a:spcBef>
                <a:spcPct val="0"/>
              </a:spcBef>
              <a:spcAft>
                <a:spcPct val="0"/>
              </a:spcAft>
              <a:defRPr sz="1300">
                <a:solidFill>
                  <a:schemeClr val="tx1"/>
                </a:solidFill>
                <a:latin typeface="Calibri" panose="020F0502020204030204" charset="0"/>
                <a:ea typeface="微软雅黑" panose="020B0503020204020204" charset="-122"/>
              </a:defRPr>
            </a:lvl8pPr>
            <a:lvl9pPr marL="3886200" indent="-228600" defTabSz="685800" fontAlgn="base">
              <a:spcBef>
                <a:spcPct val="0"/>
              </a:spcBef>
              <a:spcAft>
                <a:spcPct val="0"/>
              </a:spcAft>
              <a:defRPr sz="1300">
                <a:solidFill>
                  <a:schemeClr val="tx1"/>
                </a:solidFill>
                <a:latin typeface="Calibri" panose="020F0502020204030204" charset="0"/>
                <a:ea typeface="微软雅黑" panose="020B0503020204020204" charset="-122"/>
              </a:defRPr>
            </a:lvl9pPr>
          </a:lstStyle>
          <a:p>
            <a:pPr algn="ctr" fontAlgn="base">
              <a:spcBef>
                <a:spcPct val="0"/>
              </a:spcBef>
              <a:spcAft>
                <a:spcPct val="0"/>
              </a:spcAft>
            </a:pPr>
            <a:r>
              <a:rPr lang="en-US" altLang="zh-CN" sz="7200" b="1" dirty="0">
                <a:solidFill>
                  <a:schemeClr val="accent1"/>
                </a:solidFill>
                <a:latin typeface="微软雅黑" panose="020B0503020204020204" charset="-122"/>
              </a:rPr>
              <a:t>Thank you</a:t>
            </a:r>
            <a:r>
              <a:rPr lang="zh-CN" altLang="en-US" sz="7200" b="1" dirty="0">
                <a:solidFill>
                  <a:schemeClr val="accent1"/>
                </a:solidFill>
                <a:latin typeface="微软雅黑" panose="020B0503020204020204" charset="-122"/>
              </a:rPr>
              <a:t>！</a:t>
            </a:r>
          </a:p>
        </p:txBody>
      </p:sp>
      <p:grpSp>
        <p:nvGrpSpPr>
          <p:cNvPr id="21" name="组合 20"/>
          <p:cNvGrpSpPr/>
          <p:nvPr/>
        </p:nvGrpSpPr>
        <p:grpSpPr>
          <a:xfrm>
            <a:off x="2840667" y="3158182"/>
            <a:ext cx="6377317" cy="81800"/>
            <a:chOff x="2817483" y="3412817"/>
            <a:chExt cx="6377317" cy="81800"/>
          </a:xfrm>
        </p:grpSpPr>
        <p:cxnSp>
          <p:nvCxnSpPr>
            <p:cNvPr id="23" name="直接连接符 22"/>
            <p:cNvCxnSpPr/>
            <p:nvPr/>
          </p:nvCxnSpPr>
          <p:spPr>
            <a:xfrm>
              <a:off x="2881978" y="3453717"/>
              <a:ext cx="6236047"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4" name="椭圆 23"/>
            <p:cNvSpPr/>
            <p:nvPr/>
          </p:nvSpPr>
          <p:spPr>
            <a:xfrm>
              <a:off x="9113000" y="3412817"/>
              <a:ext cx="81800" cy="818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椭圆 24"/>
            <p:cNvSpPr/>
            <p:nvPr/>
          </p:nvSpPr>
          <p:spPr>
            <a:xfrm>
              <a:off x="2817483" y="3420585"/>
              <a:ext cx="69519" cy="66265"/>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 name="文本框 2"/>
          <p:cNvSpPr txBox="1"/>
          <p:nvPr/>
        </p:nvSpPr>
        <p:spPr>
          <a:xfrm>
            <a:off x="2827655" y="5764530"/>
            <a:ext cx="6056630" cy="521970"/>
          </a:xfrm>
          <a:prstGeom prst="rect">
            <a:avLst/>
          </a:prstGeom>
          <a:noFill/>
        </p:spPr>
        <p:txBody>
          <a:bodyPr wrap="none" rtlCol="0" anchor="t">
            <a:spAutoFit/>
          </a:bodyPr>
          <a:lstStyle/>
          <a:p>
            <a:r>
              <a:rPr lang="en-US" altLang="zh-CN" sz="2800" dirty="0">
                <a:solidFill>
                  <a:prstClr val="white"/>
                </a:solidFill>
                <a:latin typeface="微软雅黑" panose="020B0503020204020204" charset="-122"/>
                <a:ea typeface="微软雅黑" panose="020B0503020204020204" charset="-122"/>
                <a:sym typeface="+mn-ea"/>
              </a:rPr>
              <a:t>Email : intosai-wgbd@audit.gov.cn</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2"/>
                                        </p:tgtEl>
                                        <p:attrNameLst>
                                          <p:attrName>style.visibility</p:attrName>
                                        </p:attrNameLst>
                                      </p:cBhvr>
                                      <p:to>
                                        <p:strVal val="visible"/>
                                      </p:to>
                                    </p:set>
                                    <p:anim calcmode="lin" valueType="num">
                                      <p:cBhvr>
                                        <p:cTn id="7" dur="1000" fill="hold"/>
                                        <p:tgtEl>
                                          <p:spTgt spid="22"/>
                                        </p:tgtEl>
                                        <p:attrNameLst>
                                          <p:attrName>ppt_x</p:attrName>
                                        </p:attrNameLst>
                                      </p:cBhvr>
                                      <p:tavLst>
                                        <p:tav tm="0">
                                          <p:val>
                                            <p:strVal val="#ppt_x"/>
                                          </p:val>
                                        </p:tav>
                                        <p:tav tm="50000">
                                          <p:val>
                                            <p:strVal val="#ppt_x+.1"/>
                                          </p:val>
                                        </p:tav>
                                        <p:tav tm="100000">
                                          <p:val>
                                            <p:strVal val="#ppt_x"/>
                                          </p:val>
                                        </p:tav>
                                      </p:tavLst>
                                    </p:anim>
                                    <p:anim calcmode="lin" valueType="num">
                                      <p:cBhvr>
                                        <p:cTn id="8" dur="1000" fill="hold"/>
                                        <p:tgtEl>
                                          <p:spTgt spid="22"/>
                                        </p:tgtEl>
                                        <p:attrNameLst>
                                          <p:attrName>ppt_y</p:attrName>
                                        </p:attrNameLst>
                                      </p:cBhvr>
                                      <p:tavLst>
                                        <p:tav tm="0">
                                          <p:val>
                                            <p:strVal val="#ppt_y"/>
                                          </p:val>
                                        </p:tav>
                                        <p:tav tm="100000">
                                          <p:val>
                                            <p:strVal val="#ppt_y"/>
                                          </p:val>
                                        </p:tav>
                                      </p:tavLst>
                                    </p:anim>
                                    <p:anim calcmode="lin" valueType="num">
                                      <p:cBhvr>
                                        <p:cTn id="9" dur="1000" fill="hold"/>
                                        <p:tgtEl>
                                          <p:spTgt spid="22"/>
                                        </p:tgtEl>
                                        <p:attrNameLst>
                                          <p:attrName>ppt_h</p:attrName>
                                        </p:attrNameLst>
                                      </p:cBhvr>
                                      <p:tavLst>
                                        <p:tav tm="0">
                                          <p:val>
                                            <p:strVal val="#ppt_h/10"/>
                                          </p:val>
                                        </p:tav>
                                        <p:tav tm="50000">
                                          <p:val>
                                            <p:strVal val="#ppt_h+.01"/>
                                          </p:val>
                                        </p:tav>
                                        <p:tav tm="100000">
                                          <p:val>
                                            <p:strVal val="#ppt_h"/>
                                          </p:val>
                                        </p:tav>
                                      </p:tavLst>
                                    </p:anim>
                                    <p:anim calcmode="lin" valueType="num">
                                      <p:cBhvr>
                                        <p:cTn id="10" dur="1000" fill="hold"/>
                                        <p:tgtEl>
                                          <p:spTgt spid="2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1000" tmFilter="0,0; .5, 1; 1, 1"/>
                                        <p:tgtEl>
                                          <p:spTgt spid="22"/>
                                        </p:tgtEl>
                                      </p:cBhvr>
                                    </p:animEffect>
                                  </p:childTnLst>
                                </p:cTn>
                              </p:par>
                            </p:childTnLst>
                          </p:cTn>
                        </p:par>
                        <p:par>
                          <p:cTn id="12" fill="hold">
                            <p:stCondLst>
                              <p:cond delay="1800"/>
                            </p:stCondLst>
                            <p:childTnLst>
                              <p:par>
                                <p:cTn id="13" presetID="22" presetClass="entr" presetSubtype="8" fill="hold" nodeType="afterEffect">
                                  <p:stCondLst>
                                    <p:cond delay="0"/>
                                  </p:stCondLst>
                                  <p:childTnLst>
                                    <p:set>
                                      <p:cBhvr>
                                        <p:cTn id="14" dur="1" fill="hold">
                                          <p:stCondLst>
                                            <p:cond delay="0"/>
                                          </p:stCondLst>
                                        </p:cTn>
                                        <p:tgtEl>
                                          <p:spTgt spid="21"/>
                                        </p:tgtEl>
                                        <p:attrNameLst>
                                          <p:attrName>style.visibility</p:attrName>
                                        </p:attrNameLst>
                                      </p:cBhvr>
                                      <p:to>
                                        <p:strVal val="visible"/>
                                      </p:to>
                                    </p:set>
                                    <p:animEffect transition="in" filter="wipe(left)">
                                      <p:cBhvr>
                                        <p:cTn id="15"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Oval 5"/>
          <p:cNvSpPr>
            <a:spLocks noChangeArrowheads="1"/>
          </p:cNvSpPr>
          <p:nvPr/>
        </p:nvSpPr>
        <p:spPr bwMode="auto">
          <a:xfrm>
            <a:off x="4969828" y="1339850"/>
            <a:ext cx="2255837" cy="2265363"/>
          </a:xfrm>
          <a:prstGeom prst="ellipse">
            <a:avLst/>
          </a:prstGeom>
          <a:solidFill>
            <a:srgbClr val="4E4B49"/>
          </a:solidFill>
          <a:ln>
            <a:noFill/>
          </a:ln>
          <a:extLst>
            <a:ext uri="{91240B29-F687-4F45-9708-019B960494DF}">
              <a14:hiddenLine xmlns:a14="http://schemas.microsoft.com/office/drawing/2010/main" w="9525">
                <a:solidFill>
                  <a:srgbClr val="000000"/>
                </a:solidFill>
                <a:round/>
              </a14:hiddenLine>
            </a:ext>
          </a:extLst>
        </p:spPr>
        <p:txBody>
          <a:bodyPr/>
          <a:lstStyle>
            <a:lvl1pPr>
              <a:spcBef>
                <a:spcPct val="20000"/>
              </a:spcBef>
              <a:buChar char="•"/>
              <a:defRPr sz="2000">
                <a:solidFill>
                  <a:srgbClr val="4D4948"/>
                </a:solidFill>
                <a:latin typeface="Arial" panose="020B0604020202020204" pitchFamily="34" charset="0"/>
                <a:ea typeface="微软雅黑" panose="020B0503020204020204" charset="-122"/>
              </a:defRPr>
            </a:lvl1pPr>
            <a:lvl2pPr marL="742950" indent="-285750">
              <a:spcBef>
                <a:spcPct val="20000"/>
              </a:spcBef>
              <a:buChar char="–"/>
              <a:defRPr sz="2000">
                <a:solidFill>
                  <a:srgbClr val="4D4948"/>
                </a:solidFill>
                <a:latin typeface="Arial" panose="020B0604020202020204" pitchFamily="34" charset="0"/>
                <a:ea typeface="仿宋_GB2312" panose="0201060903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solidFill>
                <a:schemeClr val="tx1"/>
              </a:solidFill>
              <a:ea typeface="宋体" panose="02010600030101010101" pitchFamily="2" charset="-122"/>
            </a:endParaRPr>
          </a:p>
        </p:txBody>
      </p:sp>
      <p:sp>
        <p:nvSpPr>
          <p:cNvPr id="11267" name="Freeform 8"/>
          <p:cNvSpPr/>
          <p:nvPr/>
        </p:nvSpPr>
        <p:spPr bwMode="auto">
          <a:xfrm>
            <a:off x="4858703" y="2462213"/>
            <a:ext cx="2478087" cy="1254125"/>
          </a:xfrm>
          <a:custGeom>
            <a:avLst/>
            <a:gdLst>
              <a:gd name="T0" fmla="*/ 2478087 w 3963"/>
              <a:gd name="T1" fmla="*/ 0 h 1997"/>
              <a:gd name="T2" fmla="*/ 2478087 w 3963"/>
              <a:gd name="T3" fmla="*/ 10048 h 1997"/>
              <a:gd name="T4" fmla="*/ 1239356 w 3963"/>
              <a:gd name="T5" fmla="*/ 1254125 h 1997"/>
              <a:gd name="T6" fmla="*/ 0 w 3963"/>
              <a:gd name="T7" fmla="*/ 10048 h 199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963" h="1997">
                <a:moveTo>
                  <a:pt x="3963" y="0"/>
                </a:moveTo>
                <a:cubicBezTo>
                  <a:pt x="3963" y="5"/>
                  <a:pt x="3963" y="11"/>
                  <a:pt x="3963" y="16"/>
                </a:cubicBezTo>
                <a:cubicBezTo>
                  <a:pt x="3963" y="1110"/>
                  <a:pt x="3076" y="1997"/>
                  <a:pt x="1982" y="1997"/>
                </a:cubicBezTo>
                <a:cubicBezTo>
                  <a:pt x="888" y="1997"/>
                  <a:pt x="0" y="1110"/>
                  <a:pt x="0" y="16"/>
                </a:cubicBezTo>
              </a:path>
            </a:pathLst>
          </a:custGeom>
          <a:noFill/>
          <a:ln w="8" cap="flat" cmpd="sng">
            <a:solidFill>
              <a:srgbClr val="4E4B49"/>
            </a:solidFill>
            <a:prstDash val="dash"/>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1268" name="Oval 9"/>
          <p:cNvSpPr>
            <a:spLocks noChangeArrowheads="1"/>
          </p:cNvSpPr>
          <p:nvPr/>
        </p:nvSpPr>
        <p:spPr bwMode="auto">
          <a:xfrm>
            <a:off x="7266940" y="2379663"/>
            <a:ext cx="139700" cy="139700"/>
          </a:xfrm>
          <a:prstGeom prst="ellipse">
            <a:avLst/>
          </a:prstGeom>
          <a:solidFill>
            <a:srgbClr val="EB3D00"/>
          </a:solidFill>
          <a:ln>
            <a:noFill/>
          </a:ln>
          <a:extLst>
            <a:ext uri="{91240B29-F687-4F45-9708-019B960494DF}">
              <a14:hiddenLine xmlns:a14="http://schemas.microsoft.com/office/drawing/2010/main" w="9525">
                <a:solidFill>
                  <a:srgbClr val="000000"/>
                </a:solidFill>
                <a:round/>
              </a14:hiddenLine>
            </a:ext>
          </a:extLst>
        </p:spPr>
        <p:txBody>
          <a:bodyPr/>
          <a:lstStyle>
            <a:lvl1pPr>
              <a:spcBef>
                <a:spcPct val="20000"/>
              </a:spcBef>
              <a:buChar char="•"/>
              <a:defRPr sz="2000">
                <a:solidFill>
                  <a:srgbClr val="4D4948"/>
                </a:solidFill>
                <a:latin typeface="Arial" panose="020B0604020202020204" pitchFamily="34" charset="0"/>
                <a:ea typeface="微软雅黑" panose="020B0503020204020204" charset="-122"/>
              </a:defRPr>
            </a:lvl1pPr>
            <a:lvl2pPr marL="742950" indent="-285750">
              <a:spcBef>
                <a:spcPct val="20000"/>
              </a:spcBef>
              <a:buChar char="–"/>
              <a:defRPr sz="2000">
                <a:solidFill>
                  <a:srgbClr val="4D4948"/>
                </a:solidFill>
                <a:latin typeface="Arial" panose="020B0604020202020204" pitchFamily="34" charset="0"/>
                <a:ea typeface="仿宋_GB2312" panose="0201060903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solidFill>
                <a:schemeClr val="tx1"/>
              </a:solidFill>
              <a:ea typeface="宋体" panose="02010600030101010101" pitchFamily="2" charset="-122"/>
            </a:endParaRPr>
          </a:p>
        </p:txBody>
      </p:sp>
      <p:sp>
        <p:nvSpPr>
          <p:cNvPr id="11269" name="Oval 10"/>
          <p:cNvSpPr>
            <a:spLocks noChangeArrowheads="1"/>
          </p:cNvSpPr>
          <p:nvPr/>
        </p:nvSpPr>
        <p:spPr bwMode="auto">
          <a:xfrm>
            <a:off x="4787265" y="2379663"/>
            <a:ext cx="138113" cy="139700"/>
          </a:xfrm>
          <a:prstGeom prst="ellipse">
            <a:avLst/>
          </a:prstGeom>
          <a:solidFill>
            <a:srgbClr val="EB3D00"/>
          </a:solidFill>
          <a:ln>
            <a:noFill/>
          </a:ln>
          <a:extLst>
            <a:ext uri="{91240B29-F687-4F45-9708-019B960494DF}">
              <a14:hiddenLine xmlns:a14="http://schemas.microsoft.com/office/drawing/2010/main" w="9525">
                <a:solidFill>
                  <a:srgbClr val="000000"/>
                </a:solidFill>
                <a:round/>
              </a14:hiddenLine>
            </a:ext>
          </a:extLst>
        </p:spPr>
        <p:txBody>
          <a:bodyPr/>
          <a:lstStyle>
            <a:lvl1pPr>
              <a:spcBef>
                <a:spcPct val="20000"/>
              </a:spcBef>
              <a:buChar char="•"/>
              <a:defRPr sz="2000">
                <a:solidFill>
                  <a:srgbClr val="4D4948"/>
                </a:solidFill>
                <a:latin typeface="Arial" panose="020B0604020202020204" pitchFamily="34" charset="0"/>
                <a:ea typeface="微软雅黑" panose="020B0503020204020204" charset="-122"/>
              </a:defRPr>
            </a:lvl1pPr>
            <a:lvl2pPr marL="742950" indent="-285750">
              <a:spcBef>
                <a:spcPct val="20000"/>
              </a:spcBef>
              <a:buChar char="–"/>
              <a:defRPr sz="2000">
                <a:solidFill>
                  <a:srgbClr val="4D4948"/>
                </a:solidFill>
                <a:latin typeface="Arial" panose="020B0604020202020204" pitchFamily="34" charset="0"/>
                <a:ea typeface="仿宋_GB2312" panose="0201060903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solidFill>
                <a:schemeClr val="tx1"/>
              </a:solidFill>
              <a:ea typeface="宋体" panose="02010600030101010101" pitchFamily="2" charset="-122"/>
            </a:endParaRPr>
          </a:p>
        </p:txBody>
      </p:sp>
      <p:sp>
        <p:nvSpPr>
          <p:cNvPr id="11270" name="TextBox 13"/>
          <p:cNvSpPr txBox="1">
            <a:spLocks noChangeArrowheads="1"/>
          </p:cNvSpPr>
          <p:nvPr/>
        </p:nvSpPr>
        <p:spPr bwMode="auto">
          <a:xfrm>
            <a:off x="5290503" y="1592263"/>
            <a:ext cx="1595120" cy="1630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000">
                <a:solidFill>
                  <a:srgbClr val="4D4948"/>
                </a:solidFill>
                <a:latin typeface="Arial" panose="020B0604020202020204" pitchFamily="34" charset="0"/>
                <a:ea typeface="微软雅黑" panose="020B0503020204020204" charset="-122"/>
              </a:defRPr>
            </a:lvl1pPr>
            <a:lvl2pPr marL="742950" indent="-285750">
              <a:spcBef>
                <a:spcPct val="20000"/>
              </a:spcBef>
              <a:buChar char="–"/>
              <a:defRPr sz="2000">
                <a:solidFill>
                  <a:srgbClr val="4D4948"/>
                </a:solidFill>
                <a:latin typeface="Arial" panose="020B0604020202020204" pitchFamily="34" charset="0"/>
                <a:ea typeface="仿宋_GB2312" panose="0201060903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r>
              <a:rPr lang="en-US" altLang="zh-CN" sz="10000" dirty="0">
                <a:solidFill>
                  <a:srgbClr val="F8F8F8"/>
                </a:solidFill>
                <a:ea typeface="宋体" panose="02010600030101010101" pitchFamily="2" charset="-122"/>
              </a:rPr>
              <a:t>01</a:t>
            </a:r>
            <a:endParaRPr lang="zh-CN" altLang="en-US" sz="10000">
              <a:solidFill>
                <a:srgbClr val="F8F8F8"/>
              </a:solidFill>
              <a:ea typeface="宋体" panose="02010600030101010101" pitchFamily="2" charset="-122"/>
            </a:endParaRPr>
          </a:p>
        </p:txBody>
      </p:sp>
      <p:cxnSp>
        <p:nvCxnSpPr>
          <p:cNvPr id="11271" name="直接连接符 15"/>
          <p:cNvCxnSpPr>
            <a:cxnSpLocks noChangeShapeType="1"/>
          </p:cNvCxnSpPr>
          <p:nvPr/>
        </p:nvCxnSpPr>
        <p:spPr bwMode="auto">
          <a:xfrm>
            <a:off x="3144203" y="4111625"/>
            <a:ext cx="5903912" cy="0"/>
          </a:xfrm>
          <a:prstGeom prst="line">
            <a:avLst/>
          </a:prstGeom>
          <a:noFill/>
          <a:ln w="9525">
            <a:solidFill>
              <a:schemeClr val="tx2"/>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272" name="TextBox 17"/>
          <p:cNvSpPr txBox="1">
            <a:spLocks noChangeArrowheads="1"/>
          </p:cNvSpPr>
          <p:nvPr/>
        </p:nvSpPr>
        <p:spPr bwMode="auto">
          <a:xfrm>
            <a:off x="4217280" y="4254413"/>
            <a:ext cx="375776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000">
                <a:solidFill>
                  <a:srgbClr val="4D4948"/>
                </a:solidFill>
                <a:latin typeface="Arial" panose="020B0604020202020204" pitchFamily="34" charset="0"/>
                <a:ea typeface="微软雅黑" panose="020B0503020204020204" charset="-122"/>
              </a:defRPr>
            </a:lvl1pPr>
            <a:lvl2pPr marL="742950" indent="-285750">
              <a:spcBef>
                <a:spcPct val="20000"/>
              </a:spcBef>
              <a:buChar char="–"/>
              <a:defRPr sz="2000">
                <a:solidFill>
                  <a:srgbClr val="4D4948"/>
                </a:solidFill>
                <a:latin typeface="Arial" panose="020B0604020202020204" pitchFamily="34" charset="0"/>
                <a:ea typeface="仿宋_GB2312" panose="0201060903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a:buNone/>
            </a:pPr>
            <a:r>
              <a:rPr lang="en-US" altLang="zh-CN" sz="3200" b="1" dirty="0">
                <a:solidFill>
                  <a:srgbClr val="C00000"/>
                </a:solidFill>
                <a:latin typeface="Cambria" panose="02040503050406030204" pitchFamily="18" charset="0"/>
                <a:ea typeface="Cambria Math" panose="02040503050406030204" pitchFamily="18" charset="0"/>
                <a:sym typeface="+mn-ea"/>
              </a:rPr>
              <a:t>What we are facing</a:t>
            </a:r>
            <a:endParaRPr lang="en-US" altLang="zh-CN" sz="3200" b="1" dirty="0">
              <a:solidFill>
                <a:srgbClr val="C00000"/>
              </a:solidFill>
              <a:latin typeface="Cambria" panose="02040503050406030204" pitchFamily="18" charset="0"/>
              <a:ea typeface="Cambria Math" panose="02040503050406030204" pitchFamily="18" charset="0"/>
            </a:endParaRPr>
          </a:p>
        </p:txBody>
      </p:sp>
      <p:sp>
        <p:nvSpPr>
          <p:cNvPr id="11273" name="TextBox 49"/>
          <p:cNvSpPr txBox="1">
            <a:spLocks noChangeArrowheads="1"/>
          </p:cNvSpPr>
          <p:nvPr/>
        </p:nvSpPr>
        <p:spPr bwMode="auto">
          <a:xfrm>
            <a:off x="3322042" y="4837703"/>
            <a:ext cx="5761038" cy="13925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a:solidFill>
                  <a:srgbClr val="4D4948"/>
                </a:solidFill>
                <a:latin typeface="Arial" panose="020B0604020202020204" pitchFamily="34" charset="0"/>
                <a:ea typeface="微软雅黑" panose="020B0503020204020204" charset="-122"/>
              </a:defRPr>
            </a:lvl1pPr>
            <a:lvl2pPr marL="742950" indent="-285750">
              <a:spcBef>
                <a:spcPct val="20000"/>
              </a:spcBef>
              <a:buChar char="–"/>
              <a:defRPr sz="2000">
                <a:solidFill>
                  <a:srgbClr val="4D4948"/>
                </a:solidFill>
                <a:latin typeface="Arial" panose="020B0604020202020204" pitchFamily="34" charset="0"/>
                <a:ea typeface="仿宋_GB2312" panose="0201060903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lnSpc>
                <a:spcPct val="150000"/>
              </a:lnSpc>
              <a:spcBef>
                <a:spcPct val="0"/>
              </a:spcBef>
              <a:buNone/>
            </a:pPr>
            <a:r>
              <a:rPr lang="en-US" altLang="zh-CN" sz="1800" b="1" dirty="0">
                <a:solidFill>
                  <a:srgbClr val="4D4D4D"/>
                </a:solidFill>
                <a:latin typeface="微软雅黑" panose="020B0503020204020204" charset="-122"/>
              </a:rPr>
              <a:t>◎ big data technology revolution</a:t>
            </a:r>
          </a:p>
          <a:p>
            <a:pPr algn="ctr" eaLnBrk="1" hangingPunct="1">
              <a:lnSpc>
                <a:spcPct val="150000"/>
              </a:lnSpc>
              <a:buNone/>
            </a:pPr>
            <a:r>
              <a:rPr lang="en-US" altLang="zh-CN" sz="1800" b="1" dirty="0">
                <a:solidFill>
                  <a:srgbClr val="4D4D4D"/>
                </a:solidFill>
                <a:latin typeface="微软雅黑" panose="020B0503020204020204" charset="-122"/>
              </a:rPr>
              <a:t>◎ our  responsibilities</a:t>
            </a:r>
          </a:p>
          <a:p>
            <a:pPr algn="ctr" eaLnBrk="1" hangingPunct="1">
              <a:lnSpc>
                <a:spcPct val="150000"/>
              </a:lnSpc>
              <a:spcBef>
                <a:spcPct val="0"/>
              </a:spcBef>
              <a:buFontTx/>
              <a:buNone/>
            </a:pPr>
            <a:endParaRPr lang="en-US" altLang="zh-CN" sz="1800" dirty="0">
              <a:solidFill>
                <a:srgbClr val="4D4D4D"/>
              </a:solidFill>
              <a:latin typeface="微软雅黑" panose="020B0503020204020204" charset="-122"/>
            </a:endParaRPr>
          </a:p>
        </p:txBody>
      </p:sp>
    </p:spTree>
  </p:cSld>
  <p:clrMapOvr>
    <a:masterClrMapping/>
  </p:clrMapOvr>
  <p:transition spd="slow" advTm="10224">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11266"/>
                                        </p:tgtEl>
                                        <p:attrNameLst>
                                          <p:attrName>style.visibility</p:attrName>
                                        </p:attrNameLst>
                                      </p:cBhvr>
                                      <p:to>
                                        <p:strVal val="visible"/>
                                      </p:to>
                                    </p:set>
                                    <p:animEffect transition="in" filter="wheel(1)">
                                      <p:cBhvr>
                                        <p:cTn id="7" dur="2000"/>
                                        <p:tgtEl>
                                          <p:spTgt spid="11266"/>
                                        </p:tgtEl>
                                      </p:cBhvr>
                                    </p:animEffect>
                                  </p:childTnLst>
                                </p:cTn>
                              </p:par>
                            </p:childTnLst>
                          </p:cTn>
                        </p:par>
                        <p:par>
                          <p:cTn id="8" fill="hold">
                            <p:stCondLst>
                              <p:cond delay="2000"/>
                            </p:stCondLst>
                            <p:childTnLst>
                              <p:par>
                                <p:cTn id="9" presetID="31" presetClass="entr" presetSubtype="0" fill="hold" grpId="0" nodeType="afterEffect">
                                  <p:stCondLst>
                                    <p:cond delay="0"/>
                                  </p:stCondLst>
                                  <p:childTnLst>
                                    <p:set>
                                      <p:cBhvr>
                                        <p:cTn id="10" dur="1" fill="hold">
                                          <p:stCondLst>
                                            <p:cond delay="0"/>
                                          </p:stCondLst>
                                        </p:cTn>
                                        <p:tgtEl>
                                          <p:spTgt spid="11270"/>
                                        </p:tgtEl>
                                        <p:attrNameLst>
                                          <p:attrName>style.visibility</p:attrName>
                                        </p:attrNameLst>
                                      </p:cBhvr>
                                      <p:to>
                                        <p:strVal val="visible"/>
                                      </p:to>
                                    </p:set>
                                    <p:anim calcmode="lin" valueType="num">
                                      <p:cBhvr>
                                        <p:cTn id="11" dur="500" fill="hold"/>
                                        <p:tgtEl>
                                          <p:spTgt spid="11270"/>
                                        </p:tgtEl>
                                        <p:attrNameLst>
                                          <p:attrName>ppt_w</p:attrName>
                                        </p:attrNameLst>
                                      </p:cBhvr>
                                      <p:tavLst>
                                        <p:tav tm="0">
                                          <p:val>
                                            <p:fltVal val="0"/>
                                          </p:val>
                                        </p:tav>
                                        <p:tav tm="100000">
                                          <p:val>
                                            <p:strVal val="#ppt_w"/>
                                          </p:val>
                                        </p:tav>
                                      </p:tavLst>
                                    </p:anim>
                                    <p:anim calcmode="lin" valueType="num">
                                      <p:cBhvr>
                                        <p:cTn id="12" dur="500" fill="hold"/>
                                        <p:tgtEl>
                                          <p:spTgt spid="11270"/>
                                        </p:tgtEl>
                                        <p:attrNameLst>
                                          <p:attrName>ppt_h</p:attrName>
                                        </p:attrNameLst>
                                      </p:cBhvr>
                                      <p:tavLst>
                                        <p:tav tm="0">
                                          <p:val>
                                            <p:fltVal val="0"/>
                                          </p:val>
                                        </p:tav>
                                        <p:tav tm="100000">
                                          <p:val>
                                            <p:strVal val="#ppt_h"/>
                                          </p:val>
                                        </p:tav>
                                      </p:tavLst>
                                    </p:anim>
                                    <p:anim calcmode="lin" valueType="num">
                                      <p:cBhvr>
                                        <p:cTn id="13" dur="500" fill="hold"/>
                                        <p:tgtEl>
                                          <p:spTgt spid="11270"/>
                                        </p:tgtEl>
                                        <p:attrNameLst>
                                          <p:attrName>style.rotation</p:attrName>
                                        </p:attrNameLst>
                                      </p:cBhvr>
                                      <p:tavLst>
                                        <p:tav tm="0">
                                          <p:val>
                                            <p:fltVal val="90"/>
                                          </p:val>
                                        </p:tav>
                                        <p:tav tm="100000">
                                          <p:val>
                                            <p:fltVal val="0"/>
                                          </p:val>
                                        </p:tav>
                                      </p:tavLst>
                                    </p:anim>
                                    <p:animEffect transition="in" filter="fade">
                                      <p:cBhvr>
                                        <p:cTn id="14" dur="500"/>
                                        <p:tgtEl>
                                          <p:spTgt spid="11270"/>
                                        </p:tgtEl>
                                      </p:cBhvr>
                                    </p:animEffect>
                                  </p:childTnLst>
                                </p:cTn>
                              </p:par>
                            </p:childTnLst>
                          </p:cTn>
                        </p:par>
                        <p:par>
                          <p:cTn id="15" fill="hold">
                            <p:stCondLst>
                              <p:cond delay="2500"/>
                            </p:stCondLst>
                            <p:childTnLst>
                              <p:par>
                                <p:cTn id="16" presetID="1" presetClass="entr" presetSubtype="0" fill="hold" grpId="0" nodeType="afterEffect">
                                  <p:stCondLst>
                                    <p:cond delay="0"/>
                                  </p:stCondLst>
                                  <p:childTnLst>
                                    <p:set>
                                      <p:cBhvr>
                                        <p:cTn id="17" dur="1" fill="hold">
                                          <p:stCondLst>
                                            <p:cond delay="0"/>
                                          </p:stCondLst>
                                        </p:cTn>
                                        <p:tgtEl>
                                          <p:spTgt spid="11269"/>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11268"/>
                                        </p:tgtEl>
                                        <p:attrNameLst>
                                          <p:attrName>style.visibility</p:attrName>
                                        </p:attrNameLst>
                                      </p:cBhvr>
                                      <p:to>
                                        <p:strVal val="visible"/>
                                      </p:to>
                                    </p:set>
                                  </p:childTnLst>
                                </p:cTn>
                              </p:par>
                            </p:childTnLst>
                          </p:cTn>
                        </p:par>
                        <p:par>
                          <p:cTn id="20" fill="hold">
                            <p:stCondLst>
                              <p:cond delay="2500"/>
                            </p:stCondLst>
                            <p:childTnLst>
                              <p:par>
                                <p:cTn id="21" presetID="37" presetClass="path" presetSubtype="0" accel="50000" decel="50000" fill="hold" grpId="1" nodeType="afterEffect">
                                  <p:stCondLst>
                                    <p:cond delay="0"/>
                                  </p:stCondLst>
                                  <p:childTnLst>
                                    <p:animMotion origin="layout" path="M -3.88889E-6 4.48659E-6 L -0.00434 0.05064 L -0.02378 0.10846 C -0.03593 0.12696 -0.05625 0.15124 -0.07465 0.16396 C -0.09305 0.17668 -0.11302 0.18524 -0.13385 0.18455 C -0.16302 0.19102 -0.18246 0.17183 -0.2 0.16003 C -0.21805 0.14824 -0.23073 0.13159 -0.24166 0.11424 L -0.26562 0.05666 L -0.26961 4.48659E-6 " pathEditMode="relative" rAng="0" ptsTypes="FAfafaFAF">
                                      <p:cBhvr>
                                        <p:cTn id="22" dur="2000" spd="-99800" fill="hold"/>
                                        <p:tgtEl>
                                          <p:spTgt spid="11268"/>
                                        </p:tgtEl>
                                        <p:attrNameLst>
                                          <p:attrName>ppt_x</p:attrName>
                                          <p:attrName>ppt_y</p:attrName>
                                        </p:attrNameLst>
                                      </p:cBhvr>
                                      <p:rCtr x="-13300" y="9600"/>
                                    </p:animMotion>
                                  </p:childTnLst>
                                </p:cTn>
                              </p:par>
                              <p:par>
                                <p:cTn id="23" presetID="22" presetClass="entr" presetSubtype="8" fill="hold" grpId="0" nodeType="withEffect">
                                  <p:stCondLst>
                                    <p:cond delay="0"/>
                                  </p:stCondLst>
                                  <p:childTnLst>
                                    <p:set>
                                      <p:cBhvr>
                                        <p:cTn id="24" dur="1" fill="hold">
                                          <p:stCondLst>
                                            <p:cond delay="0"/>
                                          </p:stCondLst>
                                        </p:cTn>
                                        <p:tgtEl>
                                          <p:spTgt spid="11267"/>
                                        </p:tgtEl>
                                        <p:attrNameLst>
                                          <p:attrName>style.visibility</p:attrName>
                                        </p:attrNameLst>
                                      </p:cBhvr>
                                      <p:to>
                                        <p:strVal val="visible"/>
                                      </p:to>
                                    </p:set>
                                    <p:animEffect transition="in" filter="wipe(left)">
                                      <p:cBhvr>
                                        <p:cTn id="25" dur="2000"/>
                                        <p:tgtEl>
                                          <p:spTgt spid="112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bldLvl="0" animBg="1" autoUpdateAnimBg="0"/>
      <p:bldP spid="11267" grpId="0" bldLvl="0" animBg="1"/>
      <p:bldP spid="11268" grpId="0" bldLvl="0" animBg="1" autoUpdateAnimBg="0"/>
      <p:bldP spid="11268" grpId="1" bldLvl="0" animBg="1" autoUpdateAnimBg="0"/>
      <p:bldP spid="11269" grpId="0" bldLvl="0" animBg="1" autoUpdateAnimBg="0"/>
      <p:bldP spid="11270"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078230" y="365125"/>
            <a:ext cx="8690610" cy="453390"/>
          </a:xfrm>
          <a:prstGeom prst="rect">
            <a:avLst/>
          </a:prstGeom>
          <a:solidFill>
            <a:srgbClr val="F2F2F2"/>
          </a:solidFill>
          <a:ln>
            <a:solidFill>
              <a:srgbClr val="F2F2F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lnSpc>
                <a:spcPct val="100000"/>
              </a:lnSpc>
              <a:buClrTx/>
              <a:buSzTx/>
              <a:buFontTx/>
            </a:pPr>
            <a:r>
              <a:rPr lang="en-US" sz="2000" b="1" dirty="0">
                <a:solidFill>
                  <a:schemeClr val="tx1"/>
                </a:solidFill>
                <a:latin typeface="微软雅黑" panose="020B0503020204020204" charset="-122"/>
                <a:ea typeface="微软雅黑" panose="020B0503020204020204" charset="-122"/>
                <a:sym typeface="+mn-ea"/>
              </a:rPr>
              <a:t>We are in the Age of  big data</a:t>
            </a:r>
            <a:r>
              <a:rPr lang="en-US" sz="2000" b="1" dirty="0">
                <a:solidFill>
                  <a:schemeClr val="tx1"/>
                </a:solidFill>
                <a:latin typeface="微软雅黑" panose="020B0503020204020204" charset="-122"/>
                <a:ea typeface="微软雅黑" panose="020B0503020204020204" charset="-122"/>
              </a:rPr>
              <a:t> </a:t>
            </a:r>
          </a:p>
        </p:txBody>
      </p:sp>
      <p:sp>
        <p:nvSpPr>
          <p:cNvPr id="4" name="矩形 3"/>
          <p:cNvSpPr/>
          <p:nvPr/>
        </p:nvSpPr>
        <p:spPr>
          <a:xfrm>
            <a:off x="11060430" y="1270"/>
            <a:ext cx="699135" cy="636905"/>
          </a:xfrm>
          <a:prstGeom prst="rect">
            <a:avLst/>
          </a:prstGeom>
          <a:solidFill>
            <a:srgbClr val="F2F2F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100" b="1" dirty="0">
                <a:solidFill>
                  <a:schemeClr val="bg2">
                    <a:lumMod val="25000"/>
                  </a:schemeClr>
                </a:solidFill>
                <a:latin typeface="Times New Roman" panose="02020603050405020304" pitchFamily="18" charset="0"/>
                <a:cs typeface="Times New Roman" panose="02020603050405020304" pitchFamily="18" charset="0"/>
              </a:rPr>
              <a:t>WGBD</a:t>
            </a:r>
            <a:endParaRPr lang="zh-CN" altLang="en-US" sz="1100" b="1" dirty="0">
              <a:solidFill>
                <a:schemeClr val="bg2">
                  <a:lumMod val="25000"/>
                </a:schemeClr>
              </a:solidFill>
              <a:latin typeface="Times New Roman" panose="02020603050405020304" pitchFamily="18" charset="0"/>
              <a:cs typeface="Times New Roman" panose="02020603050405020304" pitchFamily="18" charset="0"/>
            </a:endParaRPr>
          </a:p>
        </p:txBody>
      </p:sp>
      <p:sp>
        <p:nvSpPr>
          <p:cNvPr id="2" name="内容占位符 2"/>
          <p:cNvSpPr>
            <a:spLocks noGrp="1"/>
          </p:cNvSpPr>
          <p:nvPr/>
        </p:nvSpPr>
        <p:spPr>
          <a:xfrm>
            <a:off x="5088255" y="1925955"/>
            <a:ext cx="6075045" cy="2802890"/>
          </a:xfr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sz="1600" b="1" dirty="0">
                <a:latin typeface="Cambria" panose="02040503050406030204" pitchFamily="18" charset="0"/>
                <a:cs typeface="Cambria" panose="02040503050406030204" pitchFamily="18" charset="0"/>
              </a:rPr>
              <a:t>Big Data is everywhere.</a:t>
            </a:r>
          </a:p>
          <a:p>
            <a:r>
              <a:rPr lang="en-US" altLang="zh-CN" sz="1600" b="1" dirty="0">
                <a:latin typeface="Cambria" panose="02040503050406030204" pitchFamily="18" charset="0"/>
                <a:cs typeface="Cambria" panose="02040503050406030204" pitchFamily="18" charset="0"/>
              </a:rPr>
              <a:t>Big Data has transformed our daily life, also the industries. </a:t>
            </a:r>
            <a:r>
              <a:rPr lang="en-US" altLang="zh-CN" sz="1600" dirty="0">
                <a:latin typeface="Cambria" panose="02040503050406030204" pitchFamily="18" charset="0"/>
                <a:cs typeface="Cambria" panose="02040503050406030204" pitchFamily="18" charset="0"/>
              </a:rPr>
              <a:t>It has become very important in many country’s national strategy .</a:t>
            </a:r>
          </a:p>
          <a:p>
            <a:r>
              <a:rPr lang="en-US" altLang="zh-CN" sz="1600" b="1" dirty="0">
                <a:latin typeface="Cambria" panose="02040503050406030204" pitchFamily="18" charset="0"/>
                <a:cs typeface="Cambria" panose="02040503050406030204" pitchFamily="18" charset="0"/>
              </a:rPr>
              <a:t>Big Data is a new revolution</a:t>
            </a:r>
            <a:r>
              <a:rPr lang="en-US" altLang="zh-CN" sz="1600" dirty="0">
                <a:latin typeface="Cambria" panose="02040503050406030204" pitchFamily="18" charset="0"/>
                <a:cs typeface="Cambria" panose="02040503050406030204" pitchFamily="18" charset="0"/>
              </a:rPr>
              <a:t>,  </a:t>
            </a:r>
            <a:r>
              <a:rPr lang="en-US" altLang="zh-CN" sz="1600" b="1" dirty="0">
                <a:latin typeface="Cambria" panose="02040503050406030204" pitchFamily="18" charset="0"/>
                <a:cs typeface="Cambria" panose="02040503050406030204" pitchFamily="18" charset="0"/>
              </a:rPr>
              <a:t>It will transform our auditing work surely.</a:t>
            </a:r>
          </a:p>
          <a:p>
            <a:pPr algn="l" defTabSz="914400" fontAlgn="auto">
              <a:lnSpc>
                <a:spcPct val="90000"/>
              </a:lnSpc>
              <a:spcBef>
                <a:spcPts val="1000"/>
              </a:spcBef>
              <a:buClrTx/>
              <a:buSzTx/>
            </a:pPr>
            <a:endParaRPr lang="en-US" b="1" dirty="0">
              <a:solidFill>
                <a:srgbClr val="FFC000"/>
              </a:solidFill>
              <a:latin typeface="Times New Roman" panose="02020603050405020304" pitchFamily="18" charset="0"/>
            </a:endParaRPr>
          </a:p>
          <a:p>
            <a:endParaRPr lang="zh-CN" altLang="en-US" dirty="0"/>
          </a:p>
        </p:txBody>
      </p:sp>
      <p:pic>
        <p:nvPicPr>
          <p:cNvPr id="5" name="图片占位符 1"/>
          <p:cNvPicPr>
            <a:picLocks noChangeAspect="1"/>
          </p:cNvPicPr>
          <p:nvPr/>
        </p:nvPicPr>
        <p:blipFill>
          <a:blip r:embed="rId3"/>
          <a:stretch>
            <a:fillRect/>
          </a:stretch>
        </p:blipFill>
        <p:spPr>
          <a:xfrm>
            <a:off x="342900" y="1097915"/>
            <a:ext cx="4641215" cy="4972050"/>
          </a:xfrm>
          <a:prstGeom prst="rect">
            <a:avLst/>
          </a:prstGeom>
          <a:noFill/>
          <a:ln w="9525">
            <a:noFill/>
          </a:ln>
        </p:spPr>
      </p:pic>
      <p:sp>
        <p:nvSpPr>
          <p:cNvPr id="39" name="圆角矩形 53"/>
          <p:cNvSpPr>
            <a:spLocks noChangeArrowheads="1"/>
          </p:cNvSpPr>
          <p:nvPr/>
        </p:nvSpPr>
        <p:spPr bwMode="auto">
          <a:xfrm>
            <a:off x="7136294" y="4924133"/>
            <a:ext cx="4074407" cy="839310"/>
          </a:xfrm>
          <a:prstGeom prst="roundRect">
            <a:avLst>
              <a:gd name="adj" fmla="val 50000"/>
            </a:avLst>
          </a:prstGeom>
          <a:noFill/>
          <a:ln w="76200">
            <a:solidFill>
              <a:srgbClr val="00B0F0"/>
            </a:solidFill>
            <a:round/>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342900" indent="-342900" algn="l">
              <a:spcBef>
                <a:spcPct val="20000"/>
              </a:spcBef>
            </a:pPr>
            <a:r>
              <a:rPr lang="en-US" altLang="zh-CN" sz="2000" dirty="0">
                <a:solidFill>
                  <a:srgbClr val="4D4948"/>
                </a:solidFill>
                <a:latin typeface="Cambria" panose="02040503050406030204" pitchFamily="18" charset="0"/>
                <a:ea typeface="+mn-ea"/>
              </a:rPr>
              <a:t>Normally, big data is </a:t>
            </a:r>
            <a:r>
              <a:rPr lang="en-US" altLang="zh-CN" sz="2000" b="1" dirty="0">
                <a:solidFill>
                  <a:srgbClr val="4D4948"/>
                </a:solidFill>
                <a:latin typeface="Cambria" panose="02040503050406030204" pitchFamily="18" charset="0"/>
                <a:ea typeface="+mn-ea"/>
              </a:rPr>
              <a:t>scaled </a:t>
            </a:r>
            <a:r>
              <a:rPr lang="en-US" altLang="zh-CN" sz="2000" dirty="0">
                <a:solidFill>
                  <a:srgbClr val="4D4948"/>
                </a:solidFill>
                <a:latin typeface="Cambria" panose="02040503050406030204" pitchFamily="18" charset="0"/>
                <a:ea typeface="+mn-ea"/>
              </a:rPr>
              <a:t>by</a:t>
            </a:r>
            <a:r>
              <a:rPr lang="en-US" altLang="zh-CN" sz="2000" b="1" dirty="0">
                <a:solidFill>
                  <a:srgbClr val="4D4948"/>
                </a:solidFill>
                <a:latin typeface="Cambria" panose="02040503050406030204" pitchFamily="18" charset="0"/>
                <a:ea typeface="+mn-ea"/>
              </a:rPr>
              <a:t> PB\EB\ZB\YB.</a:t>
            </a:r>
          </a:p>
        </p:txBody>
      </p:sp>
      <p:pic>
        <p:nvPicPr>
          <p:cNvPr id="41" name="图片 9258" descr="QQ图片2016021212453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2900" y="6106795"/>
            <a:ext cx="11238230" cy="6578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078230" y="365125"/>
            <a:ext cx="8690610" cy="453390"/>
          </a:xfrm>
          <a:prstGeom prst="rect">
            <a:avLst/>
          </a:prstGeom>
          <a:solidFill>
            <a:srgbClr val="F2F2F2"/>
          </a:solidFill>
          <a:ln>
            <a:solidFill>
              <a:srgbClr val="F2F2F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lnSpc>
                <a:spcPct val="100000"/>
              </a:lnSpc>
              <a:buClrTx/>
              <a:buSzTx/>
              <a:buFontTx/>
            </a:pPr>
            <a:r>
              <a:rPr lang="en-US" altLang="zh-CN" sz="2000" b="1" dirty="0">
                <a:solidFill>
                  <a:schemeClr val="tx1"/>
                </a:solidFill>
                <a:latin typeface="Cambria" panose="02040503050406030204" pitchFamily="18" charset="0"/>
                <a:sym typeface="+mn-ea"/>
              </a:rPr>
              <a:t>Auditing responsibilitie</a:t>
            </a:r>
            <a:r>
              <a:rPr lang="en-US" sz="2000" b="1" dirty="0">
                <a:solidFill>
                  <a:schemeClr val="tx1"/>
                </a:solidFill>
                <a:latin typeface="微软雅黑" panose="020B0503020204020204" charset="-122"/>
                <a:ea typeface="微软雅黑" panose="020B0503020204020204" charset="-122"/>
              </a:rPr>
              <a:t> </a:t>
            </a:r>
          </a:p>
        </p:txBody>
      </p:sp>
      <p:sp>
        <p:nvSpPr>
          <p:cNvPr id="4" name="矩形 3"/>
          <p:cNvSpPr/>
          <p:nvPr/>
        </p:nvSpPr>
        <p:spPr>
          <a:xfrm>
            <a:off x="11060430" y="1270"/>
            <a:ext cx="690880" cy="636905"/>
          </a:xfrm>
          <a:prstGeom prst="rect">
            <a:avLst/>
          </a:prstGeom>
          <a:solidFill>
            <a:srgbClr val="F2F2F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100" b="1" dirty="0">
                <a:solidFill>
                  <a:schemeClr val="bg2">
                    <a:lumMod val="25000"/>
                  </a:schemeClr>
                </a:solidFill>
                <a:latin typeface="Times New Roman" panose="02020603050405020304" pitchFamily="18" charset="0"/>
                <a:cs typeface="Times New Roman" panose="02020603050405020304" pitchFamily="18" charset="0"/>
              </a:rPr>
              <a:t>WGBD</a:t>
            </a:r>
            <a:endParaRPr lang="zh-CN" altLang="en-US" sz="1100" b="1" dirty="0">
              <a:solidFill>
                <a:schemeClr val="bg2">
                  <a:lumMod val="25000"/>
                </a:schemeClr>
              </a:solidFill>
              <a:latin typeface="Times New Roman" panose="02020603050405020304" pitchFamily="18" charset="0"/>
              <a:cs typeface="Times New Roman" panose="02020603050405020304" pitchFamily="18" charset="0"/>
            </a:endParaRPr>
          </a:p>
        </p:txBody>
      </p:sp>
      <p:sp>
        <p:nvSpPr>
          <p:cNvPr id="2" name="内容占位符 2"/>
          <p:cNvSpPr>
            <a:spLocks noGrp="1"/>
          </p:cNvSpPr>
          <p:nvPr/>
        </p:nvSpPr>
        <p:spPr>
          <a:xfrm>
            <a:off x="361951" y="1202055"/>
            <a:ext cx="11582400" cy="4432935"/>
          </a:xfr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Arial" panose="020B0604020202020204" pitchFamily="34" charset="0"/>
              <a:buChar char="•"/>
            </a:pPr>
            <a:r>
              <a:rPr lang="en-US" altLang="zh-CN" sz="2400" b="1" dirty="0">
                <a:latin typeface="Times New Roman" panose="02020603050405020304" pitchFamily="18" charset="0"/>
                <a:cs typeface="Times New Roman" panose="02020603050405020304" pitchFamily="18" charset="0"/>
                <a:sym typeface="+mn-ea"/>
              </a:rPr>
              <a:t>In 2014, the 69th UN Assembly: </a:t>
            </a:r>
            <a:endParaRPr lang="en-US" altLang="zh-CN" sz="2400" b="1" dirty="0">
              <a:latin typeface="Times New Roman" panose="02020603050405020304" pitchFamily="18" charset="0"/>
              <a:cs typeface="Times New Roman" panose="02020603050405020304" pitchFamily="18" charset="0"/>
            </a:endParaRPr>
          </a:p>
          <a:p>
            <a:pPr marL="0" indent="0" algn="l">
              <a:buNone/>
            </a:pPr>
            <a:r>
              <a:rPr lang="en-US" altLang="zh-CN" sz="2400" b="1" dirty="0">
                <a:latin typeface="Times New Roman" panose="02020603050405020304" pitchFamily="18" charset="0"/>
                <a:cs typeface="Times New Roman" panose="02020603050405020304" pitchFamily="18" charset="0"/>
                <a:sym typeface="+mn-ea"/>
              </a:rPr>
              <a:t>    </a:t>
            </a:r>
            <a:r>
              <a:rPr lang="zh-CN" altLang="en-US" sz="2400" dirty="0">
                <a:latin typeface="Times New Roman" panose="02020603050405020304" pitchFamily="18" charset="0"/>
                <a:cs typeface="Times New Roman" panose="02020603050405020304" pitchFamily="18" charset="0"/>
                <a:sym typeface="+mn-ea"/>
              </a:rPr>
              <a:t>  SAIs assume a proactive role in aiding  governance to promote transparency, </a:t>
            </a:r>
            <a:endParaRPr lang="en-US" altLang="zh-CN" sz="2400" dirty="0">
              <a:latin typeface="Times New Roman" panose="02020603050405020304" pitchFamily="18" charset="0"/>
              <a:cs typeface="Times New Roman" panose="02020603050405020304" pitchFamily="18" charset="0"/>
              <a:sym typeface="+mn-ea"/>
            </a:endParaRPr>
          </a:p>
          <a:p>
            <a:pPr marL="0" indent="0" algn="l">
              <a:buNone/>
            </a:pPr>
            <a:r>
              <a:rPr lang="en-US" altLang="zh-CN" sz="2400" dirty="0">
                <a:latin typeface="Times New Roman" panose="02020603050405020304" pitchFamily="18" charset="0"/>
                <a:cs typeface="Times New Roman" panose="02020603050405020304" pitchFamily="18" charset="0"/>
                <a:sym typeface="+mn-ea"/>
              </a:rPr>
              <a:t>      </a:t>
            </a:r>
            <a:r>
              <a:rPr lang="zh-CN" altLang="en-US" sz="2400" dirty="0">
                <a:latin typeface="Times New Roman" panose="02020603050405020304" pitchFamily="18" charset="0"/>
                <a:cs typeface="Times New Roman" panose="02020603050405020304" pitchFamily="18" charset="0"/>
                <a:sym typeface="+mn-ea"/>
              </a:rPr>
              <a:t>effective oversight and control. </a:t>
            </a:r>
            <a:endParaRPr lang="en-US" altLang="zh-CN" sz="2400" b="1" dirty="0">
              <a:latin typeface="Times New Roman" panose="02020603050405020304" pitchFamily="18" charset="0"/>
              <a:cs typeface="Times New Roman" panose="02020603050405020304" pitchFamily="18" charset="0"/>
            </a:endParaRPr>
          </a:p>
          <a:p>
            <a:pPr algn="l" defTabSz="914400" fontAlgn="auto">
              <a:lnSpc>
                <a:spcPct val="90000"/>
              </a:lnSpc>
              <a:spcBef>
                <a:spcPts val="1000"/>
              </a:spcBef>
              <a:buClrTx/>
              <a:buSzTx/>
            </a:pPr>
            <a:r>
              <a:rPr lang="en-US" altLang="zh-CN" sz="2400" b="1" dirty="0">
                <a:latin typeface="Times New Roman" panose="02020603050405020304" pitchFamily="18" charset="0"/>
                <a:cs typeface="Times New Roman" panose="02020603050405020304" pitchFamily="18" charset="0"/>
                <a:sym typeface="+mn-ea"/>
              </a:rPr>
              <a:t>In 2015, the UN adopted the 2030 Sustainable Developmnent Goals, defining 17 goals.</a:t>
            </a:r>
          </a:p>
          <a:p>
            <a:pPr lvl="1"/>
            <a:r>
              <a:rPr lang="en-US" altLang="zh-CN" dirty="0">
                <a:solidFill>
                  <a:schemeClr val="tx1"/>
                </a:solidFill>
                <a:latin typeface="Times New Roman" panose="02020603050405020304" pitchFamily="18" charset="0"/>
                <a:ea typeface="仿宋_GB2312" panose="02010609030101010101" pitchFamily="49" charset="-122"/>
                <a:cs typeface="Times New Roman" panose="02020603050405020304" pitchFamily="18" charset="0"/>
                <a:sym typeface="+mn-ea"/>
              </a:rPr>
              <a:t>The SDGs  cover basic development rights for all, such as </a:t>
            </a:r>
            <a:r>
              <a:rPr lang="en-US" altLang="zh-CN" b="1" dirty="0">
                <a:solidFill>
                  <a:schemeClr val="tx1"/>
                </a:solidFill>
                <a:latin typeface="Times New Roman" panose="02020603050405020304" pitchFamily="18" charset="0"/>
                <a:cs typeface="Times New Roman" panose="02020603050405020304" pitchFamily="18" charset="0"/>
                <a:sym typeface="+mn-ea"/>
              </a:rPr>
              <a:t>no poverty, </a:t>
            </a:r>
            <a:r>
              <a:rPr lang="en-US" altLang="zh-CN" dirty="0">
                <a:solidFill>
                  <a:schemeClr val="tx1"/>
                </a:solidFill>
                <a:latin typeface="Times New Roman" panose="02020603050405020304" pitchFamily="18" charset="0"/>
                <a:cs typeface="Times New Roman" panose="02020603050405020304" pitchFamily="18" charset="0"/>
                <a:sym typeface="+mn-ea"/>
              </a:rPr>
              <a:t>no hunger, quality education, clean water</a:t>
            </a:r>
            <a:r>
              <a:rPr lang="en-US" altLang="zh-CN" dirty="0">
                <a:solidFill>
                  <a:schemeClr val="tx1"/>
                </a:solidFill>
                <a:latin typeface="Times New Roman" panose="02020603050405020304" pitchFamily="18" charset="0"/>
                <a:ea typeface="仿宋_GB2312" panose="02010609030101010101" pitchFamily="49" charset="-122"/>
                <a:cs typeface="Times New Roman" panose="02020603050405020304" pitchFamily="18" charset="0"/>
                <a:sym typeface="+mn-ea"/>
              </a:rPr>
              <a:t>, etc. </a:t>
            </a:r>
            <a:endParaRPr lang="en-US" altLang="zh-CN" dirty="0">
              <a:solidFill>
                <a:schemeClr val="tx1"/>
              </a:solidFill>
              <a:latin typeface="Times New Roman" panose="02020603050405020304" pitchFamily="18" charset="0"/>
              <a:ea typeface="仿宋_GB2312" panose="02010609030101010101" pitchFamily="49" charset="-122"/>
              <a:cs typeface="Times New Roman" panose="02020603050405020304" pitchFamily="18" charset="0"/>
            </a:endParaRPr>
          </a:p>
          <a:p>
            <a:pPr marL="742950" lvl="1" indent="-285750" algn="l">
              <a:spcBef>
                <a:spcPct val="20000"/>
              </a:spcBef>
              <a:buChar char="–"/>
            </a:pPr>
            <a:r>
              <a:rPr lang="en-US" altLang="zh-CN" dirty="0">
                <a:latin typeface="Times New Roman" panose="02020603050405020304" pitchFamily="18" charset="0"/>
                <a:ea typeface="仿宋_GB2312" panose="02010609030101010101" pitchFamily="49" charset="-122"/>
                <a:cs typeface="Times New Roman" panose="02020603050405020304" pitchFamily="18" charset="0"/>
                <a:sym typeface="+mn-ea"/>
              </a:rPr>
              <a:t>The SDGs also connect to global governments’  long term strategy to </a:t>
            </a:r>
            <a:r>
              <a:rPr lang="en-US" altLang="zh-CN" b="1" dirty="0">
                <a:latin typeface="Times New Roman" panose="02020603050405020304" pitchFamily="18" charset="0"/>
                <a:ea typeface="仿宋_GB2312" panose="02010609030101010101" pitchFamily="49" charset="-122"/>
                <a:cs typeface="Times New Roman" panose="02020603050405020304" pitchFamily="18" charset="0"/>
                <a:sym typeface="+mn-ea"/>
              </a:rPr>
              <a:t>change energy and consumer patterns and </a:t>
            </a:r>
            <a:r>
              <a:rPr lang="en-US" altLang="zh-CN" dirty="0">
                <a:latin typeface="Times New Roman" panose="02020603050405020304" pitchFamily="18" charset="0"/>
                <a:ea typeface="仿宋_GB2312" panose="02010609030101010101" pitchFamily="49" charset="-122"/>
                <a:cs typeface="Times New Roman" panose="02020603050405020304" pitchFamily="18" charset="0"/>
                <a:sym typeface="+mn-ea"/>
              </a:rPr>
              <a:t>address growing environmental challenges.</a:t>
            </a:r>
            <a:endParaRPr lang="zh-CN" altLang="en-US" dirty="0">
              <a:solidFill>
                <a:srgbClr val="4D4948"/>
              </a:solidFill>
              <a:latin typeface="Times New Roman" panose="02020603050405020304" pitchFamily="18" charset="0"/>
              <a:cs typeface="Times New Roman" panose="02020603050405020304" pitchFamily="18" charset="0"/>
            </a:endParaRPr>
          </a:p>
          <a:p>
            <a:pPr marL="342900" indent="-342900" algn="l">
              <a:spcBef>
                <a:spcPct val="20000"/>
              </a:spcBef>
            </a:pPr>
            <a:r>
              <a:rPr lang="zh-CN" altLang="en-US" sz="2400" dirty="0">
                <a:latin typeface="Times New Roman" panose="02020603050405020304" pitchFamily="18" charset="0"/>
                <a:cs typeface="Times New Roman" panose="02020603050405020304" pitchFamily="18" charset="0"/>
                <a:sym typeface="+mn-ea"/>
              </a:rPr>
              <a:t>SAIs need to follow closely the implementation and outcome of SDGs </a:t>
            </a:r>
            <a:r>
              <a:rPr lang="en-US" altLang="zh-CN" sz="2400" dirty="0">
                <a:latin typeface="Times New Roman" panose="02020603050405020304" pitchFamily="18" charset="0"/>
                <a:cs typeface="Times New Roman" panose="02020603050405020304" pitchFamily="18" charset="0"/>
                <a:sym typeface="+mn-ea"/>
              </a:rPr>
              <a:t>in their countries.</a:t>
            </a:r>
            <a:endParaRPr lang="en-US" altLang="zh-CN" sz="2400" dirty="0">
              <a:solidFill>
                <a:srgbClr val="4D4948"/>
              </a:solidFill>
              <a:latin typeface="Times New Roman" panose="02020603050405020304" pitchFamily="18" charset="0"/>
              <a:cs typeface="Times New Roman" panose="02020603050405020304" pitchFamily="18" charset="0"/>
            </a:endParaRPr>
          </a:p>
          <a:p>
            <a:pPr marL="342900" indent="-342900" algn="l">
              <a:spcBef>
                <a:spcPct val="20000"/>
              </a:spcBef>
            </a:pPr>
            <a:r>
              <a:rPr lang="en-US" altLang="zh-CN" sz="2400" b="1" dirty="0">
                <a:latin typeface="Times New Roman" panose="02020603050405020304" pitchFamily="18" charset="0"/>
                <a:cs typeface="Times New Roman" panose="02020603050405020304" pitchFamily="18" charset="0"/>
                <a:sym typeface="+mn-ea"/>
              </a:rPr>
              <a:t>B</a:t>
            </a:r>
            <a:r>
              <a:rPr lang="zh-CN" altLang="en-US" sz="2400" b="1" dirty="0">
                <a:latin typeface="Times New Roman" panose="02020603050405020304" pitchFamily="18" charset="0"/>
                <a:cs typeface="Times New Roman" panose="02020603050405020304" pitchFamily="18" charset="0"/>
                <a:sym typeface="+mn-ea"/>
              </a:rPr>
              <a:t>ig data auditing  can help SAIs better perform their duties.</a:t>
            </a:r>
            <a:endParaRPr lang="en-US" altLang="zh-CN" sz="2400" dirty="0">
              <a:solidFill>
                <a:srgbClr val="4D4948"/>
              </a:solidFill>
              <a:latin typeface="Times New Roman" panose="02020603050405020304" pitchFamily="18" charset="0"/>
              <a:cs typeface="Times New Roman" panose="02020603050405020304" pitchFamily="18" charset="0"/>
            </a:endParaRPr>
          </a:p>
          <a:p>
            <a:pPr marL="742950" lvl="1" indent="-285750" algn="l">
              <a:spcBef>
                <a:spcPct val="20000"/>
              </a:spcBef>
              <a:buChar char="–"/>
            </a:pPr>
            <a:endParaRPr lang="en-US" altLang="zh-CN" sz="1600" dirty="0">
              <a:latin typeface="Times New Roman" panose="02020603050405020304" pitchFamily="18" charset="0"/>
              <a:cs typeface="Times New Roman" panose="02020603050405020304" pitchFamily="18" charset="0"/>
            </a:endParaRPr>
          </a:p>
          <a:p>
            <a:pPr algn="l" defTabSz="914400" fontAlgn="auto">
              <a:lnSpc>
                <a:spcPct val="90000"/>
              </a:lnSpc>
              <a:spcBef>
                <a:spcPts val="1000"/>
              </a:spcBef>
              <a:buClrTx/>
              <a:buSzTx/>
            </a:pPr>
            <a:endParaRPr lang="en-US" b="1" dirty="0">
              <a:solidFill>
                <a:srgbClr val="FFC000"/>
              </a:solidFill>
              <a:latin typeface="Times New Roman" panose="02020603050405020304" pitchFamily="18" charset="0"/>
              <a:cs typeface="Times New Roman" panose="02020603050405020304" pitchFamily="18" charset="0"/>
            </a:endParaRPr>
          </a:p>
          <a:p>
            <a:endParaRPr lang="zh-CN" altLang="en-US" dirty="0">
              <a:latin typeface="Times New Roman" panose="02020603050405020304" pitchFamily="18" charset="0"/>
              <a:cs typeface="Times New Roman" panose="02020603050405020304" pitchFamily="18" charset="0"/>
            </a:endParaRPr>
          </a:p>
        </p:txBody>
      </p:sp>
    </p:spTree>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078230" y="365125"/>
            <a:ext cx="8690610" cy="453390"/>
          </a:xfrm>
          <a:prstGeom prst="rect">
            <a:avLst/>
          </a:prstGeom>
          <a:solidFill>
            <a:srgbClr val="F2F2F2"/>
          </a:solidFill>
          <a:ln>
            <a:solidFill>
              <a:srgbClr val="F2F2F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lnSpc>
                <a:spcPct val="100000"/>
              </a:lnSpc>
              <a:buClrTx/>
              <a:buSzTx/>
              <a:buFontTx/>
            </a:pPr>
            <a:r>
              <a:rPr lang="en-US" altLang="zh-CN" sz="2000" b="1" dirty="0">
                <a:solidFill>
                  <a:schemeClr val="tx1"/>
                </a:solidFill>
                <a:latin typeface="Times New Roman" panose="02020603050405020304" pitchFamily="18" charset="0"/>
                <a:cs typeface="Times New Roman" panose="02020603050405020304" pitchFamily="18" charset="0"/>
                <a:sym typeface="+mn-ea"/>
              </a:rPr>
              <a:t>BIG DATA AUDITNG is a global topic with high concerns</a:t>
            </a:r>
            <a:r>
              <a:rPr lang="en-US" altLang="zh-CN" sz="2000" b="1" dirty="0">
                <a:latin typeface="Times New Roman" panose="02020603050405020304" pitchFamily="18" charset="0"/>
                <a:cs typeface="Times New Roman" panose="02020603050405020304" pitchFamily="18" charset="0"/>
                <a:sym typeface="+mn-ea"/>
              </a:rPr>
              <a:t> </a:t>
            </a:r>
            <a:r>
              <a:rPr lang="en-US" sz="2000" b="1" dirty="0">
                <a:solidFill>
                  <a:schemeClr val="tx1"/>
                </a:solidFill>
                <a:latin typeface="Times New Roman" panose="02020603050405020304" pitchFamily="18" charset="0"/>
                <a:ea typeface="微软雅黑" panose="020B0503020204020204" charset="-122"/>
                <a:cs typeface="Times New Roman" panose="02020603050405020304" pitchFamily="18" charset="0"/>
              </a:rPr>
              <a:t> </a:t>
            </a:r>
          </a:p>
        </p:txBody>
      </p:sp>
      <p:sp>
        <p:nvSpPr>
          <p:cNvPr id="4" name="矩形 3"/>
          <p:cNvSpPr/>
          <p:nvPr/>
        </p:nvSpPr>
        <p:spPr>
          <a:xfrm>
            <a:off x="11060430" y="1270"/>
            <a:ext cx="718185" cy="636905"/>
          </a:xfrm>
          <a:prstGeom prst="rect">
            <a:avLst/>
          </a:prstGeom>
          <a:solidFill>
            <a:srgbClr val="F2F2F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100" b="1" dirty="0">
                <a:solidFill>
                  <a:schemeClr val="bg2">
                    <a:lumMod val="25000"/>
                  </a:schemeClr>
                </a:solidFill>
                <a:latin typeface="Times New Roman" panose="02020603050405020304" pitchFamily="18" charset="0"/>
                <a:cs typeface="Times New Roman" panose="02020603050405020304" pitchFamily="18" charset="0"/>
              </a:rPr>
              <a:t>WGBD</a:t>
            </a:r>
            <a:endParaRPr lang="zh-CN" altLang="en-US" sz="1100" b="1" dirty="0">
              <a:solidFill>
                <a:schemeClr val="bg2">
                  <a:lumMod val="25000"/>
                </a:schemeClr>
              </a:solidFill>
              <a:latin typeface="Times New Roman" panose="02020603050405020304" pitchFamily="18" charset="0"/>
              <a:cs typeface="Times New Roman" panose="02020603050405020304" pitchFamily="18" charset="0"/>
            </a:endParaRPr>
          </a:p>
        </p:txBody>
      </p:sp>
      <p:sp>
        <p:nvSpPr>
          <p:cNvPr id="2" name="内容占位符 2"/>
          <p:cNvSpPr>
            <a:spLocks noGrp="1"/>
          </p:cNvSpPr>
          <p:nvPr/>
        </p:nvSpPr>
        <p:spPr>
          <a:xfrm>
            <a:off x="655320" y="1202055"/>
            <a:ext cx="10782300" cy="5017770"/>
          </a:xfr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r>
              <a:rPr lang="en-US" altLang="zh-CN" sz="2000" b="1" dirty="0">
                <a:latin typeface="Times New Roman" panose="02020603050405020304" pitchFamily="18" charset="0"/>
                <a:cs typeface="Times New Roman" panose="02020603050405020304" pitchFamily="18" charset="0"/>
                <a:sym typeface="+mn-ea"/>
              </a:rPr>
              <a:t>One of the main themes in 2019’s 6th Global Audit Leadership is </a:t>
            </a:r>
            <a:r>
              <a:rPr lang="en-US" altLang="zh-CN" sz="2000" dirty="0">
                <a:latin typeface="Times New Roman" panose="02020603050405020304" pitchFamily="18" charset="0"/>
                <a:ea typeface="微软雅黑" panose="020B0503020204020204" charset="-122"/>
                <a:cs typeface="Times New Roman" panose="02020603050405020304" pitchFamily="18" charset="0"/>
                <a:sym typeface="Arial Black" panose="020B0A04020102020204" charset="0"/>
              </a:rPr>
              <a:t>“</a:t>
            </a:r>
            <a:r>
              <a:rPr lang="en-US" altLang="zh-CN" sz="2000" dirty="0">
                <a:latin typeface="Times New Roman" panose="02020603050405020304" pitchFamily="18" charset="0"/>
                <a:ea typeface="微软雅黑" panose="020B0503020204020204" charset="-122"/>
                <a:cs typeface="Times New Roman" panose="02020603050405020304" pitchFamily="18" charset="0"/>
                <a:sym typeface="+mn-ea"/>
              </a:rPr>
              <a:t>Big data and National audit”</a:t>
            </a:r>
            <a:r>
              <a:rPr lang="en-US" altLang="zh-CN" sz="2000" b="1" dirty="0">
                <a:latin typeface="Times New Roman" panose="02020603050405020304" pitchFamily="18" charset="0"/>
                <a:cs typeface="Times New Roman" panose="02020603050405020304" pitchFamily="18" charset="0"/>
                <a:sym typeface="+mn-ea"/>
              </a:rPr>
              <a:t>,</a:t>
            </a:r>
            <a:r>
              <a:rPr lang="zh-CN" altLang="en-US" sz="2000" b="1" dirty="0">
                <a:latin typeface="Times New Roman" panose="02020603050405020304" pitchFamily="18" charset="0"/>
                <a:ea typeface="微软雅黑" panose="020B0503020204020204" charset="-122"/>
                <a:cs typeface="Times New Roman" panose="02020603050405020304" pitchFamily="18" charset="0"/>
                <a:sym typeface="Arial" panose="020B0604020202020204" pitchFamily="34" charset="0"/>
              </a:rPr>
              <a:t> </a:t>
            </a:r>
            <a:r>
              <a:rPr lang="en-US" altLang="zh-CN" sz="2000" b="1" dirty="0">
                <a:latin typeface="Times New Roman" panose="02020603050405020304" pitchFamily="18" charset="0"/>
                <a:ea typeface="微软雅黑" panose="020B0503020204020204" charset="-122"/>
                <a:cs typeface="Times New Roman" panose="02020603050405020304" pitchFamily="18" charset="0"/>
                <a:sym typeface="Arial" panose="020B0604020202020204" pitchFamily="34" charset="0"/>
              </a:rPr>
              <a:t>which</a:t>
            </a:r>
            <a:r>
              <a:rPr lang="zh-CN" altLang="en-US" sz="2000" b="1" dirty="0">
                <a:latin typeface="Times New Roman" panose="02020603050405020304" pitchFamily="18" charset="0"/>
                <a:ea typeface="微软雅黑" panose="020B0503020204020204" charset="-122"/>
                <a:cs typeface="Times New Roman" panose="02020603050405020304" pitchFamily="18" charset="0"/>
                <a:sym typeface="Arial" panose="020B0604020202020204" pitchFamily="34" charset="0"/>
              </a:rPr>
              <a:t> </a:t>
            </a:r>
            <a:r>
              <a:rPr lang="en-US" altLang="zh-CN" sz="2000" b="1" dirty="0">
                <a:latin typeface="Times New Roman" panose="02020603050405020304" pitchFamily="18" charset="0"/>
                <a:ea typeface="微软雅黑" panose="020B0503020204020204" charset="-122"/>
                <a:cs typeface="Times New Roman" panose="02020603050405020304" pitchFamily="18" charset="0"/>
                <a:sym typeface="Arial" panose="020B0604020202020204" pitchFamily="34" charset="0"/>
              </a:rPr>
              <a:t>includes</a:t>
            </a:r>
            <a:r>
              <a:rPr lang="zh-CN" altLang="en-US" sz="2000" b="1" dirty="0">
                <a:latin typeface="Times New Roman" panose="02020603050405020304" pitchFamily="18" charset="0"/>
                <a:ea typeface="微软雅黑" panose="020B0503020204020204" charset="-122"/>
                <a:cs typeface="Times New Roman" panose="02020603050405020304" pitchFamily="18" charset="0"/>
                <a:sym typeface="Arial" panose="020B0604020202020204" pitchFamily="34" charset="0"/>
              </a:rPr>
              <a:t> </a:t>
            </a:r>
            <a:r>
              <a:rPr lang="en-US" altLang="zh-CN" sz="2000" b="1" dirty="0">
                <a:latin typeface="Times New Roman" panose="02020603050405020304" pitchFamily="18" charset="0"/>
                <a:ea typeface="微软雅黑" panose="020B0503020204020204" charset="-122"/>
                <a:cs typeface="Times New Roman" panose="02020603050405020304" pitchFamily="18" charset="0"/>
                <a:sym typeface="Arial" panose="020B0604020202020204" pitchFamily="34" charset="0"/>
              </a:rPr>
              <a:t>the following three</a:t>
            </a:r>
            <a:r>
              <a:rPr lang="zh-CN" altLang="en-US" sz="2000" b="1" dirty="0">
                <a:latin typeface="Times New Roman" panose="02020603050405020304" pitchFamily="18" charset="0"/>
                <a:ea typeface="微软雅黑" panose="020B0503020204020204" charset="-122"/>
                <a:cs typeface="Times New Roman" panose="02020603050405020304" pitchFamily="18" charset="0"/>
                <a:sym typeface="Arial" panose="020B0604020202020204" pitchFamily="34" charset="0"/>
              </a:rPr>
              <a:t> sub</a:t>
            </a:r>
            <a:r>
              <a:rPr lang="en-US" altLang="zh-CN" sz="2000" b="1" dirty="0">
                <a:latin typeface="Times New Roman" panose="02020603050405020304" pitchFamily="18" charset="0"/>
                <a:ea typeface="微软雅黑" panose="020B0503020204020204" charset="-122"/>
                <a:cs typeface="Times New Roman" panose="02020603050405020304" pitchFamily="18" charset="0"/>
                <a:sym typeface="Arial" panose="020B0604020202020204" pitchFamily="34" charset="0"/>
              </a:rPr>
              <a:t>-</a:t>
            </a:r>
            <a:r>
              <a:rPr lang="zh-CN" altLang="en-US" sz="2000" b="1" dirty="0">
                <a:latin typeface="Times New Roman" panose="02020603050405020304" pitchFamily="18" charset="0"/>
                <a:ea typeface="微软雅黑" panose="020B0503020204020204" charset="-122"/>
                <a:cs typeface="Times New Roman" panose="02020603050405020304" pitchFamily="18" charset="0"/>
                <a:sym typeface="Arial" panose="020B0604020202020204" pitchFamily="34" charset="0"/>
              </a:rPr>
              <a:t>themes</a:t>
            </a:r>
            <a:r>
              <a:rPr lang="en-US" altLang="zh-CN" sz="2000" b="1" dirty="0">
                <a:latin typeface="Times New Roman" panose="02020603050405020304" pitchFamily="18" charset="0"/>
                <a:cs typeface="Times New Roman" panose="02020603050405020304" pitchFamily="18" charset="0"/>
                <a:sym typeface="+mn-ea"/>
              </a:rPr>
              <a:t>:</a:t>
            </a:r>
            <a:endParaRPr lang="zh-CN" altLang="en-US" sz="2000" b="1" dirty="0">
              <a:latin typeface="Times New Roman" panose="02020603050405020304" pitchFamily="18" charset="0"/>
              <a:cs typeface="Times New Roman" panose="02020603050405020304" pitchFamily="18" charset="0"/>
            </a:endParaRPr>
          </a:p>
          <a:p>
            <a:pPr lvl="1" algn="l"/>
            <a:r>
              <a:rPr lang="zh-CN" altLang="en-US" sz="2000" b="1" dirty="0">
                <a:latin typeface="Times New Roman" panose="02020603050405020304" pitchFamily="18" charset="0"/>
                <a:cs typeface="Times New Roman" panose="02020603050405020304" pitchFamily="18" charset="0"/>
                <a:sym typeface="+mn-ea"/>
              </a:rPr>
              <a:t>Big data audit</a:t>
            </a:r>
            <a:r>
              <a:rPr lang="en-US" altLang="zh-CN" sz="2000" b="1" dirty="0">
                <a:latin typeface="Times New Roman" panose="02020603050405020304" pitchFamily="18" charset="0"/>
                <a:cs typeface="Times New Roman" panose="02020603050405020304" pitchFamily="18" charset="0"/>
                <a:sym typeface="+mn-ea"/>
              </a:rPr>
              <a:t>ing</a:t>
            </a:r>
            <a:r>
              <a:rPr lang="zh-CN" altLang="en-US" sz="2000" b="1" dirty="0">
                <a:latin typeface="Times New Roman" panose="02020603050405020304" pitchFamily="18" charset="0"/>
                <a:cs typeface="Times New Roman" panose="02020603050405020304" pitchFamily="18" charset="0"/>
                <a:sym typeface="+mn-ea"/>
              </a:rPr>
              <a:t> system design</a:t>
            </a:r>
            <a:endParaRPr lang="zh-CN" altLang="en-US" sz="2000" b="1" dirty="0">
              <a:latin typeface="Times New Roman" panose="02020603050405020304" pitchFamily="18" charset="0"/>
              <a:cs typeface="Times New Roman" panose="02020603050405020304" pitchFamily="18" charset="0"/>
            </a:endParaRPr>
          </a:p>
          <a:p>
            <a:pPr lvl="1" algn="l"/>
            <a:r>
              <a:rPr lang="zh-CN" altLang="en-US" sz="2000" b="1" dirty="0">
                <a:latin typeface="Times New Roman" panose="02020603050405020304" pitchFamily="18" charset="0"/>
                <a:cs typeface="Times New Roman" panose="02020603050405020304" pitchFamily="18" charset="0"/>
                <a:sym typeface="+mn-ea"/>
              </a:rPr>
              <a:t>Big data audit</a:t>
            </a:r>
            <a:r>
              <a:rPr lang="en-US" altLang="zh-CN" sz="2000" b="1" dirty="0">
                <a:latin typeface="Times New Roman" panose="02020603050405020304" pitchFamily="18" charset="0"/>
                <a:cs typeface="Times New Roman" panose="02020603050405020304" pitchFamily="18" charset="0"/>
                <a:sym typeface="+mn-ea"/>
              </a:rPr>
              <a:t>ing</a:t>
            </a:r>
            <a:r>
              <a:rPr lang="zh-CN" altLang="en-US" sz="2000" b="1" dirty="0">
                <a:latin typeface="Times New Roman" panose="02020603050405020304" pitchFamily="18" charset="0"/>
                <a:cs typeface="Times New Roman" panose="02020603050405020304" pitchFamily="18" charset="0"/>
                <a:sym typeface="+mn-ea"/>
              </a:rPr>
              <a:t> practice</a:t>
            </a:r>
            <a:endParaRPr lang="zh-CN" altLang="en-US" sz="2000" b="1" dirty="0">
              <a:latin typeface="Times New Roman" panose="02020603050405020304" pitchFamily="18" charset="0"/>
              <a:cs typeface="Times New Roman" panose="02020603050405020304" pitchFamily="18" charset="0"/>
            </a:endParaRPr>
          </a:p>
          <a:p>
            <a:pPr lvl="1" algn="l"/>
            <a:r>
              <a:rPr lang="en-US" altLang="zh-CN" sz="2000" b="1" dirty="0">
                <a:latin typeface="Times New Roman" panose="02020603050405020304" pitchFamily="18" charset="0"/>
                <a:cs typeface="Times New Roman" panose="02020603050405020304" pitchFamily="18" charset="0"/>
                <a:sym typeface="+mn-ea"/>
              </a:rPr>
              <a:t>The </a:t>
            </a:r>
            <a:r>
              <a:rPr lang="zh-CN" altLang="en-US" sz="2000" b="1" dirty="0">
                <a:latin typeface="Times New Roman" panose="02020603050405020304" pitchFamily="18" charset="0"/>
                <a:cs typeface="Times New Roman" panose="02020603050405020304" pitchFamily="18" charset="0"/>
                <a:sym typeface="+mn-ea"/>
              </a:rPr>
              <a:t>innovation </a:t>
            </a:r>
            <a:r>
              <a:rPr lang="en-US" altLang="zh-CN" sz="2000" b="1" dirty="0">
                <a:latin typeface="Times New Roman" panose="02020603050405020304" pitchFamily="18" charset="0"/>
                <a:cs typeface="Times New Roman" panose="02020603050405020304" pitchFamily="18" charset="0"/>
                <a:sym typeface="+mn-ea"/>
              </a:rPr>
              <a:t>of big data auditing management</a:t>
            </a:r>
            <a:endParaRPr lang="en-US" altLang="zh-CN" sz="2000" b="1" dirty="0">
              <a:latin typeface="Times New Roman" panose="02020603050405020304" pitchFamily="18" charset="0"/>
              <a:cs typeface="Times New Roman" panose="02020603050405020304" pitchFamily="18" charset="0"/>
            </a:endParaRPr>
          </a:p>
          <a:p>
            <a:pPr algn="l"/>
            <a:r>
              <a:rPr lang="zh-CN" altLang="en-US" sz="2000" b="1" dirty="0">
                <a:latin typeface="Times New Roman" panose="02020603050405020304" pitchFamily="18" charset="0"/>
                <a:ea typeface="微软雅黑" panose="020B0503020204020204" charset="-122"/>
                <a:cs typeface="Times New Roman" panose="02020603050405020304" pitchFamily="18" charset="0"/>
                <a:sym typeface="Arial Black" panose="020B0A04020102020204" charset="0"/>
              </a:rPr>
              <a:t>Theme </a:t>
            </a:r>
            <a:r>
              <a:rPr lang="en-US" altLang="zh-CN" sz="2000" b="1" dirty="0">
                <a:latin typeface="Times New Roman" panose="02020603050405020304" pitchFamily="18" charset="0"/>
                <a:ea typeface="微软雅黑" panose="020B0503020204020204" charset="-122"/>
                <a:cs typeface="Times New Roman" panose="02020603050405020304" pitchFamily="18" charset="0"/>
                <a:sym typeface="Arial Black" panose="020B0A04020102020204" charset="0"/>
              </a:rPr>
              <a:t>I</a:t>
            </a:r>
            <a:r>
              <a:rPr lang="zh-CN" altLang="en-US" sz="2000" b="1" dirty="0">
                <a:latin typeface="Times New Roman" panose="02020603050405020304" pitchFamily="18" charset="0"/>
                <a:ea typeface="微软雅黑" panose="020B0503020204020204" charset="-122"/>
                <a:cs typeface="Times New Roman" panose="02020603050405020304" pitchFamily="18" charset="0"/>
                <a:sym typeface="Arial Black" panose="020B0A04020102020204" charset="0"/>
              </a:rPr>
              <a:t> of INCOSAI XXIII in 2019 is “</a:t>
            </a:r>
            <a:r>
              <a:rPr lang="zh-CN" altLang="en-US" sz="2000" b="1" i="1" dirty="0">
                <a:latin typeface="Times New Roman" panose="02020603050405020304" pitchFamily="18" charset="0"/>
                <a:ea typeface="微软雅黑" panose="020B0503020204020204" charset="-122"/>
                <a:cs typeface="Times New Roman" panose="02020603050405020304" pitchFamily="18" charset="0"/>
                <a:sym typeface="Arial" panose="020B0604020202020204" pitchFamily="34" charset="0"/>
              </a:rPr>
              <a:t>Information Technolog</a:t>
            </a:r>
            <a:r>
              <a:rPr lang="en-US" altLang="zh-CN" sz="2000" b="1" i="1" dirty="0">
                <a:latin typeface="Times New Roman" panose="02020603050405020304" pitchFamily="18" charset="0"/>
                <a:ea typeface="微软雅黑" panose="020B0503020204020204" charset="-122"/>
                <a:cs typeface="Times New Roman" panose="02020603050405020304" pitchFamily="18" charset="0"/>
                <a:sym typeface="Arial" panose="020B0604020202020204" pitchFamily="34" charset="0"/>
              </a:rPr>
              <a:t>y</a:t>
            </a:r>
            <a:r>
              <a:rPr lang="zh-CN" altLang="en-US" sz="2000" b="1" i="1" dirty="0">
                <a:latin typeface="Times New Roman" panose="02020603050405020304" pitchFamily="18" charset="0"/>
                <a:ea typeface="微软雅黑" panose="020B0503020204020204" charset="-122"/>
                <a:cs typeface="Times New Roman" panose="02020603050405020304" pitchFamily="18" charset="0"/>
                <a:sym typeface="Arial" panose="020B0604020202020204" pitchFamily="34" charset="0"/>
              </a:rPr>
              <a:t> for the Development of Public Administration</a:t>
            </a:r>
            <a:r>
              <a:rPr lang="en-US" altLang="zh-CN" sz="2000" b="1" dirty="0">
                <a:latin typeface="Times New Roman" panose="02020603050405020304" pitchFamily="18" charset="0"/>
                <a:ea typeface="微软雅黑" panose="020B0503020204020204" charset="-122"/>
                <a:cs typeface="Times New Roman" panose="02020603050405020304" pitchFamily="18" charset="0"/>
                <a:sym typeface="Arial" panose="020B0604020202020204" pitchFamily="34" charset="0"/>
              </a:rPr>
              <a:t>,</a:t>
            </a:r>
            <a:r>
              <a:rPr lang="zh-CN" altLang="en-US" sz="2000" b="1" dirty="0">
                <a:latin typeface="Times New Roman" panose="02020603050405020304" pitchFamily="18" charset="0"/>
                <a:ea typeface="微软雅黑" panose="020B0503020204020204" charset="-122"/>
                <a:cs typeface="Times New Roman" panose="02020603050405020304" pitchFamily="18" charset="0"/>
                <a:sym typeface="Arial" panose="020B0604020202020204" pitchFamily="34" charset="0"/>
              </a:rPr>
              <a:t> </a:t>
            </a:r>
            <a:r>
              <a:rPr lang="en-US" altLang="zh-CN" sz="2000" b="1" dirty="0">
                <a:latin typeface="Times New Roman" panose="02020603050405020304" pitchFamily="18" charset="0"/>
                <a:ea typeface="微软雅黑" panose="020B0503020204020204" charset="-122"/>
                <a:cs typeface="Times New Roman" panose="02020603050405020304" pitchFamily="18" charset="0"/>
                <a:sym typeface="Arial" panose="020B0604020202020204" pitchFamily="34" charset="0"/>
              </a:rPr>
              <a:t>which</a:t>
            </a:r>
            <a:r>
              <a:rPr lang="zh-CN" altLang="en-US" sz="2000" b="1" dirty="0">
                <a:latin typeface="Times New Roman" panose="02020603050405020304" pitchFamily="18" charset="0"/>
                <a:ea typeface="微软雅黑" panose="020B0503020204020204" charset="-122"/>
                <a:cs typeface="Times New Roman" panose="02020603050405020304" pitchFamily="18" charset="0"/>
                <a:sym typeface="Arial" panose="020B0604020202020204" pitchFamily="34" charset="0"/>
              </a:rPr>
              <a:t> </a:t>
            </a:r>
            <a:r>
              <a:rPr lang="en-US" altLang="zh-CN" sz="2000" b="1" dirty="0">
                <a:latin typeface="Times New Roman" panose="02020603050405020304" pitchFamily="18" charset="0"/>
                <a:ea typeface="微软雅黑" panose="020B0503020204020204" charset="-122"/>
                <a:cs typeface="Times New Roman" panose="02020603050405020304" pitchFamily="18" charset="0"/>
                <a:sym typeface="Arial" panose="020B0604020202020204" pitchFamily="34" charset="0"/>
              </a:rPr>
              <a:t>includes the following </a:t>
            </a:r>
            <a:r>
              <a:rPr lang="zh-CN" altLang="en-US" sz="2000" b="1" dirty="0">
                <a:latin typeface="Times New Roman" panose="02020603050405020304" pitchFamily="18" charset="0"/>
                <a:ea typeface="微软雅黑" panose="020B0503020204020204" charset="-122"/>
                <a:cs typeface="Times New Roman" panose="02020603050405020304" pitchFamily="18" charset="0"/>
                <a:sym typeface="Arial" panose="020B0604020202020204" pitchFamily="34" charset="0"/>
              </a:rPr>
              <a:t>two sub</a:t>
            </a:r>
            <a:r>
              <a:rPr lang="en-US" altLang="zh-CN" sz="2000" b="1" dirty="0">
                <a:latin typeface="Times New Roman" panose="02020603050405020304" pitchFamily="18" charset="0"/>
                <a:ea typeface="微软雅黑" panose="020B0503020204020204" charset="-122"/>
                <a:cs typeface="Times New Roman" panose="02020603050405020304" pitchFamily="18" charset="0"/>
                <a:sym typeface="Arial" panose="020B0604020202020204" pitchFamily="34" charset="0"/>
              </a:rPr>
              <a:t>-</a:t>
            </a:r>
            <a:r>
              <a:rPr lang="zh-CN" altLang="en-US" sz="2000" b="1" dirty="0">
                <a:latin typeface="Times New Roman" panose="02020603050405020304" pitchFamily="18" charset="0"/>
                <a:ea typeface="微软雅黑" panose="020B0503020204020204" charset="-122"/>
                <a:cs typeface="Times New Roman" panose="02020603050405020304" pitchFamily="18" charset="0"/>
                <a:sym typeface="Arial" panose="020B0604020202020204" pitchFamily="34" charset="0"/>
              </a:rPr>
              <a:t>themes</a:t>
            </a:r>
            <a:r>
              <a:rPr lang="en-US" altLang="zh-CN" sz="2000" b="1" dirty="0">
                <a:latin typeface="Times New Roman" panose="02020603050405020304" pitchFamily="18" charset="0"/>
                <a:ea typeface="微软雅黑" panose="020B0503020204020204" charset="-122"/>
                <a:cs typeface="Times New Roman" panose="02020603050405020304" pitchFamily="18" charset="0"/>
                <a:sym typeface="Arial" panose="020B0604020202020204" pitchFamily="34" charset="0"/>
              </a:rPr>
              <a:t>, </a:t>
            </a:r>
            <a:endParaRPr lang="zh-CN" altLang="en-US" sz="2000" kern="1200" baseline="0" dirty="0">
              <a:latin typeface="Times New Roman" panose="02020603050405020304" pitchFamily="18" charset="0"/>
              <a:ea typeface="微软雅黑" panose="020B0503020204020204" charset="-122"/>
              <a:cs typeface="Times New Roman" panose="02020603050405020304" pitchFamily="18" charset="0"/>
              <a:sym typeface="Arial" panose="020B0604020202020204" pitchFamily="34" charset="0"/>
            </a:endParaRPr>
          </a:p>
          <a:p>
            <a:pPr lvl="1" algn="just" defTabSz="514350">
              <a:buClr>
                <a:schemeClr val="accent1"/>
              </a:buClr>
              <a:buSzPct val="100000"/>
            </a:pPr>
            <a:r>
              <a:rPr lang="zh-CN" altLang="en-US" sz="2000" dirty="0">
                <a:solidFill>
                  <a:srgbClr val="FF0000"/>
                </a:solidFill>
                <a:latin typeface="Times New Roman" panose="02020603050405020304" pitchFamily="18" charset="0"/>
                <a:ea typeface="微软雅黑" panose="020B0503020204020204" charset="-122"/>
                <a:cs typeface="Times New Roman" panose="02020603050405020304" pitchFamily="18" charset="0"/>
                <a:sym typeface="Arial" panose="020B0604020202020204" pitchFamily="34" charset="0"/>
              </a:rPr>
              <a:t>I.1 </a:t>
            </a:r>
            <a:r>
              <a:rPr lang="en-US" altLang="zh-CN" sz="2000" dirty="0">
                <a:solidFill>
                  <a:srgbClr val="FF0000"/>
                </a:solidFill>
                <a:latin typeface="Times New Roman" panose="02020603050405020304" pitchFamily="18" charset="0"/>
                <a:ea typeface="微软雅黑" panose="020B0503020204020204" charset="-122"/>
                <a:cs typeface="Times New Roman" panose="02020603050405020304" pitchFamily="18" charset="0"/>
                <a:sym typeface="Arial" panose="020B0604020202020204" pitchFamily="34" charset="0"/>
              </a:rPr>
              <a:t>Electronic data </a:t>
            </a:r>
            <a:r>
              <a:rPr lang="zh-CN" altLang="en-US" sz="2000" dirty="0">
                <a:solidFill>
                  <a:srgbClr val="FF0000"/>
                </a:solidFill>
                <a:latin typeface="Times New Roman" panose="02020603050405020304" pitchFamily="18" charset="0"/>
                <a:ea typeface="微软雅黑" panose="020B0503020204020204" charset="-122"/>
                <a:cs typeface="Times New Roman" panose="02020603050405020304" pitchFamily="18" charset="0"/>
                <a:sym typeface="Arial" panose="020B0604020202020204" pitchFamily="34" charset="0"/>
              </a:rPr>
              <a:t>application for public administration development</a:t>
            </a:r>
          </a:p>
          <a:p>
            <a:pPr lvl="1" algn="just" defTabSz="514350">
              <a:buClr>
                <a:schemeClr val="accent1"/>
              </a:buClr>
              <a:buSzPct val="100000"/>
            </a:pPr>
            <a:r>
              <a:rPr lang="zh-CN" altLang="en-US" sz="2000" dirty="0">
                <a:solidFill>
                  <a:srgbClr val="FF0000"/>
                </a:solidFill>
                <a:latin typeface="Times New Roman" panose="02020603050405020304" pitchFamily="18" charset="0"/>
                <a:ea typeface="微软雅黑" panose="020B0503020204020204" charset="-122"/>
                <a:cs typeface="Times New Roman" panose="02020603050405020304" pitchFamily="18" charset="0"/>
                <a:sym typeface="Arial" panose="020B0604020202020204" pitchFamily="34" charset="0"/>
              </a:rPr>
              <a:t>I.2 The role </a:t>
            </a:r>
            <a:r>
              <a:rPr lang="en-US" altLang="zh-CN" sz="2000" dirty="0">
                <a:solidFill>
                  <a:srgbClr val="FF0000"/>
                </a:solidFill>
                <a:latin typeface="Times New Roman" panose="02020603050405020304" pitchFamily="18" charset="0"/>
                <a:ea typeface="微软雅黑" panose="020B0503020204020204" charset="-122"/>
                <a:cs typeface="Times New Roman" panose="02020603050405020304" pitchFamily="18" charset="0"/>
                <a:sym typeface="Arial" panose="020B0604020202020204" pitchFamily="34" charset="0"/>
              </a:rPr>
              <a:t>and function</a:t>
            </a:r>
            <a:r>
              <a:rPr lang="zh-CN" altLang="en-US" sz="2000" dirty="0">
                <a:solidFill>
                  <a:srgbClr val="FF0000"/>
                </a:solidFill>
                <a:latin typeface="Times New Roman" panose="02020603050405020304" pitchFamily="18" charset="0"/>
                <a:ea typeface="微软雅黑" panose="020B0503020204020204" charset="-122"/>
                <a:cs typeface="Times New Roman" panose="02020603050405020304" pitchFamily="18" charset="0"/>
                <a:sym typeface="Arial" panose="020B0604020202020204" pitchFamily="34" charset="0"/>
              </a:rPr>
              <a:t> of big data in </a:t>
            </a:r>
            <a:r>
              <a:rPr lang="en-US" altLang="zh-CN" sz="2000" dirty="0">
                <a:solidFill>
                  <a:srgbClr val="FF0000"/>
                </a:solidFill>
                <a:latin typeface="Times New Roman" panose="02020603050405020304" pitchFamily="18" charset="0"/>
                <a:ea typeface="微软雅黑" panose="020B0503020204020204" charset="-122"/>
                <a:cs typeface="Times New Roman" panose="02020603050405020304" pitchFamily="18" charset="0"/>
                <a:sym typeface="Arial" panose="020B0604020202020204" pitchFamily="34" charset="0"/>
              </a:rPr>
              <a:t>SAIs’ activities </a:t>
            </a:r>
            <a:endParaRPr lang="en-US" altLang="x-none" sz="2000" dirty="0">
              <a:solidFill>
                <a:srgbClr val="FF0000"/>
              </a:solidFill>
              <a:latin typeface="Times New Roman" panose="02020603050405020304" pitchFamily="18" charset="0"/>
              <a:ea typeface="微软雅黑" panose="020B0503020204020204" charset="-122"/>
              <a:cs typeface="Times New Roman" panose="02020603050405020304" pitchFamily="18" charset="0"/>
              <a:sym typeface="Arial" panose="020B0604020202020204" pitchFamily="34" charset="0"/>
            </a:endParaRPr>
          </a:p>
          <a:p>
            <a:pPr marL="0" lvl="0" indent="0" algn="just" defTabSz="514350">
              <a:buClr>
                <a:schemeClr val="accent1"/>
              </a:buClr>
              <a:buSzPct val="100000"/>
              <a:buNone/>
            </a:pPr>
            <a:r>
              <a:rPr lang="en-US" altLang="zh-CN" sz="2000" dirty="0">
                <a:latin typeface="Times New Roman" panose="02020603050405020304" pitchFamily="18" charset="0"/>
                <a:ea typeface="微软雅黑" panose="020B0503020204020204" charset="-122"/>
                <a:cs typeface="Times New Roman" panose="02020603050405020304" pitchFamily="18" charset="0"/>
                <a:sym typeface="Arial" panose="020B0604020202020204" pitchFamily="34" charset="0"/>
              </a:rPr>
              <a:t>    </a:t>
            </a:r>
          </a:p>
          <a:p>
            <a:pPr marL="0" lvl="0" indent="0" algn="just" defTabSz="514350">
              <a:buClr>
                <a:schemeClr val="accent1"/>
              </a:buClr>
              <a:buSzPct val="100000"/>
              <a:buNone/>
            </a:pPr>
            <a:r>
              <a:rPr lang="en-US" altLang="zh-CN" sz="2000" dirty="0">
                <a:latin typeface="Times New Roman" panose="02020603050405020304" pitchFamily="18" charset="0"/>
                <a:ea typeface="微软雅黑" panose="020B0503020204020204" charset="-122"/>
                <a:cs typeface="Times New Roman" panose="02020603050405020304" pitchFamily="18" charset="0"/>
                <a:sym typeface="Arial" panose="020B0604020202020204" pitchFamily="34" charset="0"/>
              </a:rPr>
              <a:t>These discussions focused on how </a:t>
            </a:r>
            <a:r>
              <a:rPr lang="zh-CN" altLang="en-US" sz="2000" dirty="0">
                <a:latin typeface="Times New Roman" panose="02020603050405020304" pitchFamily="18" charset="0"/>
                <a:ea typeface="微软雅黑" panose="020B0503020204020204" charset="-122"/>
                <a:cs typeface="Times New Roman" panose="02020603050405020304" pitchFamily="18" charset="0"/>
                <a:sym typeface="Arial" panose="020B0604020202020204" pitchFamily="34" charset="0"/>
              </a:rPr>
              <a:t>data application </a:t>
            </a:r>
            <a:r>
              <a:rPr lang="en-US" altLang="zh-CN" sz="2000" dirty="0">
                <a:latin typeface="Times New Roman" panose="02020603050405020304" pitchFamily="18" charset="0"/>
                <a:ea typeface="微软雅黑" panose="020B0503020204020204" charset="-122"/>
                <a:cs typeface="Times New Roman" panose="02020603050405020304" pitchFamily="18" charset="0"/>
                <a:sym typeface="Arial" panose="020B0604020202020204" pitchFamily="34" charset="0"/>
              </a:rPr>
              <a:t>can help to advance </a:t>
            </a:r>
            <a:r>
              <a:rPr lang="zh-CN" altLang="en-US" sz="2000" dirty="0">
                <a:latin typeface="Times New Roman" panose="02020603050405020304" pitchFamily="18" charset="0"/>
                <a:ea typeface="微软雅黑" panose="020B0503020204020204" charset="-122"/>
                <a:cs typeface="Times New Roman" panose="02020603050405020304" pitchFamily="18" charset="0"/>
                <a:sym typeface="Arial" panose="020B0604020202020204" pitchFamily="34" charset="0"/>
              </a:rPr>
              <a:t>public administration</a:t>
            </a:r>
            <a:r>
              <a:rPr lang="en-US" altLang="zh-CN" sz="2000" dirty="0">
                <a:latin typeface="Times New Roman" panose="02020603050405020304" pitchFamily="18" charset="0"/>
                <a:ea typeface="微软雅黑" panose="020B0503020204020204" charset="-122"/>
                <a:cs typeface="Times New Roman" panose="02020603050405020304" pitchFamily="18" charset="0"/>
                <a:sym typeface="Arial" panose="020B0604020202020204" pitchFamily="34" charset="0"/>
              </a:rPr>
              <a:t>, with much attention paid to Features / R</a:t>
            </a:r>
            <a:r>
              <a:rPr lang="zh-CN" altLang="en-US" sz="2000" dirty="0">
                <a:latin typeface="Times New Roman" panose="02020603050405020304" pitchFamily="18" charset="0"/>
                <a:ea typeface="微软雅黑" panose="020B0503020204020204" charset="-122"/>
                <a:cs typeface="Times New Roman" panose="02020603050405020304" pitchFamily="18" charset="0"/>
                <a:sym typeface="Arial" panose="020B0604020202020204" pitchFamily="34" charset="0"/>
              </a:rPr>
              <a:t>ole </a:t>
            </a:r>
            <a:r>
              <a:rPr lang="en-US" altLang="zh-CN" sz="2000" dirty="0">
                <a:latin typeface="Times New Roman" panose="02020603050405020304" pitchFamily="18" charset="0"/>
                <a:ea typeface="微软雅黑" panose="020B0503020204020204" charset="-122"/>
                <a:cs typeface="Times New Roman" panose="02020603050405020304" pitchFamily="18" charset="0"/>
                <a:sym typeface="Arial" panose="020B0604020202020204" pitchFamily="34" charset="0"/>
              </a:rPr>
              <a:t>&amp; Function</a:t>
            </a:r>
            <a:r>
              <a:rPr lang="zh-CN" altLang="en-US" sz="2000" dirty="0">
                <a:latin typeface="Times New Roman" panose="02020603050405020304" pitchFamily="18" charset="0"/>
                <a:ea typeface="微软雅黑" panose="020B0503020204020204" charset="-122"/>
                <a:cs typeface="Times New Roman" panose="02020603050405020304" pitchFamily="18" charset="0"/>
                <a:sym typeface="Arial" panose="020B0604020202020204" pitchFamily="34" charset="0"/>
              </a:rPr>
              <a:t> </a:t>
            </a:r>
            <a:r>
              <a:rPr lang="en-US" altLang="zh-CN" sz="2000" dirty="0">
                <a:latin typeface="Times New Roman" panose="02020603050405020304" pitchFamily="18" charset="0"/>
                <a:ea typeface="微软雅黑" panose="020B0503020204020204" charset="-122"/>
                <a:cs typeface="Times New Roman" panose="02020603050405020304" pitchFamily="18" charset="0"/>
                <a:sym typeface="Arial" panose="020B0604020202020204" pitchFamily="34" charset="0"/>
              </a:rPr>
              <a:t>/ Challenges &amp; Tactics of big data auditing. </a:t>
            </a:r>
            <a:endParaRPr lang="en-US" altLang="zh-CN" sz="1600" dirty="0">
              <a:latin typeface="Times New Roman" panose="02020603050405020304" pitchFamily="18" charset="0"/>
              <a:cs typeface="Times New Roman" panose="02020603050405020304" pitchFamily="18" charset="0"/>
            </a:endParaRPr>
          </a:p>
          <a:p>
            <a:pPr algn="l" defTabSz="914400" fontAlgn="auto">
              <a:lnSpc>
                <a:spcPct val="90000"/>
              </a:lnSpc>
              <a:spcBef>
                <a:spcPts val="1000"/>
              </a:spcBef>
              <a:buClrTx/>
              <a:buSzTx/>
            </a:pPr>
            <a:endParaRPr lang="en-US" b="1" dirty="0">
              <a:solidFill>
                <a:srgbClr val="FFC000"/>
              </a:solidFill>
              <a:latin typeface="Times New Roman" panose="02020603050405020304" pitchFamily="18" charset="0"/>
              <a:cs typeface="Times New Roman" panose="02020603050405020304" pitchFamily="18" charset="0"/>
            </a:endParaRPr>
          </a:p>
          <a:p>
            <a:endParaRPr lang="zh-CN" altLang="en-US" dirty="0">
              <a:latin typeface="Times New Roman" panose="02020603050405020304" pitchFamily="18" charset="0"/>
              <a:cs typeface="Times New Roman" panose="02020603050405020304" pitchFamily="18" charset="0"/>
            </a:endParaRPr>
          </a:p>
        </p:txBody>
      </p:sp>
    </p:spTree>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Oval 5"/>
          <p:cNvSpPr>
            <a:spLocks noChangeArrowheads="1"/>
          </p:cNvSpPr>
          <p:nvPr/>
        </p:nvSpPr>
        <p:spPr bwMode="auto">
          <a:xfrm>
            <a:off x="4969828" y="1339850"/>
            <a:ext cx="2255837" cy="2265363"/>
          </a:xfrm>
          <a:prstGeom prst="ellipse">
            <a:avLst/>
          </a:prstGeom>
          <a:solidFill>
            <a:srgbClr val="4E4B49"/>
          </a:solidFill>
          <a:ln>
            <a:noFill/>
          </a:ln>
          <a:extLst>
            <a:ext uri="{91240B29-F687-4F45-9708-019B960494DF}">
              <a14:hiddenLine xmlns:a14="http://schemas.microsoft.com/office/drawing/2010/main" w="9525">
                <a:solidFill>
                  <a:srgbClr val="000000"/>
                </a:solidFill>
                <a:round/>
              </a14:hiddenLine>
            </a:ext>
          </a:extLst>
        </p:spPr>
        <p:txBody>
          <a:bodyPr/>
          <a:lstStyle>
            <a:lvl1pPr>
              <a:spcBef>
                <a:spcPct val="20000"/>
              </a:spcBef>
              <a:buChar char="•"/>
              <a:defRPr sz="2000">
                <a:solidFill>
                  <a:srgbClr val="4D4948"/>
                </a:solidFill>
                <a:latin typeface="Arial" panose="020B0604020202020204" pitchFamily="34" charset="0"/>
                <a:ea typeface="微软雅黑" panose="020B0503020204020204" charset="-122"/>
              </a:defRPr>
            </a:lvl1pPr>
            <a:lvl2pPr marL="742950" indent="-285750">
              <a:spcBef>
                <a:spcPct val="20000"/>
              </a:spcBef>
              <a:buChar char="–"/>
              <a:defRPr sz="2000">
                <a:solidFill>
                  <a:srgbClr val="4D4948"/>
                </a:solidFill>
                <a:latin typeface="Arial" panose="020B0604020202020204" pitchFamily="34" charset="0"/>
                <a:ea typeface="仿宋_GB2312" panose="0201060903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solidFill>
                <a:schemeClr val="tx1"/>
              </a:solidFill>
              <a:ea typeface="宋体" panose="02010600030101010101" pitchFamily="2" charset="-122"/>
            </a:endParaRPr>
          </a:p>
        </p:txBody>
      </p:sp>
      <p:sp>
        <p:nvSpPr>
          <p:cNvPr id="11267" name="Freeform 8"/>
          <p:cNvSpPr/>
          <p:nvPr/>
        </p:nvSpPr>
        <p:spPr bwMode="auto">
          <a:xfrm>
            <a:off x="4858703" y="2462213"/>
            <a:ext cx="2478087" cy="1254125"/>
          </a:xfrm>
          <a:custGeom>
            <a:avLst/>
            <a:gdLst>
              <a:gd name="T0" fmla="*/ 2478087 w 3963"/>
              <a:gd name="T1" fmla="*/ 0 h 1997"/>
              <a:gd name="T2" fmla="*/ 2478087 w 3963"/>
              <a:gd name="T3" fmla="*/ 10048 h 1997"/>
              <a:gd name="T4" fmla="*/ 1239356 w 3963"/>
              <a:gd name="T5" fmla="*/ 1254125 h 1997"/>
              <a:gd name="T6" fmla="*/ 0 w 3963"/>
              <a:gd name="T7" fmla="*/ 10048 h 199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963" h="1997">
                <a:moveTo>
                  <a:pt x="3963" y="0"/>
                </a:moveTo>
                <a:cubicBezTo>
                  <a:pt x="3963" y="5"/>
                  <a:pt x="3963" y="11"/>
                  <a:pt x="3963" y="16"/>
                </a:cubicBezTo>
                <a:cubicBezTo>
                  <a:pt x="3963" y="1110"/>
                  <a:pt x="3076" y="1997"/>
                  <a:pt x="1982" y="1997"/>
                </a:cubicBezTo>
                <a:cubicBezTo>
                  <a:pt x="888" y="1997"/>
                  <a:pt x="0" y="1110"/>
                  <a:pt x="0" y="16"/>
                </a:cubicBezTo>
              </a:path>
            </a:pathLst>
          </a:custGeom>
          <a:noFill/>
          <a:ln w="8" cap="flat" cmpd="sng">
            <a:solidFill>
              <a:srgbClr val="4E4B49"/>
            </a:solidFill>
            <a:prstDash val="dash"/>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1268" name="Oval 9"/>
          <p:cNvSpPr>
            <a:spLocks noChangeArrowheads="1"/>
          </p:cNvSpPr>
          <p:nvPr/>
        </p:nvSpPr>
        <p:spPr bwMode="auto">
          <a:xfrm>
            <a:off x="7266940" y="2379663"/>
            <a:ext cx="139700" cy="139700"/>
          </a:xfrm>
          <a:prstGeom prst="ellipse">
            <a:avLst/>
          </a:prstGeom>
          <a:solidFill>
            <a:srgbClr val="0070C0"/>
          </a:solidFill>
          <a:ln>
            <a:noFill/>
          </a:ln>
          <a:extLst>
            <a:ext uri="{91240B29-F687-4F45-9708-019B960494DF}">
              <a14:hiddenLine xmlns:a14="http://schemas.microsoft.com/office/drawing/2010/main" w="9525">
                <a:solidFill>
                  <a:srgbClr val="000000"/>
                </a:solidFill>
                <a:round/>
              </a14:hiddenLine>
            </a:ext>
          </a:extLst>
        </p:spPr>
        <p:txBody>
          <a:bodyPr/>
          <a:lstStyle>
            <a:lvl1pPr>
              <a:spcBef>
                <a:spcPct val="20000"/>
              </a:spcBef>
              <a:buChar char="•"/>
              <a:defRPr sz="2000">
                <a:solidFill>
                  <a:srgbClr val="4D4948"/>
                </a:solidFill>
                <a:latin typeface="Arial" panose="020B0604020202020204" pitchFamily="34" charset="0"/>
                <a:ea typeface="微软雅黑" panose="020B0503020204020204" charset="-122"/>
              </a:defRPr>
            </a:lvl1pPr>
            <a:lvl2pPr marL="742950" indent="-285750">
              <a:spcBef>
                <a:spcPct val="20000"/>
              </a:spcBef>
              <a:buChar char="–"/>
              <a:defRPr sz="2000">
                <a:solidFill>
                  <a:srgbClr val="4D4948"/>
                </a:solidFill>
                <a:latin typeface="Arial" panose="020B0604020202020204" pitchFamily="34" charset="0"/>
                <a:ea typeface="仿宋_GB2312" panose="0201060903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solidFill>
                <a:schemeClr val="tx1"/>
              </a:solidFill>
              <a:ea typeface="宋体" panose="02010600030101010101" pitchFamily="2" charset="-122"/>
            </a:endParaRPr>
          </a:p>
        </p:txBody>
      </p:sp>
      <p:sp>
        <p:nvSpPr>
          <p:cNvPr id="11269" name="Oval 10"/>
          <p:cNvSpPr>
            <a:spLocks noChangeArrowheads="1"/>
          </p:cNvSpPr>
          <p:nvPr/>
        </p:nvSpPr>
        <p:spPr bwMode="auto">
          <a:xfrm>
            <a:off x="4787265" y="2379663"/>
            <a:ext cx="138113" cy="139700"/>
          </a:xfrm>
          <a:prstGeom prst="ellipse">
            <a:avLst/>
          </a:prstGeom>
          <a:solidFill>
            <a:srgbClr val="0070C0"/>
          </a:solidFill>
          <a:ln>
            <a:noFill/>
          </a:ln>
          <a:extLst>
            <a:ext uri="{91240B29-F687-4F45-9708-019B960494DF}">
              <a14:hiddenLine xmlns:a14="http://schemas.microsoft.com/office/drawing/2010/main" w="9525">
                <a:solidFill>
                  <a:srgbClr val="000000"/>
                </a:solidFill>
                <a:round/>
              </a14:hiddenLine>
            </a:ext>
          </a:extLst>
        </p:spPr>
        <p:txBody>
          <a:bodyPr/>
          <a:lstStyle>
            <a:lvl1pPr>
              <a:spcBef>
                <a:spcPct val="20000"/>
              </a:spcBef>
              <a:buChar char="•"/>
              <a:defRPr sz="2000">
                <a:solidFill>
                  <a:srgbClr val="4D4948"/>
                </a:solidFill>
                <a:latin typeface="Arial" panose="020B0604020202020204" pitchFamily="34" charset="0"/>
                <a:ea typeface="微软雅黑" panose="020B0503020204020204" charset="-122"/>
              </a:defRPr>
            </a:lvl1pPr>
            <a:lvl2pPr marL="742950" indent="-285750">
              <a:spcBef>
                <a:spcPct val="20000"/>
              </a:spcBef>
              <a:buChar char="–"/>
              <a:defRPr sz="2000">
                <a:solidFill>
                  <a:srgbClr val="4D4948"/>
                </a:solidFill>
                <a:latin typeface="Arial" panose="020B0604020202020204" pitchFamily="34" charset="0"/>
                <a:ea typeface="仿宋_GB2312" panose="0201060903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solidFill>
                <a:schemeClr val="tx1"/>
              </a:solidFill>
              <a:ea typeface="宋体" panose="02010600030101010101" pitchFamily="2" charset="-122"/>
            </a:endParaRPr>
          </a:p>
        </p:txBody>
      </p:sp>
      <p:sp>
        <p:nvSpPr>
          <p:cNvPr id="11270" name="TextBox 13"/>
          <p:cNvSpPr txBox="1">
            <a:spLocks noChangeArrowheads="1"/>
          </p:cNvSpPr>
          <p:nvPr/>
        </p:nvSpPr>
        <p:spPr bwMode="auto">
          <a:xfrm>
            <a:off x="5290503" y="1592263"/>
            <a:ext cx="1595120" cy="1630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000">
                <a:solidFill>
                  <a:srgbClr val="4D4948"/>
                </a:solidFill>
                <a:latin typeface="Arial" panose="020B0604020202020204" pitchFamily="34" charset="0"/>
                <a:ea typeface="微软雅黑" panose="020B0503020204020204" charset="-122"/>
              </a:defRPr>
            </a:lvl1pPr>
            <a:lvl2pPr marL="742950" indent="-285750">
              <a:spcBef>
                <a:spcPct val="20000"/>
              </a:spcBef>
              <a:buChar char="–"/>
              <a:defRPr sz="2000">
                <a:solidFill>
                  <a:srgbClr val="4D4948"/>
                </a:solidFill>
                <a:latin typeface="Arial" panose="020B0604020202020204" pitchFamily="34" charset="0"/>
                <a:ea typeface="仿宋_GB2312" panose="0201060903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r>
              <a:rPr lang="en-US" altLang="zh-CN" sz="10000">
                <a:solidFill>
                  <a:srgbClr val="F8F8F8"/>
                </a:solidFill>
                <a:ea typeface="宋体" panose="02010600030101010101" pitchFamily="2" charset="-122"/>
              </a:rPr>
              <a:t>02</a:t>
            </a:r>
            <a:endParaRPr lang="zh-CN" altLang="en-US" sz="10000">
              <a:solidFill>
                <a:srgbClr val="F8F8F8"/>
              </a:solidFill>
              <a:ea typeface="宋体" panose="02010600030101010101" pitchFamily="2" charset="-122"/>
            </a:endParaRPr>
          </a:p>
        </p:txBody>
      </p:sp>
      <p:cxnSp>
        <p:nvCxnSpPr>
          <p:cNvPr id="11271" name="直接连接符 15"/>
          <p:cNvCxnSpPr>
            <a:cxnSpLocks noChangeShapeType="1"/>
          </p:cNvCxnSpPr>
          <p:nvPr/>
        </p:nvCxnSpPr>
        <p:spPr bwMode="auto">
          <a:xfrm>
            <a:off x="3144203" y="4111625"/>
            <a:ext cx="5903912" cy="0"/>
          </a:xfrm>
          <a:prstGeom prst="line">
            <a:avLst/>
          </a:prstGeom>
          <a:noFill/>
          <a:ln w="9525">
            <a:solidFill>
              <a:schemeClr val="tx2"/>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extBox 17"/>
          <p:cNvSpPr txBox="1">
            <a:spLocks noChangeArrowheads="1"/>
          </p:cNvSpPr>
          <p:nvPr/>
        </p:nvSpPr>
        <p:spPr bwMode="auto">
          <a:xfrm>
            <a:off x="3571882" y="4254413"/>
            <a:ext cx="5048563"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000">
                <a:solidFill>
                  <a:srgbClr val="4D4948"/>
                </a:solidFill>
                <a:latin typeface="Arial" panose="020B0604020202020204" pitchFamily="34" charset="0"/>
                <a:ea typeface="微软雅黑" panose="020B0503020204020204" charset="-122"/>
              </a:defRPr>
            </a:lvl1pPr>
            <a:lvl2pPr marL="742950" indent="-285750">
              <a:spcBef>
                <a:spcPct val="20000"/>
              </a:spcBef>
              <a:buChar char="–"/>
              <a:defRPr sz="2000">
                <a:solidFill>
                  <a:srgbClr val="4D4948"/>
                </a:solidFill>
                <a:latin typeface="Arial" panose="020B0604020202020204" pitchFamily="34" charset="0"/>
                <a:ea typeface="仿宋_GB2312" panose="0201060903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a:buNone/>
            </a:pPr>
            <a:r>
              <a:rPr lang="en-US" altLang="zh-CN" sz="3200" b="1" dirty="0">
                <a:solidFill>
                  <a:srgbClr val="0070C0"/>
                </a:solidFill>
                <a:latin typeface="Cambria" panose="02040503050406030204" pitchFamily="18" charset="0"/>
                <a:ea typeface="Cambria Math" panose="02040503050406030204" pitchFamily="18" charset="0"/>
                <a:sym typeface="+mn-ea"/>
              </a:rPr>
              <a:t>Introduction of the WGBD</a:t>
            </a:r>
          </a:p>
        </p:txBody>
      </p:sp>
      <p:sp>
        <p:nvSpPr>
          <p:cNvPr id="3" name="TextBox 49"/>
          <p:cNvSpPr txBox="1">
            <a:spLocks noChangeArrowheads="1"/>
          </p:cNvSpPr>
          <p:nvPr/>
        </p:nvSpPr>
        <p:spPr bwMode="auto">
          <a:xfrm>
            <a:off x="4365982" y="4838338"/>
            <a:ext cx="5761038" cy="1753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a:solidFill>
                  <a:srgbClr val="4D4948"/>
                </a:solidFill>
                <a:latin typeface="Arial" panose="020B0604020202020204" pitchFamily="34" charset="0"/>
                <a:ea typeface="微软雅黑" panose="020B0503020204020204" charset="-122"/>
              </a:defRPr>
            </a:lvl1pPr>
            <a:lvl2pPr marL="742950" indent="-285750">
              <a:spcBef>
                <a:spcPct val="20000"/>
              </a:spcBef>
              <a:buChar char="–"/>
              <a:defRPr sz="2000">
                <a:solidFill>
                  <a:srgbClr val="4D4948"/>
                </a:solidFill>
                <a:latin typeface="Arial" panose="020B0604020202020204" pitchFamily="34" charset="0"/>
                <a:ea typeface="仿宋_GB2312" panose="0201060903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l" eaLnBrk="1" hangingPunct="1">
              <a:lnSpc>
                <a:spcPct val="150000"/>
              </a:lnSpc>
              <a:spcBef>
                <a:spcPct val="0"/>
              </a:spcBef>
              <a:buNone/>
            </a:pPr>
            <a:r>
              <a:rPr lang="en-US" altLang="zh-CN" sz="1800" b="1" dirty="0">
                <a:solidFill>
                  <a:srgbClr val="4D4D4D"/>
                </a:solidFill>
                <a:latin typeface="Cambria" panose="02040503050406030204" pitchFamily="18" charset="0"/>
                <a:cs typeface="Cambria" panose="02040503050406030204" pitchFamily="18" charset="0"/>
              </a:rPr>
              <a:t>◎ </a:t>
            </a:r>
            <a:r>
              <a:rPr lang="zh-CN" altLang="en-US" sz="1800" b="1" dirty="0">
                <a:solidFill>
                  <a:schemeClr val="bg2">
                    <a:lumMod val="25000"/>
                  </a:schemeClr>
                </a:solidFill>
                <a:latin typeface="Cambria" panose="02040503050406030204" pitchFamily="18" charset="0"/>
                <a:cs typeface="Cambria" panose="02040503050406030204" pitchFamily="18" charset="0"/>
                <a:sym typeface="+mn-ea"/>
              </a:rPr>
              <a:t>The strategic </a:t>
            </a:r>
            <a:r>
              <a:rPr lang="en-US" altLang="zh-CN" sz="1800" b="1" dirty="0">
                <a:solidFill>
                  <a:schemeClr val="bg2">
                    <a:lumMod val="25000"/>
                  </a:schemeClr>
                </a:solidFill>
                <a:latin typeface="Cambria" panose="02040503050406030204" pitchFamily="18" charset="0"/>
                <a:cs typeface="Cambria" panose="02040503050406030204" pitchFamily="18" charset="0"/>
                <a:sym typeface="+mn-ea"/>
              </a:rPr>
              <a:t>goal</a:t>
            </a:r>
            <a:r>
              <a:rPr lang="zh-CN" altLang="en-US" sz="1800" b="1" dirty="0">
                <a:solidFill>
                  <a:schemeClr val="bg2">
                    <a:lumMod val="25000"/>
                  </a:schemeClr>
                </a:solidFill>
                <a:latin typeface="Cambria" panose="02040503050406030204" pitchFamily="18" charset="0"/>
                <a:cs typeface="Cambria" panose="02040503050406030204" pitchFamily="18" charset="0"/>
                <a:sym typeface="+mn-ea"/>
              </a:rPr>
              <a:t>s</a:t>
            </a:r>
            <a:endParaRPr lang="en-US" altLang="zh-CN" sz="1800" b="1" dirty="0">
              <a:solidFill>
                <a:srgbClr val="C00000"/>
              </a:solidFill>
              <a:latin typeface="Cambria" panose="02040503050406030204" pitchFamily="18" charset="0"/>
              <a:ea typeface="微软雅黑" panose="020B0503020204020204" charset="-122"/>
              <a:cs typeface="Cambria" panose="02040503050406030204" pitchFamily="18" charset="0"/>
            </a:endParaRPr>
          </a:p>
          <a:p>
            <a:pPr algn="l" eaLnBrk="1" hangingPunct="1">
              <a:lnSpc>
                <a:spcPct val="150000"/>
              </a:lnSpc>
              <a:spcBef>
                <a:spcPct val="0"/>
              </a:spcBef>
              <a:buNone/>
            </a:pPr>
            <a:r>
              <a:rPr lang="en-US" altLang="zh-CN" sz="1800" b="1" dirty="0">
                <a:solidFill>
                  <a:srgbClr val="4D4D4D"/>
                </a:solidFill>
                <a:latin typeface="Cambria" panose="02040503050406030204" pitchFamily="18" charset="0"/>
                <a:cs typeface="Cambria" panose="02040503050406030204" pitchFamily="18" charset="0"/>
              </a:rPr>
              <a:t>◎ members</a:t>
            </a:r>
          </a:p>
          <a:p>
            <a:pPr algn="l" eaLnBrk="1" hangingPunct="1">
              <a:lnSpc>
                <a:spcPct val="150000"/>
              </a:lnSpc>
              <a:spcBef>
                <a:spcPct val="0"/>
              </a:spcBef>
              <a:buNone/>
            </a:pPr>
            <a:r>
              <a:rPr lang="en-US" altLang="zh-CN" sz="1800" b="1" dirty="0">
                <a:solidFill>
                  <a:srgbClr val="4D4D4D"/>
                </a:solidFill>
                <a:latin typeface="Cambria" panose="02040503050406030204" pitchFamily="18" charset="0"/>
                <a:cs typeface="Cambria" panose="02040503050406030204" pitchFamily="18" charset="0"/>
                <a:sym typeface="+mn-ea"/>
              </a:rPr>
              <a:t>◎ </a:t>
            </a:r>
            <a:r>
              <a:rPr lang="en-US" altLang="zh-CN" sz="1800" b="1" dirty="0">
                <a:solidFill>
                  <a:srgbClr val="4D4D4D"/>
                </a:solidFill>
                <a:latin typeface="Cambria" panose="02040503050406030204" pitchFamily="18" charset="0"/>
                <a:cs typeface="Cambria" panose="02040503050406030204" pitchFamily="18" charset="0"/>
              </a:rPr>
              <a:t>focus field </a:t>
            </a:r>
            <a:endParaRPr lang="en-US" altLang="zh-CN" sz="1800" b="1" dirty="0">
              <a:solidFill>
                <a:srgbClr val="4D4D4D"/>
              </a:solidFill>
              <a:latin typeface="Franklin Gothic Medium" panose="020B0603020102020204" charset="0"/>
              <a:cs typeface="Franklin Gothic Medium" panose="020B0603020102020204" charset="0"/>
            </a:endParaRPr>
          </a:p>
          <a:p>
            <a:pPr algn="ctr" eaLnBrk="1" hangingPunct="1">
              <a:lnSpc>
                <a:spcPct val="150000"/>
              </a:lnSpc>
              <a:spcBef>
                <a:spcPct val="0"/>
              </a:spcBef>
              <a:buFontTx/>
              <a:buNone/>
            </a:pPr>
            <a:endParaRPr lang="en-US" altLang="zh-CN" sz="1800" dirty="0">
              <a:solidFill>
                <a:srgbClr val="4D4D4D"/>
              </a:solidFill>
              <a:latin typeface="Franklin Gothic Medium" panose="020B0603020102020204" charset="0"/>
              <a:cs typeface="Franklin Gothic Medium" panose="020B0603020102020204" charset="0"/>
            </a:endParaRPr>
          </a:p>
        </p:txBody>
      </p:sp>
    </p:spTree>
  </p:cSld>
  <p:clrMapOvr>
    <a:masterClrMapping/>
  </p:clrMapOvr>
  <p:transition spd="slow" advTm="1022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11270"/>
                                        </p:tgtEl>
                                        <p:attrNameLst>
                                          <p:attrName>style.visibility</p:attrName>
                                        </p:attrNameLst>
                                      </p:cBhvr>
                                      <p:to>
                                        <p:strVal val="visible"/>
                                      </p:to>
                                    </p:set>
                                    <p:anim calcmode="lin" valueType="num">
                                      <p:cBhvr>
                                        <p:cTn id="7" dur="500" fill="hold"/>
                                        <p:tgtEl>
                                          <p:spTgt spid="11270"/>
                                        </p:tgtEl>
                                        <p:attrNameLst>
                                          <p:attrName>ppt_w</p:attrName>
                                        </p:attrNameLst>
                                      </p:cBhvr>
                                      <p:tavLst>
                                        <p:tav tm="0">
                                          <p:val>
                                            <p:fltVal val="0"/>
                                          </p:val>
                                        </p:tav>
                                        <p:tav tm="100000">
                                          <p:val>
                                            <p:strVal val="#ppt_w"/>
                                          </p:val>
                                        </p:tav>
                                      </p:tavLst>
                                    </p:anim>
                                    <p:anim calcmode="lin" valueType="num">
                                      <p:cBhvr>
                                        <p:cTn id="8" dur="500" fill="hold"/>
                                        <p:tgtEl>
                                          <p:spTgt spid="11270"/>
                                        </p:tgtEl>
                                        <p:attrNameLst>
                                          <p:attrName>ppt_h</p:attrName>
                                        </p:attrNameLst>
                                      </p:cBhvr>
                                      <p:tavLst>
                                        <p:tav tm="0">
                                          <p:val>
                                            <p:fltVal val="0"/>
                                          </p:val>
                                        </p:tav>
                                        <p:tav tm="100000">
                                          <p:val>
                                            <p:strVal val="#ppt_h"/>
                                          </p:val>
                                        </p:tav>
                                      </p:tavLst>
                                    </p:anim>
                                    <p:anim calcmode="lin" valueType="num">
                                      <p:cBhvr>
                                        <p:cTn id="9" dur="500" fill="hold"/>
                                        <p:tgtEl>
                                          <p:spTgt spid="11270"/>
                                        </p:tgtEl>
                                        <p:attrNameLst>
                                          <p:attrName>style.rotation</p:attrName>
                                        </p:attrNameLst>
                                      </p:cBhvr>
                                      <p:tavLst>
                                        <p:tav tm="0">
                                          <p:val>
                                            <p:fltVal val="90"/>
                                          </p:val>
                                        </p:tav>
                                        <p:tav tm="100000">
                                          <p:val>
                                            <p:fltVal val="0"/>
                                          </p:val>
                                        </p:tav>
                                      </p:tavLst>
                                    </p:anim>
                                    <p:animEffect transition="in" filter="fade">
                                      <p:cBhvr>
                                        <p:cTn id="10" dur="500"/>
                                        <p:tgtEl>
                                          <p:spTgt spid="11270"/>
                                        </p:tgtEl>
                                      </p:cBhvr>
                                    </p:animEffect>
                                  </p:childTnLst>
                                </p:cTn>
                              </p:par>
                            </p:childTnLst>
                          </p:cTn>
                        </p:par>
                        <p:par>
                          <p:cTn id="11" fill="hold">
                            <p:stCondLst>
                              <p:cond delay="500"/>
                            </p:stCondLst>
                            <p:childTnLst>
                              <p:par>
                                <p:cTn id="12" presetID="1" presetClass="entr" presetSubtype="0" fill="hold" grpId="0" nodeType="afterEffect">
                                  <p:stCondLst>
                                    <p:cond delay="0"/>
                                  </p:stCondLst>
                                  <p:childTnLst>
                                    <p:set>
                                      <p:cBhvr>
                                        <p:cTn id="13" dur="1" fill="hold">
                                          <p:stCondLst>
                                            <p:cond delay="0"/>
                                          </p:stCondLst>
                                        </p:cTn>
                                        <p:tgtEl>
                                          <p:spTgt spid="11269"/>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0"/>
                                          </p:stCondLst>
                                        </p:cTn>
                                        <p:tgtEl>
                                          <p:spTgt spid="11268"/>
                                        </p:tgtEl>
                                        <p:attrNameLst>
                                          <p:attrName>style.visibility</p:attrName>
                                        </p:attrNameLst>
                                      </p:cBhvr>
                                      <p:to>
                                        <p:strVal val="visible"/>
                                      </p:to>
                                    </p:set>
                                  </p:childTnLst>
                                </p:cTn>
                              </p:par>
                            </p:childTnLst>
                          </p:cTn>
                        </p:par>
                        <p:par>
                          <p:cTn id="16" fill="hold">
                            <p:stCondLst>
                              <p:cond delay="500"/>
                            </p:stCondLst>
                            <p:childTnLst>
                              <p:par>
                                <p:cTn id="17" presetID="37" presetClass="path" presetSubtype="0" accel="50000" decel="50000" fill="hold" grpId="1" nodeType="afterEffect">
                                  <p:stCondLst>
                                    <p:cond delay="0"/>
                                  </p:stCondLst>
                                  <p:childTnLst>
                                    <p:animMotion origin="layout" path="M -0.000025 -0.000602 L -0.003273 0.050211 L -0.017834 0.108232 C -0.026935 0.126797 -0.042156 0.151161 -0.055939 0.163926 C -0.069721 0.176690 -0.084680 0.185280 -0.100283 0.184588 C -0.122133 0.191080 -0.136694 0.171823 -0.149833 0.159982 C -0.163353 0.148151 -0.172851 0.131443 -0.181038 0.114032 L -0.198986 0.056252 L -0.201974 -0.000602 " pathEditMode="relative" rAng="0" ptsTypes="FAfafaFAF">
                                      <p:cBhvr>
                                        <p:cTn id="18" dur="2000" spd="-99800" fill="hold"/>
                                        <p:tgtEl>
                                          <p:spTgt spid="11268"/>
                                        </p:tgtEl>
                                        <p:attrNameLst>
                                          <p:attrName>ppt_x</p:attrName>
                                          <p:attrName>ppt_y</p:attrName>
                                        </p:attrNameLst>
                                      </p:cBhvr>
                                      <p:rCtr x="10100" y="9300"/>
                                    </p:animMotion>
                                  </p:childTnLst>
                                </p:cTn>
                              </p:par>
                              <p:par>
                                <p:cTn id="19" presetID="22" presetClass="entr" presetSubtype="8" fill="hold" grpId="0" nodeType="withEffect">
                                  <p:stCondLst>
                                    <p:cond delay="0"/>
                                  </p:stCondLst>
                                  <p:childTnLst>
                                    <p:set>
                                      <p:cBhvr>
                                        <p:cTn id="20" dur="1" fill="hold">
                                          <p:stCondLst>
                                            <p:cond delay="0"/>
                                          </p:stCondLst>
                                        </p:cTn>
                                        <p:tgtEl>
                                          <p:spTgt spid="11267"/>
                                        </p:tgtEl>
                                        <p:attrNameLst>
                                          <p:attrName>style.visibility</p:attrName>
                                        </p:attrNameLst>
                                      </p:cBhvr>
                                      <p:to>
                                        <p:strVal val="visible"/>
                                      </p:to>
                                    </p:set>
                                    <p:animEffect transition="in" filter="wipe(left)">
                                      <p:cBhvr>
                                        <p:cTn id="21" dur="2000"/>
                                        <p:tgtEl>
                                          <p:spTgt spid="11267"/>
                                        </p:tgtEl>
                                      </p:cBhvr>
                                    </p:animEffect>
                                  </p:childTnLst>
                                </p:cTn>
                              </p:par>
                            </p:childTnLst>
                          </p:cTn>
                        </p:par>
                        <p:par>
                          <p:cTn id="22" fill="hold">
                            <p:stCondLst>
                              <p:cond delay="2500"/>
                            </p:stCondLst>
                            <p:childTnLst>
                              <p:par>
                                <p:cTn id="23" presetID="31" presetClass="entr" presetSubtype="0" fill="hold" nodeType="afterEffect">
                                  <p:stCondLst>
                                    <p:cond delay="0"/>
                                  </p:stCondLst>
                                  <p:childTnLst>
                                    <p:set>
                                      <p:cBhvr>
                                        <p:cTn id="24" dur="1" fill="hold">
                                          <p:stCondLst>
                                            <p:cond delay="0"/>
                                          </p:stCondLst>
                                        </p:cTn>
                                        <p:tgtEl>
                                          <p:spTgt spid="11271"/>
                                        </p:tgtEl>
                                        <p:attrNameLst>
                                          <p:attrName>style.visibility</p:attrName>
                                        </p:attrNameLst>
                                      </p:cBhvr>
                                      <p:to>
                                        <p:strVal val="visible"/>
                                      </p:to>
                                    </p:set>
                                    <p:anim calcmode="lin" valueType="num">
                                      <p:cBhvr>
                                        <p:cTn id="25" dur="500" fill="hold"/>
                                        <p:tgtEl>
                                          <p:spTgt spid="11271"/>
                                        </p:tgtEl>
                                        <p:attrNameLst>
                                          <p:attrName>ppt_w</p:attrName>
                                        </p:attrNameLst>
                                      </p:cBhvr>
                                      <p:tavLst>
                                        <p:tav tm="0">
                                          <p:val>
                                            <p:fltVal val="0"/>
                                          </p:val>
                                        </p:tav>
                                        <p:tav tm="100000">
                                          <p:val>
                                            <p:strVal val="#ppt_w"/>
                                          </p:val>
                                        </p:tav>
                                      </p:tavLst>
                                    </p:anim>
                                    <p:anim calcmode="lin" valueType="num">
                                      <p:cBhvr>
                                        <p:cTn id="26" dur="500" fill="hold"/>
                                        <p:tgtEl>
                                          <p:spTgt spid="11271"/>
                                        </p:tgtEl>
                                        <p:attrNameLst>
                                          <p:attrName>ppt_h</p:attrName>
                                        </p:attrNameLst>
                                      </p:cBhvr>
                                      <p:tavLst>
                                        <p:tav tm="0">
                                          <p:val>
                                            <p:fltVal val="0"/>
                                          </p:val>
                                        </p:tav>
                                        <p:tav tm="100000">
                                          <p:val>
                                            <p:strVal val="#ppt_h"/>
                                          </p:val>
                                        </p:tav>
                                      </p:tavLst>
                                    </p:anim>
                                    <p:anim calcmode="lin" valueType="num">
                                      <p:cBhvr>
                                        <p:cTn id="27" dur="500" fill="hold"/>
                                        <p:tgtEl>
                                          <p:spTgt spid="11271"/>
                                        </p:tgtEl>
                                        <p:attrNameLst>
                                          <p:attrName>style.rotation</p:attrName>
                                        </p:attrNameLst>
                                      </p:cBhvr>
                                      <p:tavLst>
                                        <p:tav tm="0">
                                          <p:val>
                                            <p:fltVal val="90"/>
                                          </p:val>
                                        </p:tav>
                                        <p:tav tm="100000">
                                          <p:val>
                                            <p:fltVal val="0"/>
                                          </p:val>
                                        </p:tav>
                                      </p:tavLst>
                                    </p:anim>
                                    <p:animEffect transition="in" filter="fade">
                                      <p:cBhvr>
                                        <p:cTn id="28" dur="500"/>
                                        <p:tgtEl>
                                          <p:spTgt spid="112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ldLvl="0" animBg="1"/>
      <p:bldP spid="11268" grpId="0" bldLvl="0" animBg="1" autoUpdateAnimBg="0"/>
      <p:bldP spid="11268" grpId="1" bldLvl="0" animBg="1" autoUpdateAnimBg="0"/>
      <p:bldP spid="11269" grpId="0" bldLvl="0" animBg="1" autoUpdateAnimBg="0"/>
      <p:bldP spid="11270"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 name="组合 28"/>
          <p:cNvGrpSpPr/>
          <p:nvPr/>
        </p:nvGrpSpPr>
        <p:grpSpPr>
          <a:xfrm>
            <a:off x="4231005" y="1407160"/>
            <a:ext cx="7728585" cy="1370091"/>
            <a:chOff x="6070306" y="1503025"/>
            <a:chExt cx="4905133" cy="1161143"/>
          </a:xfrm>
        </p:grpSpPr>
        <p:sp>
          <p:nvSpPr>
            <p:cNvPr id="34" name="任意多边形 33"/>
            <p:cNvSpPr/>
            <p:nvPr/>
          </p:nvSpPr>
          <p:spPr bwMode="auto">
            <a:xfrm>
              <a:off x="6310059" y="1643364"/>
              <a:ext cx="4546918" cy="886816"/>
            </a:xfrm>
            <a:custGeom>
              <a:avLst/>
              <a:gdLst>
                <a:gd name="connsiteX0" fmla="*/ 796 w 4546918"/>
                <a:gd name="connsiteY0" fmla="*/ 0 h 886816"/>
                <a:gd name="connsiteX1" fmla="*/ 1987487 w 4546918"/>
                <a:gd name="connsiteY1" fmla="*/ 0 h 886816"/>
                <a:gd name="connsiteX2" fmla="*/ 2238061 w 4546918"/>
                <a:gd name="connsiteY2" fmla="*/ 0 h 886816"/>
                <a:gd name="connsiteX3" fmla="*/ 4224752 w 4546918"/>
                <a:gd name="connsiteY3" fmla="*/ 0 h 886816"/>
                <a:gd name="connsiteX4" fmla="*/ 4546918 w 4546918"/>
                <a:gd name="connsiteY4" fmla="*/ 443408 h 886816"/>
                <a:gd name="connsiteX5" fmla="*/ 4224752 w 4546918"/>
                <a:gd name="connsiteY5" fmla="*/ 886816 h 886816"/>
                <a:gd name="connsiteX6" fmla="*/ 2238061 w 4546918"/>
                <a:gd name="connsiteY6" fmla="*/ 886816 h 886816"/>
                <a:gd name="connsiteX7" fmla="*/ 1969589 w 4546918"/>
                <a:gd name="connsiteY7" fmla="*/ 886816 h 886816"/>
                <a:gd name="connsiteX8" fmla="*/ 332606 w 4546918"/>
                <a:gd name="connsiteY8" fmla="*/ 886816 h 886816"/>
                <a:gd name="connsiteX9" fmla="*/ 0 w 4546918"/>
                <a:gd name="connsiteY9" fmla="*/ 886816 h 886816"/>
                <a:gd name="connsiteX10" fmla="*/ 75528 w 4546918"/>
                <a:gd name="connsiteY10" fmla="*/ 795275 h 886816"/>
                <a:gd name="connsiteX11" fmla="*/ 77419 w 4546918"/>
                <a:gd name="connsiteY11" fmla="*/ 791790 h 886816"/>
                <a:gd name="connsiteX12" fmla="*/ 90287 w 4546918"/>
                <a:gd name="connsiteY12" fmla="*/ 775964 h 886816"/>
                <a:gd name="connsiteX13" fmla="*/ 197676 w 4546918"/>
                <a:gd name="connsiteY13" fmla="*/ 443408 h 886816"/>
                <a:gd name="connsiteX14" fmla="*/ 796 w 4546918"/>
                <a:gd name="connsiteY14" fmla="*/ 0 h 8868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546918" h="886816">
                  <a:moveTo>
                    <a:pt x="796" y="0"/>
                  </a:moveTo>
                  <a:cubicBezTo>
                    <a:pt x="796" y="0"/>
                    <a:pt x="796" y="0"/>
                    <a:pt x="1987487" y="0"/>
                  </a:cubicBezTo>
                  <a:cubicBezTo>
                    <a:pt x="1987487" y="0"/>
                    <a:pt x="1987487" y="0"/>
                    <a:pt x="2238061" y="0"/>
                  </a:cubicBezTo>
                  <a:cubicBezTo>
                    <a:pt x="2238061" y="0"/>
                    <a:pt x="2238061" y="0"/>
                    <a:pt x="4224752" y="0"/>
                  </a:cubicBezTo>
                  <a:cubicBezTo>
                    <a:pt x="4403733" y="0"/>
                    <a:pt x="4546918" y="190032"/>
                    <a:pt x="4546918" y="443408"/>
                  </a:cubicBezTo>
                  <a:cubicBezTo>
                    <a:pt x="4546918" y="675669"/>
                    <a:pt x="4403733" y="886816"/>
                    <a:pt x="4224752" y="886816"/>
                  </a:cubicBezTo>
                  <a:cubicBezTo>
                    <a:pt x="4224752" y="886816"/>
                    <a:pt x="4224752" y="886816"/>
                    <a:pt x="2238061" y="886816"/>
                  </a:cubicBezTo>
                  <a:cubicBezTo>
                    <a:pt x="2238061" y="886816"/>
                    <a:pt x="2238061" y="886816"/>
                    <a:pt x="1969589" y="886816"/>
                  </a:cubicBezTo>
                  <a:cubicBezTo>
                    <a:pt x="1969589" y="886816"/>
                    <a:pt x="1969589" y="886816"/>
                    <a:pt x="332606" y="886816"/>
                  </a:cubicBezTo>
                  <a:lnTo>
                    <a:pt x="0" y="886816"/>
                  </a:lnTo>
                  <a:lnTo>
                    <a:pt x="75528" y="795275"/>
                  </a:lnTo>
                  <a:lnTo>
                    <a:pt x="77419" y="791790"/>
                  </a:lnTo>
                  <a:lnTo>
                    <a:pt x="90287" y="775964"/>
                  </a:lnTo>
                  <a:cubicBezTo>
                    <a:pt x="143981" y="702063"/>
                    <a:pt x="197676" y="591211"/>
                    <a:pt x="197676" y="443408"/>
                  </a:cubicBezTo>
                  <a:cubicBezTo>
                    <a:pt x="197676" y="168917"/>
                    <a:pt x="796" y="0"/>
                    <a:pt x="796" y="0"/>
                  </a:cubicBezTo>
                  <a:close/>
                </a:path>
              </a:pathLst>
            </a:custGeom>
            <a:solidFill>
              <a:schemeClr val="accent1"/>
            </a:solidFill>
            <a:ln>
              <a:noFill/>
            </a:ln>
            <a:effectLst>
              <a:innerShdw blurRad="431800" dist="127000" dir="13500000">
                <a:schemeClr val="accent1"/>
              </a:innerShdw>
            </a:effectLst>
          </p:spPr>
          <p:txBody>
            <a:bodyPr vert="horz" wrap="square" lIns="91440" tIns="45720" rIns="91440" bIns="45720" numCol="1" anchor="t" anchorCtr="0" compatLnSpc="1">
              <a:noAutofit/>
            </a:bodyPr>
            <a:lstStyle/>
            <a:p>
              <a:endParaRPr lang="zh-CN" altLang="en-US" sz="1350">
                <a:solidFill>
                  <a:prstClr val="black"/>
                </a:solidFill>
              </a:endParaRPr>
            </a:p>
          </p:txBody>
        </p:sp>
        <p:grpSp>
          <p:nvGrpSpPr>
            <p:cNvPr id="35" name="组合 34"/>
            <p:cNvGrpSpPr/>
            <p:nvPr/>
          </p:nvGrpSpPr>
          <p:grpSpPr>
            <a:xfrm>
              <a:off x="6070306" y="1503025"/>
              <a:ext cx="4905133" cy="1161143"/>
              <a:chOff x="6070306" y="1503025"/>
              <a:chExt cx="4905133" cy="1161143"/>
            </a:xfrm>
          </p:grpSpPr>
          <p:sp>
            <p:nvSpPr>
              <p:cNvPr id="36" name="任意多边形 35"/>
              <p:cNvSpPr/>
              <p:nvPr/>
            </p:nvSpPr>
            <p:spPr bwMode="auto">
              <a:xfrm>
                <a:off x="6070306" y="1503025"/>
                <a:ext cx="4905133" cy="1161143"/>
              </a:xfrm>
              <a:custGeom>
                <a:avLst/>
                <a:gdLst>
                  <a:gd name="connsiteX0" fmla="*/ 77654 w 4905133"/>
                  <a:gd name="connsiteY0" fmla="*/ 0 h 1161143"/>
                  <a:gd name="connsiteX1" fmla="*/ 123900 w 4905133"/>
                  <a:gd name="connsiteY1" fmla="*/ 0 h 1161143"/>
                  <a:gd name="connsiteX2" fmla="*/ 1891845 w 4905133"/>
                  <a:gd name="connsiteY2" fmla="*/ 0 h 1161143"/>
                  <a:gd name="connsiteX3" fmla="*/ 2186852 w 4905133"/>
                  <a:gd name="connsiteY3" fmla="*/ 0 h 1161143"/>
                  <a:gd name="connsiteX4" fmla="*/ 4525838 w 4905133"/>
                  <a:gd name="connsiteY4" fmla="*/ 0 h 1161143"/>
                  <a:gd name="connsiteX5" fmla="*/ 4905133 w 4905133"/>
                  <a:gd name="connsiteY5" fmla="*/ 580572 h 1161143"/>
                  <a:gd name="connsiteX6" fmla="*/ 4525838 w 4905133"/>
                  <a:gd name="connsiteY6" fmla="*/ 1161143 h 1161143"/>
                  <a:gd name="connsiteX7" fmla="*/ 2186852 w 4905133"/>
                  <a:gd name="connsiteY7" fmla="*/ 1161143 h 1161143"/>
                  <a:gd name="connsiteX8" fmla="*/ 1870773 w 4905133"/>
                  <a:gd name="connsiteY8" fmla="*/ 1161143 h 1161143"/>
                  <a:gd name="connsiteX9" fmla="*/ 303835 w 4905133"/>
                  <a:gd name="connsiteY9" fmla="*/ 1161143 h 1161143"/>
                  <a:gd name="connsiteX10" fmla="*/ 0 w 4905133"/>
                  <a:gd name="connsiteY10" fmla="*/ 1161143 h 1161143"/>
                  <a:gd name="connsiteX11" fmla="*/ 0 w 4905133"/>
                  <a:gd name="connsiteY11" fmla="*/ 1131131 h 1161143"/>
                  <a:gd name="connsiteX12" fmla="*/ 15849 w 4905133"/>
                  <a:gd name="connsiteY12" fmla="*/ 1126211 h 1161143"/>
                  <a:gd name="connsiteX13" fmla="*/ 122750 w 4905133"/>
                  <a:gd name="connsiteY13" fmla="*/ 1068187 h 1161143"/>
                  <a:gd name="connsiteX14" fmla="*/ 176330 w 4905133"/>
                  <a:gd name="connsiteY14" fmla="*/ 1023979 h 1161143"/>
                  <a:gd name="connsiteX15" fmla="*/ 319643 w 4905133"/>
                  <a:gd name="connsiteY15" fmla="*/ 1023979 h 1161143"/>
                  <a:gd name="connsiteX16" fmla="*/ 2041682 w 4905133"/>
                  <a:gd name="connsiteY16" fmla="*/ 1023979 h 1161143"/>
                  <a:gd name="connsiteX17" fmla="*/ 2324103 w 4905133"/>
                  <a:gd name="connsiteY17" fmla="*/ 1023979 h 1161143"/>
                  <a:gd name="connsiteX18" fmla="*/ 4414020 w 4905133"/>
                  <a:gd name="connsiteY18" fmla="*/ 1023979 h 1161143"/>
                  <a:gd name="connsiteX19" fmla="*/ 4752925 w 4905133"/>
                  <a:gd name="connsiteY19" fmla="*/ 580571 h 1161143"/>
                  <a:gd name="connsiteX20" fmla="*/ 4414020 w 4905133"/>
                  <a:gd name="connsiteY20" fmla="*/ 137163 h 1161143"/>
                  <a:gd name="connsiteX21" fmla="*/ 2324103 w 4905133"/>
                  <a:gd name="connsiteY21" fmla="*/ 137163 h 1161143"/>
                  <a:gd name="connsiteX22" fmla="*/ 2060510 w 4905133"/>
                  <a:gd name="connsiteY22" fmla="*/ 137163 h 1161143"/>
                  <a:gd name="connsiteX23" fmla="*/ 283940 w 4905133"/>
                  <a:gd name="connsiteY23" fmla="*/ 137163 h 1161143"/>
                  <a:gd name="connsiteX24" fmla="*/ 245459 w 4905133"/>
                  <a:gd name="connsiteY24" fmla="*/ 137163 h 1161143"/>
                  <a:gd name="connsiteX25" fmla="*/ 215890 w 4905133"/>
                  <a:gd name="connsiteY25" fmla="*/ 101325 h 1161143"/>
                  <a:gd name="connsiteX26" fmla="*/ 122750 w 4905133"/>
                  <a:gd name="connsiteY26" fmla="*/ 24478 h 11611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4905133" h="1161143">
                    <a:moveTo>
                      <a:pt x="77654" y="0"/>
                    </a:moveTo>
                    <a:lnTo>
                      <a:pt x="123900" y="0"/>
                    </a:lnTo>
                    <a:cubicBezTo>
                      <a:pt x="466525" y="0"/>
                      <a:pt x="1014725" y="0"/>
                      <a:pt x="1891845" y="0"/>
                    </a:cubicBezTo>
                    <a:cubicBezTo>
                      <a:pt x="1891845" y="0"/>
                      <a:pt x="1891845" y="0"/>
                      <a:pt x="2186852" y="0"/>
                    </a:cubicBezTo>
                    <a:cubicBezTo>
                      <a:pt x="2186852" y="0"/>
                      <a:pt x="2186852" y="0"/>
                      <a:pt x="4525838" y="0"/>
                    </a:cubicBezTo>
                    <a:cubicBezTo>
                      <a:pt x="4736558" y="0"/>
                      <a:pt x="4905133" y="248816"/>
                      <a:pt x="4905133" y="580572"/>
                    </a:cubicBezTo>
                    <a:cubicBezTo>
                      <a:pt x="4905133" y="884681"/>
                      <a:pt x="4736558" y="1161143"/>
                      <a:pt x="4525838" y="1161143"/>
                    </a:cubicBezTo>
                    <a:cubicBezTo>
                      <a:pt x="4525838" y="1161143"/>
                      <a:pt x="4525838" y="1161143"/>
                      <a:pt x="2186852" y="1161143"/>
                    </a:cubicBezTo>
                    <a:cubicBezTo>
                      <a:pt x="2186852" y="1161143"/>
                      <a:pt x="2186852" y="1161143"/>
                      <a:pt x="1870773" y="1161143"/>
                    </a:cubicBezTo>
                    <a:cubicBezTo>
                      <a:pt x="1870773" y="1161143"/>
                      <a:pt x="1870773" y="1161143"/>
                      <a:pt x="303835" y="1161143"/>
                    </a:cubicBezTo>
                    <a:lnTo>
                      <a:pt x="0" y="1161143"/>
                    </a:lnTo>
                    <a:lnTo>
                      <a:pt x="0" y="1131131"/>
                    </a:lnTo>
                    <a:lnTo>
                      <a:pt x="15849" y="1126211"/>
                    </a:lnTo>
                    <a:cubicBezTo>
                      <a:pt x="53495" y="1110288"/>
                      <a:pt x="89270" y="1090806"/>
                      <a:pt x="122750" y="1068187"/>
                    </a:cubicBezTo>
                    <a:lnTo>
                      <a:pt x="176330" y="1023979"/>
                    </a:lnTo>
                    <a:lnTo>
                      <a:pt x="319643" y="1023979"/>
                    </a:lnTo>
                    <a:cubicBezTo>
                      <a:pt x="2041682" y="1023979"/>
                      <a:pt x="2041682" y="1023979"/>
                      <a:pt x="2041682" y="1023979"/>
                    </a:cubicBezTo>
                    <a:cubicBezTo>
                      <a:pt x="2324103" y="1023979"/>
                      <a:pt x="2324103" y="1023979"/>
                      <a:pt x="2324103" y="1023979"/>
                    </a:cubicBezTo>
                    <a:cubicBezTo>
                      <a:pt x="4414020" y="1023979"/>
                      <a:pt x="4414020" y="1023979"/>
                      <a:pt x="4414020" y="1023979"/>
                    </a:cubicBezTo>
                    <a:cubicBezTo>
                      <a:pt x="4602300" y="1023979"/>
                      <a:pt x="4752925" y="812832"/>
                      <a:pt x="4752925" y="580571"/>
                    </a:cubicBezTo>
                    <a:cubicBezTo>
                      <a:pt x="4752925" y="327195"/>
                      <a:pt x="4602300" y="137163"/>
                      <a:pt x="4414020" y="137163"/>
                    </a:cubicBezTo>
                    <a:cubicBezTo>
                      <a:pt x="2324103" y="137163"/>
                      <a:pt x="2324103" y="137163"/>
                      <a:pt x="2324103" y="137163"/>
                    </a:cubicBezTo>
                    <a:cubicBezTo>
                      <a:pt x="2060510" y="137163"/>
                      <a:pt x="2060510" y="137163"/>
                      <a:pt x="2060510" y="137163"/>
                    </a:cubicBezTo>
                    <a:cubicBezTo>
                      <a:pt x="1080861" y="137163"/>
                      <a:pt x="560423" y="137163"/>
                      <a:pt x="283940" y="137163"/>
                    </a:cubicBezTo>
                    <a:lnTo>
                      <a:pt x="245459" y="137163"/>
                    </a:lnTo>
                    <a:lnTo>
                      <a:pt x="215890" y="101325"/>
                    </a:lnTo>
                    <a:cubicBezTo>
                      <a:pt x="187419" y="72853"/>
                      <a:pt x="156231" y="47097"/>
                      <a:pt x="122750" y="24478"/>
                    </a:cubicBezTo>
                    <a:close/>
                  </a:path>
                </a:pathLst>
              </a:custGeom>
              <a:solidFill>
                <a:srgbClr val="E6E6E6"/>
              </a:solidFill>
              <a:ln>
                <a:solidFill>
                  <a:srgbClr val="ECECEC"/>
                </a:solidFill>
              </a:ln>
            </p:spPr>
            <p:txBody>
              <a:bodyPr vert="horz" wrap="square" lIns="91440" tIns="45720" rIns="91440" bIns="45720" numCol="1" anchor="t" anchorCtr="0" compatLnSpc="1">
                <a:noAutofit/>
              </a:bodyPr>
              <a:lstStyle/>
              <a:p>
                <a:endParaRPr lang="zh-CN" altLang="en-US" sz="1350">
                  <a:solidFill>
                    <a:prstClr val="black"/>
                  </a:solidFill>
                </a:endParaRPr>
              </a:p>
            </p:txBody>
          </p:sp>
          <p:sp>
            <p:nvSpPr>
              <p:cNvPr id="37" name="文本框 113"/>
              <p:cNvSpPr txBox="1"/>
              <p:nvPr/>
            </p:nvSpPr>
            <p:spPr>
              <a:xfrm>
                <a:off x="6513508" y="1639479"/>
                <a:ext cx="4185942" cy="703373"/>
              </a:xfrm>
              <a:prstGeom prst="rect">
                <a:avLst/>
              </a:prstGeom>
              <a:noFill/>
            </p:spPr>
            <p:txBody>
              <a:bodyPr wrap="square" rtlCol="0">
                <a:spAutoFit/>
              </a:bodyPr>
              <a:lstStyle>
                <a:defPPr>
                  <a:defRPr lang="zh-CN"/>
                </a:defPPr>
                <a:lvl1pPr algn="just">
                  <a:lnSpc>
                    <a:spcPct val="150000"/>
                  </a:lnSpc>
                  <a:defRPr sz="1200">
                    <a:solidFill>
                      <a:schemeClr val="bg1"/>
                    </a:solidFill>
                    <a:latin typeface="微软雅黑" panose="020B0503020204020204" charset="-122"/>
                    <a:ea typeface="微软雅黑" panose="020B0503020204020204" charset="-122"/>
                  </a:defRPr>
                </a:lvl1pPr>
              </a:lstStyle>
              <a:p>
                <a:r>
                  <a:rPr lang="en-US" altLang="zh-CN" sz="1600" dirty="0"/>
                  <a:t>I</a:t>
                </a:r>
                <a:r>
                  <a:rPr lang="zh-CN" altLang="en-US" sz="1600" dirty="0"/>
                  <a:t>dentify the opportunities and challenges that SAIs are facing in a big data world to provide recommendations to SAIs.</a:t>
                </a:r>
              </a:p>
            </p:txBody>
          </p:sp>
        </p:grpSp>
      </p:grpSp>
      <p:grpSp>
        <p:nvGrpSpPr>
          <p:cNvPr id="38" name="组合 37"/>
          <p:cNvGrpSpPr/>
          <p:nvPr/>
        </p:nvGrpSpPr>
        <p:grpSpPr>
          <a:xfrm>
            <a:off x="4332605" y="4608830"/>
            <a:ext cx="7801610" cy="1499235"/>
            <a:chOff x="6137935" y="4834896"/>
            <a:chExt cx="4905133" cy="1161143"/>
          </a:xfrm>
        </p:grpSpPr>
        <p:sp>
          <p:nvSpPr>
            <p:cNvPr id="39" name="Freeform 11"/>
            <p:cNvSpPr/>
            <p:nvPr/>
          </p:nvSpPr>
          <p:spPr bwMode="auto">
            <a:xfrm>
              <a:off x="6291099" y="4998766"/>
              <a:ext cx="4702170" cy="949544"/>
            </a:xfrm>
            <a:custGeom>
              <a:avLst/>
              <a:gdLst>
                <a:gd name="T0" fmla="*/ 237 w 255"/>
                <a:gd name="T1" fmla="*/ 0 h 42"/>
                <a:gd name="T2" fmla="*/ 126 w 255"/>
                <a:gd name="T3" fmla="*/ 0 h 42"/>
                <a:gd name="T4" fmla="*/ 112 w 255"/>
                <a:gd name="T5" fmla="*/ 0 h 42"/>
                <a:gd name="T6" fmla="*/ 1 w 255"/>
                <a:gd name="T7" fmla="*/ 0 h 42"/>
                <a:gd name="T8" fmla="*/ 12 w 255"/>
                <a:gd name="T9" fmla="*/ 21 h 42"/>
                <a:gd name="T10" fmla="*/ 0 w 255"/>
                <a:gd name="T11" fmla="*/ 42 h 42"/>
                <a:gd name="T12" fmla="*/ 111 w 255"/>
                <a:gd name="T13" fmla="*/ 42 h 42"/>
                <a:gd name="T14" fmla="*/ 126 w 255"/>
                <a:gd name="T15" fmla="*/ 42 h 42"/>
                <a:gd name="T16" fmla="*/ 237 w 255"/>
                <a:gd name="T17" fmla="*/ 42 h 42"/>
                <a:gd name="T18" fmla="*/ 255 w 255"/>
                <a:gd name="T19" fmla="*/ 21 h 42"/>
                <a:gd name="T20" fmla="*/ 237 w 255"/>
                <a:gd name="T21"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55" h="42">
                  <a:moveTo>
                    <a:pt x="237" y="0"/>
                  </a:moveTo>
                  <a:cubicBezTo>
                    <a:pt x="126" y="0"/>
                    <a:pt x="126" y="0"/>
                    <a:pt x="126" y="0"/>
                  </a:cubicBezTo>
                  <a:cubicBezTo>
                    <a:pt x="112" y="0"/>
                    <a:pt x="112" y="0"/>
                    <a:pt x="112" y="0"/>
                  </a:cubicBezTo>
                  <a:cubicBezTo>
                    <a:pt x="1" y="0"/>
                    <a:pt x="1" y="0"/>
                    <a:pt x="1" y="0"/>
                  </a:cubicBezTo>
                  <a:cubicBezTo>
                    <a:pt x="1" y="0"/>
                    <a:pt x="12" y="8"/>
                    <a:pt x="12" y="21"/>
                  </a:cubicBezTo>
                  <a:cubicBezTo>
                    <a:pt x="12" y="35"/>
                    <a:pt x="0" y="42"/>
                    <a:pt x="0" y="42"/>
                  </a:cubicBezTo>
                  <a:cubicBezTo>
                    <a:pt x="111" y="42"/>
                    <a:pt x="111" y="42"/>
                    <a:pt x="111" y="42"/>
                  </a:cubicBezTo>
                  <a:cubicBezTo>
                    <a:pt x="126" y="42"/>
                    <a:pt x="126" y="42"/>
                    <a:pt x="126" y="42"/>
                  </a:cubicBezTo>
                  <a:cubicBezTo>
                    <a:pt x="237" y="42"/>
                    <a:pt x="237" y="42"/>
                    <a:pt x="237" y="42"/>
                  </a:cubicBezTo>
                  <a:cubicBezTo>
                    <a:pt x="247" y="42"/>
                    <a:pt x="255" y="33"/>
                    <a:pt x="255" y="21"/>
                  </a:cubicBezTo>
                  <a:cubicBezTo>
                    <a:pt x="255" y="9"/>
                    <a:pt x="247" y="0"/>
                    <a:pt x="237" y="0"/>
                  </a:cubicBezTo>
                  <a:close/>
                </a:path>
              </a:pathLst>
            </a:custGeom>
            <a:solidFill>
              <a:schemeClr val="accent1"/>
            </a:solidFill>
            <a:ln>
              <a:solidFill>
                <a:schemeClr val="accent1"/>
              </a:solidFill>
            </a:ln>
            <a:effectLst>
              <a:innerShdw blurRad="558800" dist="127000" dir="13500000">
                <a:schemeClr val="accent1"/>
              </a:innerShdw>
            </a:effectLst>
          </p:spPr>
          <p:txBody>
            <a:bodyPr vert="horz" wrap="square" lIns="91440" tIns="45720" rIns="91440" bIns="45720" numCol="1" anchor="t" anchorCtr="0" compatLnSpc="1"/>
            <a:lstStyle/>
            <a:p>
              <a:endParaRPr lang="zh-CN" altLang="en-US" sz="1350">
                <a:solidFill>
                  <a:prstClr val="black"/>
                </a:solidFill>
              </a:endParaRPr>
            </a:p>
          </p:txBody>
        </p:sp>
        <p:grpSp>
          <p:nvGrpSpPr>
            <p:cNvPr id="40" name="组合 39"/>
            <p:cNvGrpSpPr/>
            <p:nvPr/>
          </p:nvGrpSpPr>
          <p:grpSpPr>
            <a:xfrm>
              <a:off x="6137935" y="4834896"/>
              <a:ext cx="4905133" cy="1161143"/>
              <a:chOff x="6137935" y="4834896"/>
              <a:chExt cx="4905133" cy="1161143"/>
            </a:xfrm>
          </p:grpSpPr>
          <p:sp>
            <p:nvSpPr>
              <p:cNvPr id="41" name="任意多边形 40"/>
              <p:cNvSpPr/>
              <p:nvPr/>
            </p:nvSpPr>
            <p:spPr bwMode="auto">
              <a:xfrm>
                <a:off x="6137935" y="4834896"/>
                <a:ext cx="4905133" cy="1161143"/>
              </a:xfrm>
              <a:custGeom>
                <a:avLst/>
                <a:gdLst>
                  <a:gd name="connsiteX0" fmla="*/ 77654 w 4905133"/>
                  <a:gd name="connsiteY0" fmla="*/ 0 h 1161143"/>
                  <a:gd name="connsiteX1" fmla="*/ 123900 w 4905133"/>
                  <a:gd name="connsiteY1" fmla="*/ 0 h 1161143"/>
                  <a:gd name="connsiteX2" fmla="*/ 1891845 w 4905133"/>
                  <a:gd name="connsiteY2" fmla="*/ 0 h 1161143"/>
                  <a:gd name="connsiteX3" fmla="*/ 2186852 w 4905133"/>
                  <a:gd name="connsiteY3" fmla="*/ 0 h 1161143"/>
                  <a:gd name="connsiteX4" fmla="*/ 4525838 w 4905133"/>
                  <a:gd name="connsiteY4" fmla="*/ 0 h 1161143"/>
                  <a:gd name="connsiteX5" fmla="*/ 4905133 w 4905133"/>
                  <a:gd name="connsiteY5" fmla="*/ 580572 h 1161143"/>
                  <a:gd name="connsiteX6" fmla="*/ 4525838 w 4905133"/>
                  <a:gd name="connsiteY6" fmla="*/ 1161143 h 1161143"/>
                  <a:gd name="connsiteX7" fmla="*/ 2186852 w 4905133"/>
                  <a:gd name="connsiteY7" fmla="*/ 1161143 h 1161143"/>
                  <a:gd name="connsiteX8" fmla="*/ 1870773 w 4905133"/>
                  <a:gd name="connsiteY8" fmla="*/ 1161143 h 1161143"/>
                  <a:gd name="connsiteX9" fmla="*/ 303835 w 4905133"/>
                  <a:gd name="connsiteY9" fmla="*/ 1161143 h 1161143"/>
                  <a:gd name="connsiteX10" fmla="*/ 0 w 4905133"/>
                  <a:gd name="connsiteY10" fmla="*/ 1161143 h 1161143"/>
                  <a:gd name="connsiteX11" fmla="*/ 0 w 4905133"/>
                  <a:gd name="connsiteY11" fmla="*/ 1131131 h 1161143"/>
                  <a:gd name="connsiteX12" fmla="*/ 15849 w 4905133"/>
                  <a:gd name="connsiteY12" fmla="*/ 1126211 h 1161143"/>
                  <a:gd name="connsiteX13" fmla="*/ 122750 w 4905133"/>
                  <a:gd name="connsiteY13" fmla="*/ 1068187 h 1161143"/>
                  <a:gd name="connsiteX14" fmla="*/ 176330 w 4905133"/>
                  <a:gd name="connsiteY14" fmla="*/ 1023979 h 1161143"/>
                  <a:gd name="connsiteX15" fmla="*/ 319643 w 4905133"/>
                  <a:gd name="connsiteY15" fmla="*/ 1023979 h 1161143"/>
                  <a:gd name="connsiteX16" fmla="*/ 2041682 w 4905133"/>
                  <a:gd name="connsiteY16" fmla="*/ 1023979 h 1161143"/>
                  <a:gd name="connsiteX17" fmla="*/ 2324103 w 4905133"/>
                  <a:gd name="connsiteY17" fmla="*/ 1023979 h 1161143"/>
                  <a:gd name="connsiteX18" fmla="*/ 4414020 w 4905133"/>
                  <a:gd name="connsiteY18" fmla="*/ 1023979 h 1161143"/>
                  <a:gd name="connsiteX19" fmla="*/ 4752925 w 4905133"/>
                  <a:gd name="connsiteY19" fmla="*/ 580571 h 1161143"/>
                  <a:gd name="connsiteX20" fmla="*/ 4414020 w 4905133"/>
                  <a:gd name="connsiteY20" fmla="*/ 137163 h 1161143"/>
                  <a:gd name="connsiteX21" fmla="*/ 2324103 w 4905133"/>
                  <a:gd name="connsiteY21" fmla="*/ 137163 h 1161143"/>
                  <a:gd name="connsiteX22" fmla="*/ 2060510 w 4905133"/>
                  <a:gd name="connsiteY22" fmla="*/ 137163 h 1161143"/>
                  <a:gd name="connsiteX23" fmla="*/ 283940 w 4905133"/>
                  <a:gd name="connsiteY23" fmla="*/ 137163 h 1161143"/>
                  <a:gd name="connsiteX24" fmla="*/ 245459 w 4905133"/>
                  <a:gd name="connsiteY24" fmla="*/ 137163 h 1161143"/>
                  <a:gd name="connsiteX25" fmla="*/ 215890 w 4905133"/>
                  <a:gd name="connsiteY25" fmla="*/ 101325 h 1161143"/>
                  <a:gd name="connsiteX26" fmla="*/ 122750 w 4905133"/>
                  <a:gd name="connsiteY26" fmla="*/ 24478 h 11611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4905133" h="1161143">
                    <a:moveTo>
                      <a:pt x="77654" y="0"/>
                    </a:moveTo>
                    <a:lnTo>
                      <a:pt x="123900" y="0"/>
                    </a:lnTo>
                    <a:cubicBezTo>
                      <a:pt x="466525" y="0"/>
                      <a:pt x="1014725" y="0"/>
                      <a:pt x="1891845" y="0"/>
                    </a:cubicBezTo>
                    <a:cubicBezTo>
                      <a:pt x="1891845" y="0"/>
                      <a:pt x="1891845" y="0"/>
                      <a:pt x="2186852" y="0"/>
                    </a:cubicBezTo>
                    <a:cubicBezTo>
                      <a:pt x="2186852" y="0"/>
                      <a:pt x="2186852" y="0"/>
                      <a:pt x="4525838" y="0"/>
                    </a:cubicBezTo>
                    <a:cubicBezTo>
                      <a:pt x="4736558" y="0"/>
                      <a:pt x="4905133" y="248816"/>
                      <a:pt x="4905133" y="580572"/>
                    </a:cubicBezTo>
                    <a:cubicBezTo>
                      <a:pt x="4905133" y="884681"/>
                      <a:pt x="4736558" y="1161143"/>
                      <a:pt x="4525838" y="1161143"/>
                    </a:cubicBezTo>
                    <a:cubicBezTo>
                      <a:pt x="4525838" y="1161143"/>
                      <a:pt x="4525838" y="1161143"/>
                      <a:pt x="2186852" y="1161143"/>
                    </a:cubicBezTo>
                    <a:cubicBezTo>
                      <a:pt x="2186852" y="1161143"/>
                      <a:pt x="2186852" y="1161143"/>
                      <a:pt x="1870773" y="1161143"/>
                    </a:cubicBezTo>
                    <a:cubicBezTo>
                      <a:pt x="1870773" y="1161143"/>
                      <a:pt x="1870773" y="1161143"/>
                      <a:pt x="303835" y="1161143"/>
                    </a:cubicBezTo>
                    <a:lnTo>
                      <a:pt x="0" y="1161143"/>
                    </a:lnTo>
                    <a:lnTo>
                      <a:pt x="0" y="1131131"/>
                    </a:lnTo>
                    <a:lnTo>
                      <a:pt x="15849" y="1126211"/>
                    </a:lnTo>
                    <a:cubicBezTo>
                      <a:pt x="53495" y="1110288"/>
                      <a:pt x="89270" y="1090806"/>
                      <a:pt x="122750" y="1068187"/>
                    </a:cubicBezTo>
                    <a:lnTo>
                      <a:pt x="176330" y="1023979"/>
                    </a:lnTo>
                    <a:lnTo>
                      <a:pt x="319643" y="1023979"/>
                    </a:lnTo>
                    <a:cubicBezTo>
                      <a:pt x="2041682" y="1023979"/>
                      <a:pt x="2041682" y="1023979"/>
                      <a:pt x="2041682" y="1023979"/>
                    </a:cubicBezTo>
                    <a:cubicBezTo>
                      <a:pt x="2324103" y="1023979"/>
                      <a:pt x="2324103" y="1023979"/>
                      <a:pt x="2324103" y="1023979"/>
                    </a:cubicBezTo>
                    <a:cubicBezTo>
                      <a:pt x="4414020" y="1023979"/>
                      <a:pt x="4414020" y="1023979"/>
                      <a:pt x="4414020" y="1023979"/>
                    </a:cubicBezTo>
                    <a:cubicBezTo>
                      <a:pt x="4602300" y="1023979"/>
                      <a:pt x="4752925" y="812832"/>
                      <a:pt x="4752925" y="580571"/>
                    </a:cubicBezTo>
                    <a:cubicBezTo>
                      <a:pt x="4752925" y="327195"/>
                      <a:pt x="4602300" y="137163"/>
                      <a:pt x="4414020" y="137163"/>
                    </a:cubicBezTo>
                    <a:cubicBezTo>
                      <a:pt x="2324103" y="137163"/>
                      <a:pt x="2324103" y="137163"/>
                      <a:pt x="2324103" y="137163"/>
                    </a:cubicBezTo>
                    <a:cubicBezTo>
                      <a:pt x="2060510" y="137163"/>
                      <a:pt x="2060510" y="137163"/>
                      <a:pt x="2060510" y="137163"/>
                    </a:cubicBezTo>
                    <a:cubicBezTo>
                      <a:pt x="1080861" y="137163"/>
                      <a:pt x="560423" y="137163"/>
                      <a:pt x="283940" y="137163"/>
                    </a:cubicBezTo>
                    <a:lnTo>
                      <a:pt x="245459" y="137163"/>
                    </a:lnTo>
                    <a:lnTo>
                      <a:pt x="215890" y="101325"/>
                    </a:lnTo>
                    <a:cubicBezTo>
                      <a:pt x="187419" y="72853"/>
                      <a:pt x="156231" y="47097"/>
                      <a:pt x="122750" y="24478"/>
                    </a:cubicBezTo>
                    <a:close/>
                  </a:path>
                </a:pathLst>
              </a:custGeom>
              <a:solidFill>
                <a:srgbClr val="E6E6E6"/>
              </a:solidFill>
              <a:ln>
                <a:solidFill>
                  <a:srgbClr val="ECECEC"/>
                </a:solidFill>
              </a:ln>
            </p:spPr>
            <p:txBody>
              <a:bodyPr vert="horz" wrap="square" lIns="91440" tIns="45720" rIns="91440" bIns="45720" numCol="1" anchor="t" anchorCtr="0" compatLnSpc="1">
                <a:noAutofit/>
              </a:bodyPr>
              <a:lstStyle/>
              <a:p>
                <a:endParaRPr lang="zh-CN" altLang="en-US" sz="1350">
                  <a:solidFill>
                    <a:prstClr val="black"/>
                  </a:solidFill>
                </a:endParaRPr>
              </a:p>
            </p:txBody>
          </p:sp>
          <p:sp>
            <p:nvSpPr>
              <p:cNvPr id="42" name="文本框 113"/>
              <p:cNvSpPr txBox="1"/>
              <p:nvPr/>
            </p:nvSpPr>
            <p:spPr>
              <a:xfrm>
                <a:off x="6519046" y="5101044"/>
                <a:ext cx="4188893" cy="609929"/>
              </a:xfrm>
              <a:prstGeom prst="rect">
                <a:avLst/>
              </a:prstGeom>
              <a:noFill/>
            </p:spPr>
            <p:txBody>
              <a:bodyPr wrap="square" rtlCol="0">
                <a:spAutoFit/>
              </a:bodyPr>
              <a:lstStyle>
                <a:defPPr>
                  <a:defRPr lang="zh-CN"/>
                </a:defPPr>
                <a:lvl1pPr algn="just">
                  <a:lnSpc>
                    <a:spcPct val="150000"/>
                  </a:lnSpc>
                  <a:defRPr sz="1200">
                    <a:solidFill>
                      <a:schemeClr val="bg1"/>
                    </a:solidFill>
                    <a:latin typeface="微软雅黑" panose="020B0503020204020204" charset="-122"/>
                    <a:ea typeface="微软雅黑" panose="020B0503020204020204" charset="-122"/>
                  </a:defRPr>
                </a:lvl1pPr>
              </a:lstStyle>
              <a:p>
                <a:r>
                  <a:rPr lang="zh-CN" altLang="en-US" sz="1600" dirty="0"/>
                  <a:t>Strengthen bilateral, regional cooperation among </a:t>
                </a:r>
                <a:r>
                  <a:rPr lang="en-US" altLang="zh-CN" sz="1600" dirty="0"/>
                  <a:t>INTOSAI Member</a:t>
                </a:r>
                <a:r>
                  <a:rPr lang="zh-CN" altLang="en-US" sz="1600" dirty="0"/>
                  <a:t>s in big data audit.</a:t>
                </a:r>
              </a:p>
            </p:txBody>
          </p:sp>
        </p:grpSp>
      </p:grpSp>
      <p:grpSp>
        <p:nvGrpSpPr>
          <p:cNvPr id="43" name="组合 42"/>
          <p:cNvGrpSpPr/>
          <p:nvPr/>
        </p:nvGrpSpPr>
        <p:grpSpPr>
          <a:xfrm>
            <a:off x="4301490" y="2959100"/>
            <a:ext cx="7762875" cy="1494155"/>
            <a:chOff x="6088831" y="3077090"/>
            <a:chExt cx="4905133" cy="1161143"/>
          </a:xfrm>
        </p:grpSpPr>
        <p:sp>
          <p:nvSpPr>
            <p:cNvPr id="44" name="Freeform 21"/>
            <p:cNvSpPr/>
            <p:nvPr/>
          </p:nvSpPr>
          <p:spPr bwMode="auto">
            <a:xfrm>
              <a:off x="6291052" y="3214254"/>
              <a:ext cx="4564019" cy="886816"/>
            </a:xfrm>
            <a:custGeom>
              <a:avLst/>
              <a:gdLst>
                <a:gd name="T0" fmla="*/ 237 w 255"/>
                <a:gd name="T1" fmla="*/ 0 h 42"/>
                <a:gd name="T2" fmla="*/ 126 w 255"/>
                <a:gd name="T3" fmla="*/ 0 h 42"/>
                <a:gd name="T4" fmla="*/ 112 w 255"/>
                <a:gd name="T5" fmla="*/ 0 h 42"/>
                <a:gd name="T6" fmla="*/ 1 w 255"/>
                <a:gd name="T7" fmla="*/ 0 h 42"/>
                <a:gd name="T8" fmla="*/ 12 w 255"/>
                <a:gd name="T9" fmla="*/ 21 h 42"/>
                <a:gd name="T10" fmla="*/ 0 w 255"/>
                <a:gd name="T11" fmla="*/ 42 h 42"/>
                <a:gd name="T12" fmla="*/ 111 w 255"/>
                <a:gd name="T13" fmla="*/ 42 h 42"/>
                <a:gd name="T14" fmla="*/ 126 w 255"/>
                <a:gd name="T15" fmla="*/ 42 h 42"/>
                <a:gd name="T16" fmla="*/ 237 w 255"/>
                <a:gd name="T17" fmla="*/ 42 h 42"/>
                <a:gd name="T18" fmla="*/ 255 w 255"/>
                <a:gd name="T19" fmla="*/ 21 h 42"/>
                <a:gd name="T20" fmla="*/ 237 w 255"/>
                <a:gd name="T21"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55" h="42">
                  <a:moveTo>
                    <a:pt x="237" y="0"/>
                  </a:moveTo>
                  <a:cubicBezTo>
                    <a:pt x="126" y="0"/>
                    <a:pt x="126" y="0"/>
                    <a:pt x="126" y="0"/>
                  </a:cubicBezTo>
                  <a:cubicBezTo>
                    <a:pt x="112" y="0"/>
                    <a:pt x="112" y="0"/>
                    <a:pt x="112" y="0"/>
                  </a:cubicBezTo>
                  <a:cubicBezTo>
                    <a:pt x="1" y="0"/>
                    <a:pt x="1" y="0"/>
                    <a:pt x="1" y="0"/>
                  </a:cubicBezTo>
                  <a:cubicBezTo>
                    <a:pt x="1" y="0"/>
                    <a:pt x="12" y="8"/>
                    <a:pt x="12" y="21"/>
                  </a:cubicBezTo>
                  <a:cubicBezTo>
                    <a:pt x="12" y="36"/>
                    <a:pt x="0" y="42"/>
                    <a:pt x="0" y="42"/>
                  </a:cubicBezTo>
                  <a:cubicBezTo>
                    <a:pt x="111" y="42"/>
                    <a:pt x="111" y="42"/>
                    <a:pt x="111" y="42"/>
                  </a:cubicBezTo>
                  <a:cubicBezTo>
                    <a:pt x="126" y="42"/>
                    <a:pt x="126" y="42"/>
                    <a:pt x="126" y="42"/>
                  </a:cubicBezTo>
                  <a:cubicBezTo>
                    <a:pt x="237" y="42"/>
                    <a:pt x="237" y="42"/>
                    <a:pt x="237" y="42"/>
                  </a:cubicBezTo>
                  <a:cubicBezTo>
                    <a:pt x="247" y="42"/>
                    <a:pt x="255" y="33"/>
                    <a:pt x="255" y="21"/>
                  </a:cubicBezTo>
                  <a:cubicBezTo>
                    <a:pt x="255" y="9"/>
                    <a:pt x="247" y="0"/>
                    <a:pt x="237" y="0"/>
                  </a:cubicBezTo>
                  <a:close/>
                </a:path>
              </a:pathLst>
            </a:custGeom>
            <a:solidFill>
              <a:schemeClr val="accent1"/>
            </a:solidFill>
            <a:ln>
              <a:noFill/>
            </a:ln>
            <a:effectLst>
              <a:innerShdw blurRad="558800" dist="127000" dir="13500000">
                <a:schemeClr val="accent1"/>
              </a:innerShdw>
            </a:effectLst>
          </p:spPr>
          <p:txBody>
            <a:bodyPr vert="horz" wrap="square" lIns="91440" tIns="45720" rIns="91440" bIns="45720" numCol="1" anchor="t" anchorCtr="0" compatLnSpc="1"/>
            <a:lstStyle/>
            <a:p>
              <a:endParaRPr lang="zh-CN" altLang="en-US" sz="1350">
                <a:solidFill>
                  <a:prstClr val="black"/>
                </a:solidFill>
              </a:endParaRPr>
            </a:p>
          </p:txBody>
        </p:sp>
        <p:grpSp>
          <p:nvGrpSpPr>
            <p:cNvPr id="45" name="组合 44"/>
            <p:cNvGrpSpPr/>
            <p:nvPr/>
          </p:nvGrpSpPr>
          <p:grpSpPr>
            <a:xfrm>
              <a:off x="6088831" y="3077090"/>
              <a:ext cx="4905133" cy="1161143"/>
              <a:chOff x="6088831" y="3077090"/>
              <a:chExt cx="4905133" cy="1161143"/>
            </a:xfrm>
          </p:grpSpPr>
          <p:sp>
            <p:nvSpPr>
              <p:cNvPr id="46" name="任意多边形 45"/>
              <p:cNvSpPr/>
              <p:nvPr/>
            </p:nvSpPr>
            <p:spPr bwMode="auto">
              <a:xfrm>
                <a:off x="6088831" y="3077090"/>
                <a:ext cx="4905133" cy="1161143"/>
              </a:xfrm>
              <a:custGeom>
                <a:avLst/>
                <a:gdLst>
                  <a:gd name="connsiteX0" fmla="*/ 77654 w 4905133"/>
                  <a:gd name="connsiteY0" fmla="*/ 0 h 1161143"/>
                  <a:gd name="connsiteX1" fmla="*/ 123900 w 4905133"/>
                  <a:gd name="connsiteY1" fmla="*/ 0 h 1161143"/>
                  <a:gd name="connsiteX2" fmla="*/ 1891845 w 4905133"/>
                  <a:gd name="connsiteY2" fmla="*/ 0 h 1161143"/>
                  <a:gd name="connsiteX3" fmla="*/ 2186852 w 4905133"/>
                  <a:gd name="connsiteY3" fmla="*/ 0 h 1161143"/>
                  <a:gd name="connsiteX4" fmla="*/ 4525838 w 4905133"/>
                  <a:gd name="connsiteY4" fmla="*/ 0 h 1161143"/>
                  <a:gd name="connsiteX5" fmla="*/ 4905133 w 4905133"/>
                  <a:gd name="connsiteY5" fmla="*/ 580572 h 1161143"/>
                  <a:gd name="connsiteX6" fmla="*/ 4525838 w 4905133"/>
                  <a:gd name="connsiteY6" fmla="*/ 1161143 h 1161143"/>
                  <a:gd name="connsiteX7" fmla="*/ 2186852 w 4905133"/>
                  <a:gd name="connsiteY7" fmla="*/ 1161143 h 1161143"/>
                  <a:gd name="connsiteX8" fmla="*/ 1870773 w 4905133"/>
                  <a:gd name="connsiteY8" fmla="*/ 1161143 h 1161143"/>
                  <a:gd name="connsiteX9" fmla="*/ 303835 w 4905133"/>
                  <a:gd name="connsiteY9" fmla="*/ 1161143 h 1161143"/>
                  <a:gd name="connsiteX10" fmla="*/ 0 w 4905133"/>
                  <a:gd name="connsiteY10" fmla="*/ 1161143 h 1161143"/>
                  <a:gd name="connsiteX11" fmla="*/ 0 w 4905133"/>
                  <a:gd name="connsiteY11" fmla="*/ 1131131 h 1161143"/>
                  <a:gd name="connsiteX12" fmla="*/ 15849 w 4905133"/>
                  <a:gd name="connsiteY12" fmla="*/ 1126211 h 1161143"/>
                  <a:gd name="connsiteX13" fmla="*/ 122750 w 4905133"/>
                  <a:gd name="connsiteY13" fmla="*/ 1068187 h 1161143"/>
                  <a:gd name="connsiteX14" fmla="*/ 176330 w 4905133"/>
                  <a:gd name="connsiteY14" fmla="*/ 1023979 h 1161143"/>
                  <a:gd name="connsiteX15" fmla="*/ 319643 w 4905133"/>
                  <a:gd name="connsiteY15" fmla="*/ 1023979 h 1161143"/>
                  <a:gd name="connsiteX16" fmla="*/ 2041682 w 4905133"/>
                  <a:gd name="connsiteY16" fmla="*/ 1023979 h 1161143"/>
                  <a:gd name="connsiteX17" fmla="*/ 2324103 w 4905133"/>
                  <a:gd name="connsiteY17" fmla="*/ 1023979 h 1161143"/>
                  <a:gd name="connsiteX18" fmla="*/ 4414020 w 4905133"/>
                  <a:gd name="connsiteY18" fmla="*/ 1023979 h 1161143"/>
                  <a:gd name="connsiteX19" fmla="*/ 4752925 w 4905133"/>
                  <a:gd name="connsiteY19" fmla="*/ 580571 h 1161143"/>
                  <a:gd name="connsiteX20" fmla="*/ 4414020 w 4905133"/>
                  <a:gd name="connsiteY20" fmla="*/ 137163 h 1161143"/>
                  <a:gd name="connsiteX21" fmla="*/ 2324103 w 4905133"/>
                  <a:gd name="connsiteY21" fmla="*/ 137163 h 1161143"/>
                  <a:gd name="connsiteX22" fmla="*/ 2060510 w 4905133"/>
                  <a:gd name="connsiteY22" fmla="*/ 137163 h 1161143"/>
                  <a:gd name="connsiteX23" fmla="*/ 283940 w 4905133"/>
                  <a:gd name="connsiteY23" fmla="*/ 137163 h 1161143"/>
                  <a:gd name="connsiteX24" fmla="*/ 245459 w 4905133"/>
                  <a:gd name="connsiteY24" fmla="*/ 137163 h 1161143"/>
                  <a:gd name="connsiteX25" fmla="*/ 215890 w 4905133"/>
                  <a:gd name="connsiteY25" fmla="*/ 101325 h 1161143"/>
                  <a:gd name="connsiteX26" fmla="*/ 122750 w 4905133"/>
                  <a:gd name="connsiteY26" fmla="*/ 24478 h 11611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4905133" h="1161143">
                    <a:moveTo>
                      <a:pt x="77654" y="0"/>
                    </a:moveTo>
                    <a:lnTo>
                      <a:pt x="123900" y="0"/>
                    </a:lnTo>
                    <a:cubicBezTo>
                      <a:pt x="466525" y="0"/>
                      <a:pt x="1014725" y="0"/>
                      <a:pt x="1891845" y="0"/>
                    </a:cubicBezTo>
                    <a:cubicBezTo>
                      <a:pt x="1891845" y="0"/>
                      <a:pt x="1891845" y="0"/>
                      <a:pt x="2186852" y="0"/>
                    </a:cubicBezTo>
                    <a:cubicBezTo>
                      <a:pt x="2186852" y="0"/>
                      <a:pt x="2186852" y="0"/>
                      <a:pt x="4525838" y="0"/>
                    </a:cubicBezTo>
                    <a:cubicBezTo>
                      <a:pt x="4736558" y="0"/>
                      <a:pt x="4905133" y="248816"/>
                      <a:pt x="4905133" y="580572"/>
                    </a:cubicBezTo>
                    <a:cubicBezTo>
                      <a:pt x="4905133" y="884681"/>
                      <a:pt x="4736558" y="1161143"/>
                      <a:pt x="4525838" y="1161143"/>
                    </a:cubicBezTo>
                    <a:cubicBezTo>
                      <a:pt x="4525838" y="1161143"/>
                      <a:pt x="4525838" y="1161143"/>
                      <a:pt x="2186852" y="1161143"/>
                    </a:cubicBezTo>
                    <a:cubicBezTo>
                      <a:pt x="2186852" y="1161143"/>
                      <a:pt x="2186852" y="1161143"/>
                      <a:pt x="1870773" y="1161143"/>
                    </a:cubicBezTo>
                    <a:cubicBezTo>
                      <a:pt x="1870773" y="1161143"/>
                      <a:pt x="1870773" y="1161143"/>
                      <a:pt x="303835" y="1161143"/>
                    </a:cubicBezTo>
                    <a:lnTo>
                      <a:pt x="0" y="1161143"/>
                    </a:lnTo>
                    <a:lnTo>
                      <a:pt x="0" y="1131131"/>
                    </a:lnTo>
                    <a:lnTo>
                      <a:pt x="15849" y="1126211"/>
                    </a:lnTo>
                    <a:cubicBezTo>
                      <a:pt x="53495" y="1110288"/>
                      <a:pt x="89270" y="1090806"/>
                      <a:pt x="122750" y="1068187"/>
                    </a:cubicBezTo>
                    <a:lnTo>
                      <a:pt x="176330" y="1023979"/>
                    </a:lnTo>
                    <a:lnTo>
                      <a:pt x="319643" y="1023979"/>
                    </a:lnTo>
                    <a:cubicBezTo>
                      <a:pt x="2041682" y="1023979"/>
                      <a:pt x="2041682" y="1023979"/>
                      <a:pt x="2041682" y="1023979"/>
                    </a:cubicBezTo>
                    <a:cubicBezTo>
                      <a:pt x="2324103" y="1023979"/>
                      <a:pt x="2324103" y="1023979"/>
                      <a:pt x="2324103" y="1023979"/>
                    </a:cubicBezTo>
                    <a:cubicBezTo>
                      <a:pt x="4414020" y="1023979"/>
                      <a:pt x="4414020" y="1023979"/>
                      <a:pt x="4414020" y="1023979"/>
                    </a:cubicBezTo>
                    <a:cubicBezTo>
                      <a:pt x="4602300" y="1023979"/>
                      <a:pt x="4752925" y="812832"/>
                      <a:pt x="4752925" y="580571"/>
                    </a:cubicBezTo>
                    <a:cubicBezTo>
                      <a:pt x="4752925" y="327195"/>
                      <a:pt x="4602300" y="137163"/>
                      <a:pt x="4414020" y="137163"/>
                    </a:cubicBezTo>
                    <a:cubicBezTo>
                      <a:pt x="2324103" y="137163"/>
                      <a:pt x="2324103" y="137163"/>
                      <a:pt x="2324103" y="137163"/>
                    </a:cubicBezTo>
                    <a:cubicBezTo>
                      <a:pt x="2060510" y="137163"/>
                      <a:pt x="2060510" y="137163"/>
                      <a:pt x="2060510" y="137163"/>
                    </a:cubicBezTo>
                    <a:cubicBezTo>
                      <a:pt x="1080861" y="137163"/>
                      <a:pt x="560423" y="137163"/>
                      <a:pt x="283940" y="137163"/>
                    </a:cubicBezTo>
                    <a:lnTo>
                      <a:pt x="245459" y="137163"/>
                    </a:lnTo>
                    <a:lnTo>
                      <a:pt x="215890" y="101325"/>
                    </a:lnTo>
                    <a:cubicBezTo>
                      <a:pt x="187419" y="72853"/>
                      <a:pt x="156231" y="47097"/>
                      <a:pt x="122750" y="24478"/>
                    </a:cubicBezTo>
                    <a:close/>
                  </a:path>
                </a:pathLst>
              </a:custGeom>
              <a:solidFill>
                <a:srgbClr val="E6E6E6"/>
              </a:solidFill>
              <a:ln>
                <a:solidFill>
                  <a:srgbClr val="ECECEC"/>
                </a:solidFill>
              </a:ln>
            </p:spPr>
            <p:txBody>
              <a:bodyPr vert="horz" wrap="square" lIns="91440" tIns="45720" rIns="91440" bIns="45720" numCol="1" anchor="t" anchorCtr="0" compatLnSpc="1">
                <a:noAutofit/>
              </a:bodyPr>
              <a:lstStyle/>
              <a:p>
                <a:endParaRPr lang="zh-CN" altLang="en-US" sz="1350">
                  <a:solidFill>
                    <a:prstClr val="black"/>
                  </a:solidFill>
                </a:endParaRPr>
              </a:p>
            </p:txBody>
          </p:sp>
          <p:sp>
            <p:nvSpPr>
              <p:cNvPr id="47" name="文本框 113"/>
              <p:cNvSpPr txBox="1"/>
              <p:nvPr/>
            </p:nvSpPr>
            <p:spPr>
              <a:xfrm>
                <a:off x="6457051" y="3161968"/>
                <a:ext cx="4332461" cy="899019"/>
              </a:xfrm>
              <a:prstGeom prst="rect">
                <a:avLst/>
              </a:prstGeom>
              <a:noFill/>
            </p:spPr>
            <p:txBody>
              <a:bodyPr wrap="square" rtlCol="0">
                <a:spAutoFit/>
              </a:bodyPr>
              <a:lstStyle/>
              <a:p>
                <a:pPr algn="just">
                  <a:lnSpc>
                    <a:spcPct val="150000"/>
                  </a:lnSpc>
                </a:pPr>
                <a:r>
                  <a:rPr lang="zh-CN" altLang="en-US" sz="1600" dirty="0">
                    <a:solidFill>
                      <a:schemeClr val="bg1"/>
                    </a:solidFill>
                    <a:latin typeface="微软雅黑" panose="020B0503020204020204" charset="-122"/>
                    <a:ea typeface="微软雅黑" panose="020B0503020204020204" charset="-122"/>
                  </a:rPr>
                  <a:t>Summarize the know-how, experience and good practices concerning big data audit, and develop guidelines</a:t>
                </a:r>
                <a:r>
                  <a:rPr lang="en-US" altLang="zh-CN" sz="1600" dirty="0">
                    <a:solidFill>
                      <a:schemeClr val="bg1"/>
                    </a:solidFill>
                    <a:latin typeface="微软雅黑" panose="020B0503020204020204" charset="-122"/>
                    <a:ea typeface="微软雅黑" panose="020B0503020204020204" charset="-122"/>
                  </a:rPr>
                  <a:t>, </a:t>
                </a:r>
                <a:r>
                  <a:rPr lang="zh-CN" altLang="en-US" sz="1600" dirty="0">
                    <a:solidFill>
                      <a:schemeClr val="bg1"/>
                    </a:solidFill>
                    <a:latin typeface="微软雅黑" panose="020B0503020204020204" charset="-122"/>
                    <a:ea typeface="微软雅黑" panose="020B0503020204020204" charset="-122"/>
                  </a:rPr>
                  <a:t>research reports, to share knowledge and help SAIs </a:t>
                </a:r>
                <a:r>
                  <a:rPr lang="en-US" altLang="zh-CN" sz="1600" dirty="0">
                    <a:solidFill>
                      <a:schemeClr val="bg1"/>
                    </a:solidFill>
                    <a:latin typeface="微软雅黑" panose="020B0503020204020204" charset="-122"/>
                    <a:ea typeface="微软雅黑" panose="020B0503020204020204" charset="-122"/>
                  </a:rPr>
                  <a:t>to </a:t>
                </a:r>
                <a:r>
                  <a:rPr lang="zh-CN" altLang="en-US" sz="1600" dirty="0">
                    <a:solidFill>
                      <a:schemeClr val="bg1"/>
                    </a:solidFill>
                    <a:latin typeface="微软雅黑" panose="020B0503020204020204" charset="-122"/>
                    <a:ea typeface="微软雅黑" panose="020B0503020204020204" charset="-122"/>
                  </a:rPr>
                  <a:t>boost relevant capacities.</a:t>
                </a:r>
              </a:p>
            </p:txBody>
          </p:sp>
        </p:grpSp>
      </p:grpSp>
      <p:grpSp>
        <p:nvGrpSpPr>
          <p:cNvPr id="48" name="组合 47"/>
          <p:cNvGrpSpPr/>
          <p:nvPr/>
        </p:nvGrpSpPr>
        <p:grpSpPr>
          <a:xfrm>
            <a:off x="560705" y="1814830"/>
            <a:ext cx="2388235" cy="840740"/>
            <a:chOff x="1414686" y="1817209"/>
            <a:chExt cx="2962555" cy="841092"/>
          </a:xfrm>
        </p:grpSpPr>
        <p:sp>
          <p:nvSpPr>
            <p:cNvPr id="49" name="圆角矩形 8"/>
            <p:cNvSpPr/>
            <p:nvPr/>
          </p:nvSpPr>
          <p:spPr>
            <a:xfrm>
              <a:off x="1416235" y="1971556"/>
              <a:ext cx="2560971" cy="686745"/>
            </a:xfrm>
            <a:custGeom>
              <a:avLst/>
              <a:gdLst>
                <a:gd name="connsiteX0" fmla="*/ 0 w 4267033"/>
                <a:gd name="connsiteY0" fmla="*/ 578410 h 1588167"/>
                <a:gd name="connsiteX1" fmla="*/ 578410 w 4267033"/>
                <a:gd name="connsiteY1" fmla="*/ 0 h 1588167"/>
                <a:gd name="connsiteX2" fmla="*/ 3688623 w 4267033"/>
                <a:gd name="connsiteY2" fmla="*/ 0 h 1588167"/>
                <a:gd name="connsiteX3" fmla="*/ 4267033 w 4267033"/>
                <a:gd name="connsiteY3" fmla="*/ 578410 h 1588167"/>
                <a:gd name="connsiteX4" fmla="*/ 4267033 w 4267033"/>
                <a:gd name="connsiteY4" fmla="*/ 1009757 h 1588167"/>
                <a:gd name="connsiteX5" fmla="*/ 3688623 w 4267033"/>
                <a:gd name="connsiteY5" fmla="*/ 1588167 h 1588167"/>
                <a:gd name="connsiteX6" fmla="*/ 578410 w 4267033"/>
                <a:gd name="connsiteY6" fmla="*/ 1588167 h 1588167"/>
                <a:gd name="connsiteX7" fmla="*/ 0 w 4267033"/>
                <a:gd name="connsiteY7" fmla="*/ 1009757 h 1588167"/>
                <a:gd name="connsiteX8" fmla="*/ 0 w 4267033"/>
                <a:gd name="connsiteY8" fmla="*/ 578410 h 1588167"/>
                <a:gd name="connsiteX0-1" fmla="*/ 0 w 4267033"/>
                <a:gd name="connsiteY0-2" fmla="*/ 578410 h 1588167"/>
                <a:gd name="connsiteX1-3" fmla="*/ 578410 w 4267033"/>
                <a:gd name="connsiteY1-4" fmla="*/ 0 h 1588167"/>
                <a:gd name="connsiteX2-5" fmla="*/ 4267033 w 4267033"/>
                <a:gd name="connsiteY2-6" fmla="*/ 578410 h 1588167"/>
                <a:gd name="connsiteX3-7" fmla="*/ 4267033 w 4267033"/>
                <a:gd name="connsiteY3-8" fmla="*/ 1009757 h 1588167"/>
                <a:gd name="connsiteX4-9" fmla="*/ 3688623 w 4267033"/>
                <a:gd name="connsiteY4-10" fmla="*/ 1588167 h 1588167"/>
                <a:gd name="connsiteX5-11" fmla="*/ 578410 w 4267033"/>
                <a:gd name="connsiteY5-12" fmla="*/ 1588167 h 1588167"/>
                <a:gd name="connsiteX6-13" fmla="*/ 0 w 4267033"/>
                <a:gd name="connsiteY6-14" fmla="*/ 1009757 h 1588167"/>
                <a:gd name="connsiteX7-15" fmla="*/ 0 w 4267033"/>
                <a:gd name="connsiteY7-16" fmla="*/ 578410 h 1588167"/>
                <a:gd name="connsiteX0-17" fmla="*/ 0 w 4267033"/>
                <a:gd name="connsiteY0-18" fmla="*/ 578410 h 1588167"/>
                <a:gd name="connsiteX1-19" fmla="*/ 578410 w 4267033"/>
                <a:gd name="connsiteY1-20" fmla="*/ 0 h 1588167"/>
                <a:gd name="connsiteX2-21" fmla="*/ 4267033 w 4267033"/>
                <a:gd name="connsiteY2-22" fmla="*/ 1009757 h 1588167"/>
                <a:gd name="connsiteX3-23" fmla="*/ 3688623 w 4267033"/>
                <a:gd name="connsiteY3-24" fmla="*/ 1588167 h 1588167"/>
                <a:gd name="connsiteX4-25" fmla="*/ 578410 w 4267033"/>
                <a:gd name="connsiteY4-26" fmla="*/ 1588167 h 1588167"/>
                <a:gd name="connsiteX5-27" fmla="*/ 0 w 4267033"/>
                <a:gd name="connsiteY5-28" fmla="*/ 1009757 h 1588167"/>
                <a:gd name="connsiteX6-29" fmla="*/ 0 w 4267033"/>
                <a:gd name="connsiteY6-30" fmla="*/ 578410 h 1588167"/>
                <a:gd name="connsiteX0-31" fmla="*/ 0 w 3688623"/>
                <a:gd name="connsiteY0-32" fmla="*/ 578410 h 1588167"/>
                <a:gd name="connsiteX1-33" fmla="*/ 578410 w 3688623"/>
                <a:gd name="connsiteY1-34" fmla="*/ 0 h 1588167"/>
                <a:gd name="connsiteX2-35" fmla="*/ 3688623 w 3688623"/>
                <a:gd name="connsiteY2-36" fmla="*/ 1588167 h 1588167"/>
                <a:gd name="connsiteX3-37" fmla="*/ 578410 w 3688623"/>
                <a:gd name="connsiteY3-38" fmla="*/ 1588167 h 1588167"/>
                <a:gd name="connsiteX4-39" fmla="*/ 0 w 3688623"/>
                <a:gd name="connsiteY4-40" fmla="*/ 1009757 h 1588167"/>
                <a:gd name="connsiteX5-41" fmla="*/ 0 w 3688623"/>
                <a:gd name="connsiteY5-42" fmla="*/ 578410 h 1588167"/>
                <a:gd name="connsiteX0-43" fmla="*/ 0 w 3688623"/>
                <a:gd name="connsiteY0-44" fmla="*/ 660887 h 1670644"/>
                <a:gd name="connsiteX1-45" fmla="*/ 140088 w 3688623"/>
                <a:gd name="connsiteY1-46" fmla="*/ 271237 h 1670644"/>
                <a:gd name="connsiteX2-47" fmla="*/ 578410 w 3688623"/>
                <a:gd name="connsiteY2-48" fmla="*/ 82477 h 1670644"/>
                <a:gd name="connsiteX3-49" fmla="*/ 3688623 w 3688623"/>
                <a:gd name="connsiteY3-50" fmla="*/ 1670644 h 1670644"/>
                <a:gd name="connsiteX4-51" fmla="*/ 578410 w 3688623"/>
                <a:gd name="connsiteY4-52" fmla="*/ 1670644 h 1670644"/>
                <a:gd name="connsiteX5-53" fmla="*/ 0 w 3688623"/>
                <a:gd name="connsiteY5-54" fmla="*/ 1092234 h 1670644"/>
                <a:gd name="connsiteX6-55" fmla="*/ 0 w 3688623"/>
                <a:gd name="connsiteY6-56" fmla="*/ 660887 h 1670644"/>
                <a:gd name="connsiteX0-57" fmla="*/ 0 w 3688623"/>
                <a:gd name="connsiteY0-58" fmla="*/ 646577 h 1656334"/>
                <a:gd name="connsiteX1-59" fmla="*/ 140088 w 3688623"/>
                <a:gd name="connsiteY1-60" fmla="*/ 256927 h 1656334"/>
                <a:gd name="connsiteX2-61" fmla="*/ 578410 w 3688623"/>
                <a:gd name="connsiteY2-62" fmla="*/ 68167 h 1656334"/>
                <a:gd name="connsiteX3-63" fmla="*/ 3688623 w 3688623"/>
                <a:gd name="connsiteY3-64" fmla="*/ 1656334 h 1656334"/>
                <a:gd name="connsiteX4-65" fmla="*/ 578410 w 3688623"/>
                <a:gd name="connsiteY4-66" fmla="*/ 1656334 h 1656334"/>
                <a:gd name="connsiteX5-67" fmla="*/ 0 w 3688623"/>
                <a:gd name="connsiteY5-68" fmla="*/ 1077924 h 1656334"/>
                <a:gd name="connsiteX6-69" fmla="*/ 0 w 3688623"/>
                <a:gd name="connsiteY6-70" fmla="*/ 646577 h 1656334"/>
                <a:gd name="connsiteX0-71" fmla="*/ 0 w 3688623"/>
                <a:gd name="connsiteY0-72" fmla="*/ 389650 h 1399407"/>
                <a:gd name="connsiteX1-73" fmla="*/ 140088 w 3688623"/>
                <a:gd name="connsiteY1-74" fmla="*/ 0 h 1399407"/>
                <a:gd name="connsiteX2-75" fmla="*/ 3688623 w 3688623"/>
                <a:gd name="connsiteY2-76" fmla="*/ 1399407 h 1399407"/>
                <a:gd name="connsiteX3-77" fmla="*/ 578410 w 3688623"/>
                <a:gd name="connsiteY3-78" fmla="*/ 1399407 h 1399407"/>
                <a:gd name="connsiteX4-79" fmla="*/ 0 w 3688623"/>
                <a:gd name="connsiteY4-80" fmla="*/ 820997 h 1399407"/>
                <a:gd name="connsiteX5-81" fmla="*/ 0 w 3688623"/>
                <a:gd name="connsiteY5-82" fmla="*/ 389650 h 1399407"/>
                <a:gd name="connsiteX0-83" fmla="*/ 0 w 3688623"/>
                <a:gd name="connsiteY0-84" fmla="*/ 389650 h 1399407"/>
                <a:gd name="connsiteX1-85" fmla="*/ 140088 w 3688623"/>
                <a:gd name="connsiteY1-86" fmla="*/ 0 h 1399407"/>
                <a:gd name="connsiteX2-87" fmla="*/ 3688623 w 3688623"/>
                <a:gd name="connsiteY2-88" fmla="*/ 1399407 h 1399407"/>
                <a:gd name="connsiteX3-89" fmla="*/ 578410 w 3688623"/>
                <a:gd name="connsiteY3-90" fmla="*/ 1399407 h 1399407"/>
                <a:gd name="connsiteX4-91" fmla="*/ 0 w 3688623"/>
                <a:gd name="connsiteY4-92" fmla="*/ 820997 h 1399407"/>
                <a:gd name="connsiteX5-93" fmla="*/ 0 w 3688623"/>
                <a:gd name="connsiteY5-94" fmla="*/ 389650 h 1399407"/>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3688623" h="1399407">
                  <a:moveTo>
                    <a:pt x="0" y="389650"/>
                  </a:moveTo>
                  <a:cubicBezTo>
                    <a:pt x="23348" y="252817"/>
                    <a:pt x="43686" y="96402"/>
                    <a:pt x="140088" y="0"/>
                  </a:cubicBezTo>
                  <a:cubicBezTo>
                    <a:pt x="841944" y="255379"/>
                    <a:pt x="3615569" y="1166173"/>
                    <a:pt x="3688623" y="1399407"/>
                  </a:cubicBezTo>
                  <a:lnTo>
                    <a:pt x="578410" y="1399407"/>
                  </a:lnTo>
                  <a:cubicBezTo>
                    <a:pt x="258963" y="1399407"/>
                    <a:pt x="0" y="1140444"/>
                    <a:pt x="0" y="820997"/>
                  </a:cubicBezTo>
                  <a:lnTo>
                    <a:pt x="0" y="389650"/>
                  </a:lnTo>
                  <a:close/>
                </a:path>
              </a:pathLst>
            </a:custGeom>
            <a:solidFill>
              <a:srgbClr val="FDFCFE"/>
            </a:solidFill>
            <a:ln>
              <a:noFill/>
            </a:ln>
            <a:effectLst>
              <a:outerShdw blurRad="152400" dist="76200" dir="8400000" algn="tr"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endParaRPr>
            </a:p>
          </p:txBody>
        </p:sp>
        <p:sp>
          <p:nvSpPr>
            <p:cNvPr id="50" name="圆角矩形 49"/>
            <p:cNvSpPr/>
            <p:nvPr/>
          </p:nvSpPr>
          <p:spPr>
            <a:xfrm>
              <a:off x="1414686" y="1817209"/>
              <a:ext cx="2962555" cy="779377"/>
            </a:xfrm>
            <a:prstGeom prst="roundRect">
              <a:avLst>
                <a:gd name="adj" fmla="val 36420"/>
              </a:avLst>
            </a:prstGeom>
            <a:solidFill>
              <a:srgbClr val="FDFCF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endParaRPr>
            </a:p>
          </p:txBody>
        </p:sp>
        <p:sp>
          <p:nvSpPr>
            <p:cNvPr id="51" name="圆角矩形 50"/>
            <p:cNvSpPr/>
            <p:nvPr/>
          </p:nvSpPr>
          <p:spPr>
            <a:xfrm>
              <a:off x="1503730" y="1901943"/>
              <a:ext cx="2784465" cy="673333"/>
            </a:xfrm>
            <a:prstGeom prst="roundRect">
              <a:avLst>
                <a:gd name="adj" fmla="val 36420"/>
              </a:avLst>
            </a:prstGeom>
            <a:solidFill>
              <a:schemeClr val="accent1"/>
            </a:solidFill>
            <a:ln w="19050">
              <a:solidFill>
                <a:schemeClr val="accent1"/>
              </a:solidFill>
            </a:ln>
            <a:effectLst>
              <a:innerShdw blurRad="88900">
                <a:srgbClr val="D28008"/>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endParaRPr>
            </a:p>
          </p:txBody>
        </p:sp>
        <p:sp>
          <p:nvSpPr>
            <p:cNvPr id="52" name="文本框 268"/>
            <p:cNvSpPr txBox="1"/>
            <p:nvPr/>
          </p:nvSpPr>
          <p:spPr>
            <a:xfrm>
              <a:off x="1675622" y="1923854"/>
              <a:ext cx="1884768" cy="651148"/>
            </a:xfrm>
            <a:prstGeom prst="rect">
              <a:avLst/>
            </a:prstGeom>
            <a:noFill/>
          </p:spPr>
          <p:txBody>
            <a:bodyPr wrap="square" rtlCol="0">
              <a:spAutoFit/>
            </a:bodyPr>
            <a:lstStyle/>
            <a:p>
              <a:pPr algn="ctr">
                <a:lnSpc>
                  <a:spcPct val="130000"/>
                </a:lnSpc>
              </a:pPr>
              <a:r>
                <a:rPr lang="en-US" altLang="zh-CN" sz="2800" dirty="0">
                  <a:solidFill>
                    <a:prstClr val="white"/>
                  </a:solidFill>
                  <a:ea typeface="微软雅黑" panose="020B0503020204020204" charset="-122"/>
                </a:rPr>
                <a:t>Goal</a:t>
              </a:r>
            </a:p>
          </p:txBody>
        </p:sp>
      </p:grpSp>
      <p:grpSp>
        <p:nvGrpSpPr>
          <p:cNvPr id="53" name="组合 52"/>
          <p:cNvGrpSpPr/>
          <p:nvPr/>
        </p:nvGrpSpPr>
        <p:grpSpPr>
          <a:xfrm>
            <a:off x="528320" y="3370580"/>
            <a:ext cx="2420620" cy="840740"/>
            <a:chOff x="1414686" y="3290814"/>
            <a:chExt cx="2962554" cy="841093"/>
          </a:xfrm>
        </p:grpSpPr>
        <p:sp>
          <p:nvSpPr>
            <p:cNvPr id="54" name="圆角矩形 8"/>
            <p:cNvSpPr/>
            <p:nvPr/>
          </p:nvSpPr>
          <p:spPr>
            <a:xfrm>
              <a:off x="1416235" y="3445162"/>
              <a:ext cx="2560970" cy="686745"/>
            </a:xfrm>
            <a:custGeom>
              <a:avLst/>
              <a:gdLst>
                <a:gd name="connsiteX0" fmla="*/ 0 w 4267033"/>
                <a:gd name="connsiteY0" fmla="*/ 578410 h 1588167"/>
                <a:gd name="connsiteX1" fmla="*/ 578410 w 4267033"/>
                <a:gd name="connsiteY1" fmla="*/ 0 h 1588167"/>
                <a:gd name="connsiteX2" fmla="*/ 3688623 w 4267033"/>
                <a:gd name="connsiteY2" fmla="*/ 0 h 1588167"/>
                <a:gd name="connsiteX3" fmla="*/ 4267033 w 4267033"/>
                <a:gd name="connsiteY3" fmla="*/ 578410 h 1588167"/>
                <a:gd name="connsiteX4" fmla="*/ 4267033 w 4267033"/>
                <a:gd name="connsiteY4" fmla="*/ 1009757 h 1588167"/>
                <a:gd name="connsiteX5" fmla="*/ 3688623 w 4267033"/>
                <a:gd name="connsiteY5" fmla="*/ 1588167 h 1588167"/>
                <a:gd name="connsiteX6" fmla="*/ 578410 w 4267033"/>
                <a:gd name="connsiteY6" fmla="*/ 1588167 h 1588167"/>
                <a:gd name="connsiteX7" fmla="*/ 0 w 4267033"/>
                <a:gd name="connsiteY7" fmla="*/ 1009757 h 1588167"/>
                <a:gd name="connsiteX8" fmla="*/ 0 w 4267033"/>
                <a:gd name="connsiteY8" fmla="*/ 578410 h 1588167"/>
                <a:gd name="connsiteX0-1" fmla="*/ 0 w 4267033"/>
                <a:gd name="connsiteY0-2" fmla="*/ 578410 h 1588167"/>
                <a:gd name="connsiteX1-3" fmla="*/ 578410 w 4267033"/>
                <a:gd name="connsiteY1-4" fmla="*/ 0 h 1588167"/>
                <a:gd name="connsiteX2-5" fmla="*/ 4267033 w 4267033"/>
                <a:gd name="connsiteY2-6" fmla="*/ 578410 h 1588167"/>
                <a:gd name="connsiteX3-7" fmla="*/ 4267033 w 4267033"/>
                <a:gd name="connsiteY3-8" fmla="*/ 1009757 h 1588167"/>
                <a:gd name="connsiteX4-9" fmla="*/ 3688623 w 4267033"/>
                <a:gd name="connsiteY4-10" fmla="*/ 1588167 h 1588167"/>
                <a:gd name="connsiteX5-11" fmla="*/ 578410 w 4267033"/>
                <a:gd name="connsiteY5-12" fmla="*/ 1588167 h 1588167"/>
                <a:gd name="connsiteX6-13" fmla="*/ 0 w 4267033"/>
                <a:gd name="connsiteY6-14" fmla="*/ 1009757 h 1588167"/>
                <a:gd name="connsiteX7-15" fmla="*/ 0 w 4267033"/>
                <a:gd name="connsiteY7-16" fmla="*/ 578410 h 1588167"/>
                <a:gd name="connsiteX0-17" fmla="*/ 0 w 4267033"/>
                <a:gd name="connsiteY0-18" fmla="*/ 578410 h 1588167"/>
                <a:gd name="connsiteX1-19" fmla="*/ 578410 w 4267033"/>
                <a:gd name="connsiteY1-20" fmla="*/ 0 h 1588167"/>
                <a:gd name="connsiteX2-21" fmla="*/ 4267033 w 4267033"/>
                <a:gd name="connsiteY2-22" fmla="*/ 1009757 h 1588167"/>
                <a:gd name="connsiteX3-23" fmla="*/ 3688623 w 4267033"/>
                <a:gd name="connsiteY3-24" fmla="*/ 1588167 h 1588167"/>
                <a:gd name="connsiteX4-25" fmla="*/ 578410 w 4267033"/>
                <a:gd name="connsiteY4-26" fmla="*/ 1588167 h 1588167"/>
                <a:gd name="connsiteX5-27" fmla="*/ 0 w 4267033"/>
                <a:gd name="connsiteY5-28" fmla="*/ 1009757 h 1588167"/>
                <a:gd name="connsiteX6-29" fmla="*/ 0 w 4267033"/>
                <a:gd name="connsiteY6-30" fmla="*/ 578410 h 1588167"/>
                <a:gd name="connsiteX0-31" fmla="*/ 0 w 3688623"/>
                <a:gd name="connsiteY0-32" fmla="*/ 578410 h 1588167"/>
                <a:gd name="connsiteX1-33" fmla="*/ 578410 w 3688623"/>
                <a:gd name="connsiteY1-34" fmla="*/ 0 h 1588167"/>
                <a:gd name="connsiteX2-35" fmla="*/ 3688623 w 3688623"/>
                <a:gd name="connsiteY2-36" fmla="*/ 1588167 h 1588167"/>
                <a:gd name="connsiteX3-37" fmla="*/ 578410 w 3688623"/>
                <a:gd name="connsiteY3-38" fmla="*/ 1588167 h 1588167"/>
                <a:gd name="connsiteX4-39" fmla="*/ 0 w 3688623"/>
                <a:gd name="connsiteY4-40" fmla="*/ 1009757 h 1588167"/>
                <a:gd name="connsiteX5-41" fmla="*/ 0 w 3688623"/>
                <a:gd name="connsiteY5-42" fmla="*/ 578410 h 1588167"/>
                <a:gd name="connsiteX0-43" fmla="*/ 0 w 3688623"/>
                <a:gd name="connsiteY0-44" fmla="*/ 660887 h 1670644"/>
                <a:gd name="connsiteX1-45" fmla="*/ 140088 w 3688623"/>
                <a:gd name="connsiteY1-46" fmla="*/ 271237 h 1670644"/>
                <a:gd name="connsiteX2-47" fmla="*/ 578410 w 3688623"/>
                <a:gd name="connsiteY2-48" fmla="*/ 82477 h 1670644"/>
                <a:gd name="connsiteX3-49" fmla="*/ 3688623 w 3688623"/>
                <a:gd name="connsiteY3-50" fmla="*/ 1670644 h 1670644"/>
                <a:gd name="connsiteX4-51" fmla="*/ 578410 w 3688623"/>
                <a:gd name="connsiteY4-52" fmla="*/ 1670644 h 1670644"/>
                <a:gd name="connsiteX5-53" fmla="*/ 0 w 3688623"/>
                <a:gd name="connsiteY5-54" fmla="*/ 1092234 h 1670644"/>
                <a:gd name="connsiteX6-55" fmla="*/ 0 w 3688623"/>
                <a:gd name="connsiteY6-56" fmla="*/ 660887 h 1670644"/>
                <a:gd name="connsiteX0-57" fmla="*/ 0 w 3688623"/>
                <a:gd name="connsiteY0-58" fmla="*/ 646577 h 1656334"/>
                <a:gd name="connsiteX1-59" fmla="*/ 140088 w 3688623"/>
                <a:gd name="connsiteY1-60" fmla="*/ 256927 h 1656334"/>
                <a:gd name="connsiteX2-61" fmla="*/ 578410 w 3688623"/>
                <a:gd name="connsiteY2-62" fmla="*/ 68167 h 1656334"/>
                <a:gd name="connsiteX3-63" fmla="*/ 3688623 w 3688623"/>
                <a:gd name="connsiteY3-64" fmla="*/ 1656334 h 1656334"/>
                <a:gd name="connsiteX4-65" fmla="*/ 578410 w 3688623"/>
                <a:gd name="connsiteY4-66" fmla="*/ 1656334 h 1656334"/>
                <a:gd name="connsiteX5-67" fmla="*/ 0 w 3688623"/>
                <a:gd name="connsiteY5-68" fmla="*/ 1077924 h 1656334"/>
                <a:gd name="connsiteX6-69" fmla="*/ 0 w 3688623"/>
                <a:gd name="connsiteY6-70" fmla="*/ 646577 h 1656334"/>
                <a:gd name="connsiteX0-71" fmla="*/ 0 w 3688623"/>
                <a:gd name="connsiteY0-72" fmla="*/ 389650 h 1399407"/>
                <a:gd name="connsiteX1-73" fmla="*/ 140088 w 3688623"/>
                <a:gd name="connsiteY1-74" fmla="*/ 0 h 1399407"/>
                <a:gd name="connsiteX2-75" fmla="*/ 3688623 w 3688623"/>
                <a:gd name="connsiteY2-76" fmla="*/ 1399407 h 1399407"/>
                <a:gd name="connsiteX3-77" fmla="*/ 578410 w 3688623"/>
                <a:gd name="connsiteY3-78" fmla="*/ 1399407 h 1399407"/>
                <a:gd name="connsiteX4-79" fmla="*/ 0 w 3688623"/>
                <a:gd name="connsiteY4-80" fmla="*/ 820997 h 1399407"/>
                <a:gd name="connsiteX5-81" fmla="*/ 0 w 3688623"/>
                <a:gd name="connsiteY5-82" fmla="*/ 389650 h 1399407"/>
                <a:gd name="connsiteX0-83" fmla="*/ 0 w 3688623"/>
                <a:gd name="connsiteY0-84" fmla="*/ 389650 h 1399407"/>
                <a:gd name="connsiteX1-85" fmla="*/ 140088 w 3688623"/>
                <a:gd name="connsiteY1-86" fmla="*/ 0 h 1399407"/>
                <a:gd name="connsiteX2-87" fmla="*/ 3688623 w 3688623"/>
                <a:gd name="connsiteY2-88" fmla="*/ 1399407 h 1399407"/>
                <a:gd name="connsiteX3-89" fmla="*/ 578410 w 3688623"/>
                <a:gd name="connsiteY3-90" fmla="*/ 1399407 h 1399407"/>
                <a:gd name="connsiteX4-91" fmla="*/ 0 w 3688623"/>
                <a:gd name="connsiteY4-92" fmla="*/ 820997 h 1399407"/>
                <a:gd name="connsiteX5-93" fmla="*/ 0 w 3688623"/>
                <a:gd name="connsiteY5-94" fmla="*/ 389650 h 1399407"/>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3688623" h="1399407">
                  <a:moveTo>
                    <a:pt x="0" y="389650"/>
                  </a:moveTo>
                  <a:cubicBezTo>
                    <a:pt x="23348" y="252817"/>
                    <a:pt x="43686" y="96402"/>
                    <a:pt x="140088" y="0"/>
                  </a:cubicBezTo>
                  <a:cubicBezTo>
                    <a:pt x="841944" y="255379"/>
                    <a:pt x="3615569" y="1166173"/>
                    <a:pt x="3688623" y="1399407"/>
                  </a:cubicBezTo>
                  <a:lnTo>
                    <a:pt x="578410" y="1399407"/>
                  </a:lnTo>
                  <a:cubicBezTo>
                    <a:pt x="258963" y="1399407"/>
                    <a:pt x="0" y="1140444"/>
                    <a:pt x="0" y="820997"/>
                  </a:cubicBezTo>
                  <a:lnTo>
                    <a:pt x="0" y="389650"/>
                  </a:lnTo>
                  <a:close/>
                </a:path>
              </a:pathLst>
            </a:custGeom>
            <a:solidFill>
              <a:srgbClr val="FDFCFE"/>
            </a:solidFill>
            <a:ln>
              <a:noFill/>
            </a:ln>
            <a:effectLst>
              <a:outerShdw blurRad="152400" dist="76200" dir="8400000" algn="tr"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endParaRPr>
            </a:p>
          </p:txBody>
        </p:sp>
        <p:sp>
          <p:nvSpPr>
            <p:cNvPr id="55" name="圆角矩形 54"/>
            <p:cNvSpPr/>
            <p:nvPr/>
          </p:nvSpPr>
          <p:spPr>
            <a:xfrm>
              <a:off x="1414686" y="3290814"/>
              <a:ext cx="2962554" cy="779377"/>
            </a:xfrm>
            <a:prstGeom prst="roundRect">
              <a:avLst>
                <a:gd name="adj" fmla="val 36420"/>
              </a:avLst>
            </a:prstGeom>
            <a:solidFill>
              <a:srgbClr val="FDFCF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endParaRPr>
            </a:p>
          </p:txBody>
        </p:sp>
        <p:sp>
          <p:nvSpPr>
            <p:cNvPr id="56" name="圆角矩形 55"/>
            <p:cNvSpPr/>
            <p:nvPr/>
          </p:nvSpPr>
          <p:spPr>
            <a:xfrm>
              <a:off x="1503730" y="3368756"/>
              <a:ext cx="2784465" cy="673333"/>
            </a:xfrm>
            <a:prstGeom prst="roundRect">
              <a:avLst>
                <a:gd name="adj" fmla="val 36420"/>
              </a:avLst>
            </a:prstGeom>
            <a:solidFill>
              <a:schemeClr val="accent1"/>
            </a:solidFill>
            <a:ln w="22225">
              <a:solidFill>
                <a:schemeClr val="accent1"/>
              </a:solidFill>
            </a:ln>
            <a:effectLst>
              <a:innerShdw blurRad="88900">
                <a:srgbClr val="A4050E"/>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endParaRPr>
            </a:p>
          </p:txBody>
        </p:sp>
        <p:sp>
          <p:nvSpPr>
            <p:cNvPr id="57" name="文本框 269"/>
            <p:cNvSpPr txBox="1"/>
            <p:nvPr/>
          </p:nvSpPr>
          <p:spPr>
            <a:xfrm>
              <a:off x="1699107" y="3402738"/>
              <a:ext cx="1884768" cy="651148"/>
            </a:xfrm>
            <a:prstGeom prst="rect">
              <a:avLst/>
            </a:prstGeom>
            <a:noFill/>
          </p:spPr>
          <p:txBody>
            <a:bodyPr wrap="square" rtlCol="0">
              <a:spAutoFit/>
            </a:bodyPr>
            <a:lstStyle/>
            <a:p>
              <a:pPr algn="ctr">
                <a:lnSpc>
                  <a:spcPct val="130000"/>
                </a:lnSpc>
              </a:pPr>
              <a:r>
                <a:rPr lang="en-US" altLang="zh-CN" sz="2800" dirty="0">
                  <a:solidFill>
                    <a:prstClr val="white"/>
                  </a:solidFill>
                  <a:ea typeface="微软雅黑" panose="020B0503020204020204" charset="-122"/>
                </a:rPr>
                <a:t>Goal</a:t>
              </a:r>
            </a:p>
          </p:txBody>
        </p:sp>
      </p:grpSp>
      <p:grpSp>
        <p:nvGrpSpPr>
          <p:cNvPr id="58" name="组合 57"/>
          <p:cNvGrpSpPr/>
          <p:nvPr/>
        </p:nvGrpSpPr>
        <p:grpSpPr>
          <a:xfrm>
            <a:off x="559435" y="4563110"/>
            <a:ext cx="2933700" cy="1246505"/>
            <a:chOff x="1414686" y="4343318"/>
            <a:chExt cx="3470802" cy="1246716"/>
          </a:xfrm>
        </p:grpSpPr>
        <p:sp>
          <p:nvSpPr>
            <p:cNvPr id="59" name="圆角矩形 8"/>
            <p:cNvSpPr/>
            <p:nvPr/>
          </p:nvSpPr>
          <p:spPr>
            <a:xfrm>
              <a:off x="1416235" y="4903289"/>
              <a:ext cx="2560970" cy="686745"/>
            </a:xfrm>
            <a:custGeom>
              <a:avLst/>
              <a:gdLst>
                <a:gd name="connsiteX0" fmla="*/ 0 w 4267033"/>
                <a:gd name="connsiteY0" fmla="*/ 578410 h 1588167"/>
                <a:gd name="connsiteX1" fmla="*/ 578410 w 4267033"/>
                <a:gd name="connsiteY1" fmla="*/ 0 h 1588167"/>
                <a:gd name="connsiteX2" fmla="*/ 3688623 w 4267033"/>
                <a:gd name="connsiteY2" fmla="*/ 0 h 1588167"/>
                <a:gd name="connsiteX3" fmla="*/ 4267033 w 4267033"/>
                <a:gd name="connsiteY3" fmla="*/ 578410 h 1588167"/>
                <a:gd name="connsiteX4" fmla="*/ 4267033 w 4267033"/>
                <a:gd name="connsiteY4" fmla="*/ 1009757 h 1588167"/>
                <a:gd name="connsiteX5" fmla="*/ 3688623 w 4267033"/>
                <a:gd name="connsiteY5" fmla="*/ 1588167 h 1588167"/>
                <a:gd name="connsiteX6" fmla="*/ 578410 w 4267033"/>
                <a:gd name="connsiteY6" fmla="*/ 1588167 h 1588167"/>
                <a:gd name="connsiteX7" fmla="*/ 0 w 4267033"/>
                <a:gd name="connsiteY7" fmla="*/ 1009757 h 1588167"/>
                <a:gd name="connsiteX8" fmla="*/ 0 w 4267033"/>
                <a:gd name="connsiteY8" fmla="*/ 578410 h 1588167"/>
                <a:gd name="connsiteX0-1" fmla="*/ 0 w 4267033"/>
                <a:gd name="connsiteY0-2" fmla="*/ 578410 h 1588167"/>
                <a:gd name="connsiteX1-3" fmla="*/ 578410 w 4267033"/>
                <a:gd name="connsiteY1-4" fmla="*/ 0 h 1588167"/>
                <a:gd name="connsiteX2-5" fmla="*/ 4267033 w 4267033"/>
                <a:gd name="connsiteY2-6" fmla="*/ 578410 h 1588167"/>
                <a:gd name="connsiteX3-7" fmla="*/ 4267033 w 4267033"/>
                <a:gd name="connsiteY3-8" fmla="*/ 1009757 h 1588167"/>
                <a:gd name="connsiteX4-9" fmla="*/ 3688623 w 4267033"/>
                <a:gd name="connsiteY4-10" fmla="*/ 1588167 h 1588167"/>
                <a:gd name="connsiteX5-11" fmla="*/ 578410 w 4267033"/>
                <a:gd name="connsiteY5-12" fmla="*/ 1588167 h 1588167"/>
                <a:gd name="connsiteX6-13" fmla="*/ 0 w 4267033"/>
                <a:gd name="connsiteY6-14" fmla="*/ 1009757 h 1588167"/>
                <a:gd name="connsiteX7-15" fmla="*/ 0 w 4267033"/>
                <a:gd name="connsiteY7-16" fmla="*/ 578410 h 1588167"/>
                <a:gd name="connsiteX0-17" fmla="*/ 0 w 4267033"/>
                <a:gd name="connsiteY0-18" fmla="*/ 578410 h 1588167"/>
                <a:gd name="connsiteX1-19" fmla="*/ 578410 w 4267033"/>
                <a:gd name="connsiteY1-20" fmla="*/ 0 h 1588167"/>
                <a:gd name="connsiteX2-21" fmla="*/ 4267033 w 4267033"/>
                <a:gd name="connsiteY2-22" fmla="*/ 1009757 h 1588167"/>
                <a:gd name="connsiteX3-23" fmla="*/ 3688623 w 4267033"/>
                <a:gd name="connsiteY3-24" fmla="*/ 1588167 h 1588167"/>
                <a:gd name="connsiteX4-25" fmla="*/ 578410 w 4267033"/>
                <a:gd name="connsiteY4-26" fmla="*/ 1588167 h 1588167"/>
                <a:gd name="connsiteX5-27" fmla="*/ 0 w 4267033"/>
                <a:gd name="connsiteY5-28" fmla="*/ 1009757 h 1588167"/>
                <a:gd name="connsiteX6-29" fmla="*/ 0 w 4267033"/>
                <a:gd name="connsiteY6-30" fmla="*/ 578410 h 1588167"/>
                <a:gd name="connsiteX0-31" fmla="*/ 0 w 3688623"/>
                <a:gd name="connsiteY0-32" fmla="*/ 578410 h 1588167"/>
                <a:gd name="connsiteX1-33" fmla="*/ 578410 w 3688623"/>
                <a:gd name="connsiteY1-34" fmla="*/ 0 h 1588167"/>
                <a:gd name="connsiteX2-35" fmla="*/ 3688623 w 3688623"/>
                <a:gd name="connsiteY2-36" fmla="*/ 1588167 h 1588167"/>
                <a:gd name="connsiteX3-37" fmla="*/ 578410 w 3688623"/>
                <a:gd name="connsiteY3-38" fmla="*/ 1588167 h 1588167"/>
                <a:gd name="connsiteX4-39" fmla="*/ 0 w 3688623"/>
                <a:gd name="connsiteY4-40" fmla="*/ 1009757 h 1588167"/>
                <a:gd name="connsiteX5-41" fmla="*/ 0 w 3688623"/>
                <a:gd name="connsiteY5-42" fmla="*/ 578410 h 1588167"/>
                <a:gd name="connsiteX0-43" fmla="*/ 0 w 3688623"/>
                <a:gd name="connsiteY0-44" fmla="*/ 660887 h 1670644"/>
                <a:gd name="connsiteX1-45" fmla="*/ 140088 w 3688623"/>
                <a:gd name="connsiteY1-46" fmla="*/ 271237 h 1670644"/>
                <a:gd name="connsiteX2-47" fmla="*/ 578410 w 3688623"/>
                <a:gd name="connsiteY2-48" fmla="*/ 82477 h 1670644"/>
                <a:gd name="connsiteX3-49" fmla="*/ 3688623 w 3688623"/>
                <a:gd name="connsiteY3-50" fmla="*/ 1670644 h 1670644"/>
                <a:gd name="connsiteX4-51" fmla="*/ 578410 w 3688623"/>
                <a:gd name="connsiteY4-52" fmla="*/ 1670644 h 1670644"/>
                <a:gd name="connsiteX5-53" fmla="*/ 0 w 3688623"/>
                <a:gd name="connsiteY5-54" fmla="*/ 1092234 h 1670644"/>
                <a:gd name="connsiteX6-55" fmla="*/ 0 w 3688623"/>
                <a:gd name="connsiteY6-56" fmla="*/ 660887 h 1670644"/>
                <a:gd name="connsiteX0-57" fmla="*/ 0 w 3688623"/>
                <a:gd name="connsiteY0-58" fmla="*/ 646577 h 1656334"/>
                <a:gd name="connsiteX1-59" fmla="*/ 140088 w 3688623"/>
                <a:gd name="connsiteY1-60" fmla="*/ 256927 h 1656334"/>
                <a:gd name="connsiteX2-61" fmla="*/ 578410 w 3688623"/>
                <a:gd name="connsiteY2-62" fmla="*/ 68167 h 1656334"/>
                <a:gd name="connsiteX3-63" fmla="*/ 3688623 w 3688623"/>
                <a:gd name="connsiteY3-64" fmla="*/ 1656334 h 1656334"/>
                <a:gd name="connsiteX4-65" fmla="*/ 578410 w 3688623"/>
                <a:gd name="connsiteY4-66" fmla="*/ 1656334 h 1656334"/>
                <a:gd name="connsiteX5-67" fmla="*/ 0 w 3688623"/>
                <a:gd name="connsiteY5-68" fmla="*/ 1077924 h 1656334"/>
                <a:gd name="connsiteX6-69" fmla="*/ 0 w 3688623"/>
                <a:gd name="connsiteY6-70" fmla="*/ 646577 h 1656334"/>
                <a:gd name="connsiteX0-71" fmla="*/ 0 w 3688623"/>
                <a:gd name="connsiteY0-72" fmla="*/ 389650 h 1399407"/>
                <a:gd name="connsiteX1-73" fmla="*/ 140088 w 3688623"/>
                <a:gd name="connsiteY1-74" fmla="*/ 0 h 1399407"/>
                <a:gd name="connsiteX2-75" fmla="*/ 3688623 w 3688623"/>
                <a:gd name="connsiteY2-76" fmla="*/ 1399407 h 1399407"/>
                <a:gd name="connsiteX3-77" fmla="*/ 578410 w 3688623"/>
                <a:gd name="connsiteY3-78" fmla="*/ 1399407 h 1399407"/>
                <a:gd name="connsiteX4-79" fmla="*/ 0 w 3688623"/>
                <a:gd name="connsiteY4-80" fmla="*/ 820997 h 1399407"/>
                <a:gd name="connsiteX5-81" fmla="*/ 0 w 3688623"/>
                <a:gd name="connsiteY5-82" fmla="*/ 389650 h 1399407"/>
                <a:gd name="connsiteX0-83" fmla="*/ 0 w 3688623"/>
                <a:gd name="connsiteY0-84" fmla="*/ 389650 h 1399407"/>
                <a:gd name="connsiteX1-85" fmla="*/ 140088 w 3688623"/>
                <a:gd name="connsiteY1-86" fmla="*/ 0 h 1399407"/>
                <a:gd name="connsiteX2-87" fmla="*/ 3688623 w 3688623"/>
                <a:gd name="connsiteY2-88" fmla="*/ 1399407 h 1399407"/>
                <a:gd name="connsiteX3-89" fmla="*/ 578410 w 3688623"/>
                <a:gd name="connsiteY3-90" fmla="*/ 1399407 h 1399407"/>
                <a:gd name="connsiteX4-91" fmla="*/ 0 w 3688623"/>
                <a:gd name="connsiteY4-92" fmla="*/ 820997 h 1399407"/>
                <a:gd name="connsiteX5-93" fmla="*/ 0 w 3688623"/>
                <a:gd name="connsiteY5-94" fmla="*/ 389650 h 1399407"/>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3688623" h="1399407">
                  <a:moveTo>
                    <a:pt x="0" y="389650"/>
                  </a:moveTo>
                  <a:cubicBezTo>
                    <a:pt x="23348" y="252817"/>
                    <a:pt x="43686" y="96402"/>
                    <a:pt x="140088" y="0"/>
                  </a:cubicBezTo>
                  <a:cubicBezTo>
                    <a:pt x="841944" y="255379"/>
                    <a:pt x="3615569" y="1166173"/>
                    <a:pt x="3688623" y="1399407"/>
                  </a:cubicBezTo>
                  <a:lnTo>
                    <a:pt x="578410" y="1399407"/>
                  </a:lnTo>
                  <a:cubicBezTo>
                    <a:pt x="258963" y="1399407"/>
                    <a:pt x="0" y="1140444"/>
                    <a:pt x="0" y="820997"/>
                  </a:cubicBezTo>
                  <a:lnTo>
                    <a:pt x="0" y="389650"/>
                  </a:lnTo>
                  <a:close/>
                </a:path>
              </a:pathLst>
            </a:custGeom>
            <a:solidFill>
              <a:srgbClr val="FDFCFE"/>
            </a:solidFill>
            <a:ln>
              <a:noFill/>
            </a:ln>
            <a:effectLst>
              <a:outerShdw blurRad="152400" dist="76200" dir="8400000" algn="tr"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endParaRPr>
            </a:p>
          </p:txBody>
        </p:sp>
        <p:sp>
          <p:nvSpPr>
            <p:cNvPr id="60" name="圆角矩形 59"/>
            <p:cNvSpPr/>
            <p:nvPr/>
          </p:nvSpPr>
          <p:spPr>
            <a:xfrm>
              <a:off x="1414686" y="4748942"/>
              <a:ext cx="2962554" cy="779377"/>
            </a:xfrm>
            <a:prstGeom prst="roundRect">
              <a:avLst>
                <a:gd name="adj" fmla="val 36420"/>
              </a:avLst>
            </a:prstGeom>
            <a:solidFill>
              <a:srgbClr val="FDFCF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endParaRPr>
            </a:p>
          </p:txBody>
        </p:sp>
        <p:sp>
          <p:nvSpPr>
            <p:cNvPr id="61" name="圆角矩形 60"/>
            <p:cNvSpPr/>
            <p:nvPr/>
          </p:nvSpPr>
          <p:spPr>
            <a:xfrm>
              <a:off x="1503730" y="4833676"/>
              <a:ext cx="2784465" cy="673333"/>
            </a:xfrm>
            <a:prstGeom prst="roundRect">
              <a:avLst>
                <a:gd name="adj" fmla="val 36420"/>
              </a:avLst>
            </a:prstGeom>
            <a:solidFill>
              <a:schemeClr val="accent1"/>
            </a:solidFill>
            <a:ln w="22225">
              <a:solidFill>
                <a:schemeClr val="accent1"/>
              </a:solidFill>
            </a:ln>
            <a:effectLst>
              <a:innerShdw blurRad="114300">
                <a:srgbClr val="BF2F32"/>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endParaRPr>
            </a:p>
          </p:txBody>
        </p:sp>
        <p:sp>
          <p:nvSpPr>
            <p:cNvPr id="62" name="椭圆 61"/>
            <p:cNvSpPr/>
            <p:nvPr/>
          </p:nvSpPr>
          <p:spPr>
            <a:xfrm>
              <a:off x="3973572" y="4343318"/>
              <a:ext cx="911916" cy="697939"/>
            </a:xfrm>
            <a:prstGeom prst="ellipse">
              <a:avLst/>
            </a:prstGeom>
            <a:gradFill flip="none" rotWithShape="1">
              <a:gsLst>
                <a:gs pos="32000">
                  <a:srgbClr val="FFFFFF">
                    <a:alpha val="17000"/>
                  </a:srgbClr>
                </a:gs>
                <a:gs pos="6000">
                  <a:schemeClr val="bg1">
                    <a:alpha val="70000"/>
                  </a:schemeClr>
                </a:gs>
                <a:gs pos="67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endParaRPr>
            </a:p>
          </p:txBody>
        </p:sp>
        <p:sp>
          <p:nvSpPr>
            <p:cNvPr id="63" name="文本框 270"/>
            <p:cNvSpPr txBox="1"/>
            <p:nvPr/>
          </p:nvSpPr>
          <p:spPr>
            <a:xfrm>
              <a:off x="1728738" y="4867657"/>
              <a:ext cx="1884768" cy="650985"/>
            </a:xfrm>
            <a:prstGeom prst="rect">
              <a:avLst/>
            </a:prstGeom>
            <a:noFill/>
          </p:spPr>
          <p:txBody>
            <a:bodyPr wrap="square" rtlCol="0">
              <a:spAutoFit/>
            </a:bodyPr>
            <a:lstStyle/>
            <a:p>
              <a:pPr algn="ctr">
                <a:lnSpc>
                  <a:spcPct val="130000"/>
                </a:lnSpc>
              </a:pPr>
              <a:r>
                <a:rPr lang="en-US" altLang="zh-CN" sz="2800" dirty="0">
                  <a:solidFill>
                    <a:prstClr val="white"/>
                  </a:solidFill>
                  <a:ea typeface="微软雅黑" panose="020B0503020204020204" charset="-122"/>
                </a:rPr>
                <a:t>Goal</a:t>
              </a:r>
            </a:p>
          </p:txBody>
        </p:sp>
      </p:grpSp>
      <p:sp>
        <p:nvSpPr>
          <p:cNvPr id="64" name="椭圆 63"/>
          <p:cNvSpPr/>
          <p:nvPr/>
        </p:nvSpPr>
        <p:spPr>
          <a:xfrm>
            <a:off x="2633149" y="3077404"/>
            <a:ext cx="912035" cy="697777"/>
          </a:xfrm>
          <a:prstGeom prst="ellipse">
            <a:avLst/>
          </a:prstGeom>
          <a:gradFill flip="none" rotWithShape="1">
            <a:gsLst>
              <a:gs pos="32000">
                <a:srgbClr val="FFFFFF">
                  <a:alpha val="17000"/>
                </a:srgbClr>
              </a:gs>
              <a:gs pos="6000">
                <a:schemeClr val="bg1">
                  <a:alpha val="70000"/>
                </a:schemeClr>
              </a:gs>
              <a:gs pos="67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endParaRPr>
          </a:p>
        </p:txBody>
      </p:sp>
      <p:grpSp>
        <p:nvGrpSpPr>
          <p:cNvPr id="65" name="组合 64"/>
          <p:cNvGrpSpPr/>
          <p:nvPr/>
        </p:nvGrpSpPr>
        <p:grpSpPr>
          <a:xfrm>
            <a:off x="2074613" y="3168359"/>
            <a:ext cx="1245977" cy="1245528"/>
            <a:chOff x="4207197" y="3044883"/>
            <a:chExt cx="1245815" cy="1245816"/>
          </a:xfrm>
        </p:grpSpPr>
        <p:sp>
          <p:nvSpPr>
            <p:cNvPr id="66" name="任意多边形 65"/>
            <p:cNvSpPr/>
            <p:nvPr/>
          </p:nvSpPr>
          <p:spPr>
            <a:xfrm>
              <a:off x="4213638" y="3102519"/>
              <a:ext cx="1081032" cy="1175094"/>
            </a:xfrm>
            <a:custGeom>
              <a:avLst/>
              <a:gdLst>
                <a:gd name="connsiteX0" fmla="*/ 482868 w 1557034"/>
                <a:gd name="connsiteY0" fmla="*/ 0 h 1692513"/>
                <a:gd name="connsiteX1" fmla="*/ 398752 w 1557034"/>
                <a:gd name="connsiteY1" fmla="*/ 101950 h 1692513"/>
                <a:gd name="connsiteX2" fmla="*/ 245526 w 1557034"/>
                <a:gd name="connsiteY2" fmla="*/ 603576 h 1692513"/>
                <a:gd name="connsiteX3" fmla="*/ 1142714 w 1557034"/>
                <a:gd name="connsiteY3" fmla="*/ 1500764 h 1692513"/>
                <a:gd name="connsiteX4" fmla="*/ 1491940 w 1557034"/>
                <a:gd name="connsiteY4" fmla="*/ 1430259 h 1692513"/>
                <a:gd name="connsiteX5" fmla="*/ 1557034 w 1557034"/>
                <a:gd name="connsiteY5" fmla="*/ 1398901 h 1692513"/>
                <a:gd name="connsiteX6" fmla="*/ 1531596 w 1557034"/>
                <a:gd name="connsiteY6" fmla="*/ 1429733 h 1692513"/>
                <a:gd name="connsiteX7" fmla="*/ 897188 w 1557034"/>
                <a:gd name="connsiteY7" fmla="*/ 1692513 h 1692513"/>
                <a:gd name="connsiteX8" fmla="*/ 0 w 1557034"/>
                <a:gd name="connsiteY8" fmla="*/ 795325 h 1692513"/>
                <a:gd name="connsiteX9" fmla="*/ 469535 w 1557034"/>
                <a:gd name="connsiteY9" fmla="*/ 6423 h 16925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57034" h="1692513">
                  <a:moveTo>
                    <a:pt x="482868" y="0"/>
                  </a:moveTo>
                  <a:lnTo>
                    <a:pt x="398752" y="101950"/>
                  </a:lnTo>
                  <a:cubicBezTo>
                    <a:pt x="302013" y="245142"/>
                    <a:pt x="245526" y="417763"/>
                    <a:pt x="245526" y="603576"/>
                  </a:cubicBezTo>
                  <a:cubicBezTo>
                    <a:pt x="245526" y="1099079"/>
                    <a:pt x="647211" y="1500764"/>
                    <a:pt x="1142714" y="1500764"/>
                  </a:cubicBezTo>
                  <a:cubicBezTo>
                    <a:pt x="1266590" y="1500764"/>
                    <a:pt x="1384602" y="1475659"/>
                    <a:pt x="1491940" y="1430259"/>
                  </a:cubicBezTo>
                  <a:lnTo>
                    <a:pt x="1557034" y="1398901"/>
                  </a:lnTo>
                  <a:lnTo>
                    <a:pt x="1531596" y="1429733"/>
                  </a:lnTo>
                  <a:cubicBezTo>
                    <a:pt x="1369237" y="1592092"/>
                    <a:pt x="1144940" y="1692513"/>
                    <a:pt x="897188" y="1692513"/>
                  </a:cubicBezTo>
                  <a:cubicBezTo>
                    <a:pt x="401685" y="1692513"/>
                    <a:pt x="0" y="1290828"/>
                    <a:pt x="0" y="795325"/>
                  </a:cubicBezTo>
                  <a:cubicBezTo>
                    <a:pt x="0" y="454667"/>
                    <a:pt x="189859" y="158352"/>
                    <a:pt x="469535" y="6423"/>
                  </a:cubicBezTo>
                  <a:close/>
                </a:path>
              </a:pathLst>
            </a:custGeom>
            <a:solidFill>
              <a:schemeClr val="bg1"/>
            </a:solidFill>
            <a:ln>
              <a:noFill/>
            </a:ln>
            <a:effectLst>
              <a:outerShdw blurRad="241300" dist="190500" dir="8400000" algn="tr" rotWithShape="0">
                <a:srgbClr val="380A21">
                  <a:alpha val="29804"/>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endParaRPr>
            </a:p>
          </p:txBody>
        </p:sp>
        <p:sp>
          <p:nvSpPr>
            <p:cNvPr id="67" name="椭圆 66"/>
            <p:cNvSpPr/>
            <p:nvPr/>
          </p:nvSpPr>
          <p:spPr>
            <a:xfrm>
              <a:off x="4207197" y="3044883"/>
              <a:ext cx="1245815" cy="1245816"/>
            </a:xfrm>
            <a:prstGeom prst="ellipse">
              <a:avLst/>
            </a:prstGeom>
            <a:gradFill>
              <a:gsLst>
                <a:gs pos="20000">
                  <a:schemeClr val="bg1"/>
                </a:gs>
                <a:gs pos="92000">
                  <a:srgbClr val="C7C8C4"/>
                </a:gs>
              </a:gsLst>
              <a:lin ang="840000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endParaRPr>
            </a:p>
          </p:txBody>
        </p:sp>
        <p:sp>
          <p:nvSpPr>
            <p:cNvPr id="68" name="椭圆 67"/>
            <p:cNvSpPr/>
            <p:nvPr/>
          </p:nvSpPr>
          <p:spPr>
            <a:xfrm>
              <a:off x="4353796" y="3191482"/>
              <a:ext cx="952617" cy="952618"/>
            </a:xfrm>
            <a:prstGeom prst="ellipse">
              <a:avLst/>
            </a:prstGeom>
            <a:solidFill>
              <a:schemeClr val="accent1"/>
            </a:solidFill>
            <a:ln w="15875">
              <a:gradFill>
                <a:gsLst>
                  <a:gs pos="0">
                    <a:schemeClr val="tx1">
                      <a:lumMod val="75000"/>
                      <a:lumOff val="25000"/>
                    </a:schemeClr>
                  </a:gs>
                  <a:gs pos="100000">
                    <a:schemeClr val="bg1"/>
                  </a:gs>
                </a:gsLst>
                <a:lin ang="8400000" scaled="0"/>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endParaRPr>
            </a:p>
          </p:txBody>
        </p:sp>
        <p:sp>
          <p:nvSpPr>
            <p:cNvPr id="69" name="任意多边形 68"/>
            <p:cNvSpPr/>
            <p:nvPr/>
          </p:nvSpPr>
          <p:spPr>
            <a:xfrm>
              <a:off x="4358221" y="3201630"/>
              <a:ext cx="912851" cy="535848"/>
            </a:xfrm>
            <a:custGeom>
              <a:avLst/>
              <a:gdLst>
                <a:gd name="connsiteX0" fmla="*/ 686038 w 1314800"/>
                <a:gd name="connsiteY0" fmla="*/ 0 h 771793"/>
                <a:gd name="connsiteX1" fmla="*/ 1254912 w 1314800"/>
                <a:gd name="connsiteY1" fmla="*/ 302468 h 771793"/>
                <a:gd name="connsiteX2" fmla="*/ 1314800 w 1314800"/>
                <a:gd name="connsiteY2" fmla="*/ 412803 h 771793"/>
                <a:gd name="connsiteX3" fmla="*/ 710447 w 1314800"/>
                <a:gd name="connsiteY3" fmla="*/ 771229 h 771793"/>
                <a:gd name="connsiteX4" fmla="*/ 686038 w 1314800"/>
                <a:gd name="connsiteY4" fmla="*/ 771793 h 771793"/>
                <a:gd name="connsiteX5" fmla="*/ 0 w 1314800"/>
                <a:gd name="connsiteY5" fmla="*/ 686038 h 771793"/>
                <a:gd name="connsiteX6" fmla="*/ 686038 w 1314800"/>
                <a:gd name="connsiteY6" fmla="*/ 0 h 771793"/>
                <a:gd name="connsiteX0-1" fmla="*/ 686038 w 1314800"/>
                <a:gd name="connsiteY0-2" fmla="*/ 0 h 771793"/>
                <a:gd name="connsiteX1-3" fmla="*/ 1254912 w 1314800"/>
                <a:gd name="connsiteY1-4" fmla="*/ 302468 h 771793"/>
                <a:gd name="connsiteX2-5" fmla="*/ 1314800 w 1314800"/>
                <a:gd name="connsiteY2-6" fmla="*/ 412803 h 771793"/>
                <a:gd name="connsiteX3-7" fmla="*/ 710447 w 1314800"/>
                <a:gd name="connsiteY3-8" fmla="*/ 771229 h 771793"/>
                <a:gd name="connsiteX4-9" fmla="*/ 686038 w 1314800"/>
                <a:gd name="connsiteY4-10" fmla="*/ 771793 h 771793"/>
                <a:gd name="connsiteX5-11" fmla="*/ 0 w 1314800"/>
                <a:gd name="connsiteY5-12" fmla="*/ 686038 h 771793"/>
                <a:gd name="connsiteX6-13" fmla="*/ 686038 w 1314800"/>
                <a:gd name="connsiteY6-14" fmla="*/ 0 h 771793"/>
                <a:gd name="connsiteX0-15" fmla="*/ 686038 w 1314800"/>
                <a:gd name="connsiteY0-16" fmla="*/ 0 h 771793"/>
                <a:gd name="connsiteX1-17" fmla="*/ 1254912 w 1314800"/>
                <a:gd name="connsiteY1-18" fmla="*/ 302468 h 771793"/>
                <a:gd name="connsiteX2-19" fmla="*/ 1314800 w 1314800"/>
                <a:gd name="connsiteY2-20" fmla="*/ 412803 h 771793"/>
                <a:gd name="connsiteX3-21" fmla="*/ 686038 w 1314800"/>
                <a:gd name="connsiteY3-22" fmla="*/ 771793 h 771793"/>
                <a:gd name="connsiteX4-23" fmla="*/ 0 w 1314800"/>
                <a:gd name="connsiteY4-24" fmla="*/ 686038 h 771793"/>
                <a:gd name="connsiteX5-25" fmla="*/ 686038 w 1314800"/>
                <a:gd name="connsiteY5-26" fmla="*/ 0 h 771793"/>
                <a:gd name="connsiteX0-27" fmla="*/ 686038 w 1314800"/>
                <a:gd name="connsiteY0-28" fmla="*/ 0 h 771793"/>
                <a:gd name="connsiteX1-29" fmla="*/ 1254912 w 1314800"/>
                <a:gd name="connsiteY1-30" fmla="*/ 302468 h 771793"/>
                <a:gd name="connsiteX2-31" fmla="*/ 1314800 w 1314800"/>
                <a:gd name="connsiteY2-32" fmla="*/ 412803 h 771793"/>
                <a:gd name="connsiteX3-33" fmla="*/ 686038 w 1314800"/>
                <a:gd name="connsiteY3-34" fmla="*/ 771793 h 771793"/>
                <a:gd name="connsiteX4-35" fmla="*/ 0 w 1314800"/>
                <a:gd name="connsiteY4-36" fmla="*/ 686038 h 771793"/>
                <a:gd name="connsiteX5-37" fmla="*/ 686038 w 1314800"/>
                <a:gd name="connsiteY5-38" fmla="*/ 0 h 771793"/>
                <a:gd name="connsiteX0-39" fmla="*/ 686038 w 1314800"/>
                <a:gd name="connsiteY0-40" fmla="*/ 0 h 771793"/>
                <a:gd name="connsiteX1-41" fmla="*/ 1254912 w 1314800"/>
                <a:gd name="connsiteY1-42" fmla="*/ 302468 h 771793"/>
                <a:gd name="connsiteX2-43" fmla="*/ 1314800 w 1314800"/>
                <a:gd name="connsiteY2-44" fmla="*/ 412803 h 771793"/>
                <a:gd name="connsiteX3-45" fmla="*/ 686038 w 1314800"/>
                <a:gd name="connsiteY3-46" fmla="*/ 771793 h 771793"/>
                <a:gd name="connsiteX4-47" fmla="*/ 0 w 1314800"/>
                <a:gd name="connsiteY4-48" fmla="*/ 686038 h 771793"/>
                <a:gd name="connsiteX5-49" fmla="*/ 686038 w 1314800"/>
                <a:gd name="connsiteY5-50" fmla="*/ 0 h 77179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1314800" h="771793">
                  <a:moveTo>
                    <a:pt x="686038" y="0"/>
                  </a:moveTo>
                  <a:cubicBezTo>
                    <a:pt x="922843" y="0"/>
                    <a:pt x="1131626" y="119981"/>
                    <a:pt x="1254912" y="302468"/>
                  </a:cubicBezTo>
                  <a:lnTo>
                    <a:pt x="1314800" y="412803"/>
                  </a:lnTo>
                  <a:cubicBezTo>
                    <a:pt x="1219988" y="491024"/>
                    <a:pt x="928793" y="749877"/>
                    <a:pt x="686038" y="771793"/>
                  </a:cubicBezTo>
                  <a:cubicBezTo>
                    <a:pt x="371604" y="771793"/>
                    <a:pt x="57170" y="743208"/>
                    <a:pt x="0" y="686038"/>
                  </a:cubicBezTo>
                  <a:cubicBezTo>
                    <a:pt x="0" y="307150"/>
                    <a:pt x="307150" y="0"/>
                    <a:pt x="686038" y="0"/>
                  </a:cubicBezTo>
                  <a:close/>
                </a:path>
              </a:pathLst>
            </a:custGeom>
            <a:solidFill>
              <a:schemeClr val="bg1">
                <a:alpha val="10000"/>
              </a:schemeClr>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endParaRPr>
            </a:p>
          </p:txBody>
        </p:sp>
        <p:sp>
          <p:nvSpPr>
            <p:cNvPr id="70" name="文本框 55"/>
            <p:cNvSpPr txBox="1"/>
            <p:nvPr/>
          </p:nvSpPr>
          <p:spPr>
            <a:xfrm>
              <a:off x="4453581" y="3374595"/>
              <a:ext cx="773034" cy="631088"/>
            </a:xfrm>
            <a:prstGeom prst="rect">
              <a:avLst/>
            </a:prstGeom>
            <a:noFill/>
          </p:spPr>
          <p:txBody>
            <a:bodyPr wrap="square" rtlCol="0">
              <a:spAutoFit/>
            </a:bodyPr>
            <a:lstStyle/>
            <a:p>
              <a:pPr algn="ctr"/>
              <a:r>
                <a:rPr lang="en-US" altLang="zh-CN" sz="3500" dirty="0">
                  <a:solidFill>
                    <a:prstClr val="white"/>
                  </a:solidFill>
                  <a:latin typeface="Impact" panose="020B0806030902050204" pitchFamily="34" charset="0"/>
                  <a:ea typeface="LiHei Pro" panose="020B0500000000000000" pitchFamily="34" charset="-122"/>
                </a:rPr>
                <a:t>2</a:t>
              </a:r>
              <a:endParaRPr lang="zh-CN" altLang="en-US" sz="3500" dirty="0">
                <a:solidFill>
                  <a:prstClr val="white"/>
                </a:solidFill>
                <a:latin typeface="Impact" panose="020B0806030902050204" pitchFamily="34" charset="0"/>
                <a:ea typeface="LiHei Pro" panose="020B0500000000000000" pitchFamily="34" charset="-122"/>
              </a:endParaRPr>
            </a:p>
          </p:txBody>
        </p:sp>
      </p:grpSp>
      <p:grpSp>
        <p:nvGrpSpPr>
          <p:cNvPr id="71" name="组合 70"/>
          <p:cNvGrpSpPr/>
          <p:nvPr/>
        </p:nvGrpSpPr>
        <p:grpSpPr>
          <a:xfrm>
            <a:off x="2074613" y="1568721"/>
            <a:ext cx="1245979" cy="1245528"/>
            <a:chOff x="4207197" y="1571277"/>
            <a:chExt cx="1245816" cy="1245816"/>
          </a:xfrm>
        </p:grpSpPr>
        <p:sp>
          <p:nvSpPr>
            <p:cNvPr id="72" name="任意多边形 71"/>
            <p:cNvSpPr/>
            <p:nvPr/>
          </p:nvSpPr>
          <p:spPr>
            <a:xfrm>
              <a:off x="4213638" y="1628913"/>
              <a:ext cx="1081032" cy="1175094"/>
            </a:xfrm>
            <a:custGeom>
              <a:avLst/>
              <a:gdLst>
                <a:gd name="connsiteX0" fmla="*/ 482868 w 1557034"/>
                <a:gd name="connsiteY0" fmla="*/ 0 h 1692513"/>
                <a:gd name="connsiteX1" fmla="*/ 398752 w 1557034"/>
                <a:gd name="connsiteY1" fmla="*/ 101950 h 1692513"/>
                <a:gd name="connsiteX2" fmla="*/ 245526 w 1557034"/>
                <a:gd name="connsiteY2" fmla="*/ 603576 h 1692513"/>
                <a:gd name="connsiteX3" fmla="*/ 1142714 w 1557034"/>
                <a:gd name="connsiteY3" fmla="*/ 1500764 h 1692513"/>
                <a:gd name="connsiteX4" fmla="*/ 1491940 w 1557034"/>
                <a:gd name="connsiteY4" fmla="*/ 1430259 h 1692513"/>
                <a:gd name="connsiteX5" fmla="*/ 1557034 w 1557034"/>
                <a:gd name="connsiteY5" fmla="*/ 1398901 h 1692513"/>
                <a:gd name="connsiteX6" fmla="*/ 1531596 w 1557034"/>
                <a:gd name="connsiteY6" fmla="*/ 1429733 h 1692513"/>
                <a:gd name="connsiteX7" fmla="*/ 897188 w 1557034"/>
                <a:gd name="connsiteY7" fmla="*/ 1692513 h 1692513"/>
                <a:gd name="connsiteX8" fmla="*/ 0 w 1557034"/>
                <a:gd name="connsiteY8" fmla="*/ 795325 h 1692513"/>
                <a:gd name="connsiteX9" fmla="*/ 469535 w 1557034"/>
                <a:gd name="connsiteY9" fmla="*/ 6423 h 16925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57034" h="1692513">
                  <a:moveTo>
                    <a:pt x="482868" y="0"/>
                  </a:moveTo>
                  <a:lnTo>
                    <a:pt x="398752" y="101950"/>
                  </a:lnTo>
                  <a:cubicBezTo>
                    <a:pt x="302013" y="245142"/>
                    <a:pt x="245526" y="417763"/>
                    <a:pt x="245526" y="603576"/>
                  </a:cubicBezTo>
                  <a:cubicBezTo>
                    <a:pt x="245526" y="1099079"/>
                    <a:pt x="647211" y="1500764"/>
                    <a:pt x="1142714" y="1500764"/>
                  </a:cubicBezTo>
                  <a:cubicBezTo>
                    <a:pt x="1266590" y="1500764"/>
                    <a:pt x="1384602" y="1475659"/>
                    <a:pt x="1491940" y="1430259"/>
                  </a:cubicBezTo>
                  <a:lnTo>
                    <a:pt x="1557034" y="1398901"/>
                  </a:lnTo>
                  <a:lnTo>
                    <a:pt x="1531596" y="1429733"/>
                  </a:lnTo>
                  <a:cubicBezTo>
                    <a:pt x="1369237" y="1592092"/>
                    <a:pt x="1144940" y="1692513"/>
                    <a:pt x="897188" y="1692513"/>
                  </a:cubicBezTo>
                  <a:cubicBezTo>
                    <a:pt x="401685" y="1692513"/>
                    <a:pt x="0" y="1290828"/>
                    <a:pt x="0" y="795325"/>
                  </a:cubicBezTo>
                  <a:cubicBezTo>
                    <a:pt x="0" y="454667"/>
                    <a:pt x="189859" y="158352"/>
                    <a:pt x="469535" y="6423"/>
                  </a:cubicBezTo>
                  <a:close/>
                </a:path>
              </a:pathLst>
            </a:custGeom>
            <a:solidFill>
              <a:schemeClr val="bg1"/>
            </a:solidFill>
            <a:ln>
              <a:noFill/>
            </a:ln>
            <a:effectLst>
              <a:outerShdw blurRad="241300" dist="190500" dir="8400000" algn="tr" rotWithShape="0">
                <a:srgbClr val="1F2006">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endParaRPr>
            </a:p>
          </p:txBody>
        </p:sp>
        <p:sp>
          <p:nvSpPr>
            <p:cNvPr id="73" name="椭圆 72"/>
            <p:cNvSpPr/>
            <p:nvPr/>
          </p:nvSpPr>
          <p:spPr>
            <a:xfrm>
              <a:off x="4207197" y="1571277"/>
              <a:ext cx="1245816" cy="1245816"/>
            </a:xfrm>
            <a:prstGeom prst="ellipse">
              <a:avLst/>
            </a:prstGeom>
            <a:gradFill>
              <a:gsLst>
                <a:gs pos="20000">
                  <a:schemeClr val="bg1"/>
                </a:gs>
                <a:gs pos="92000">
                  <a:srgbClr val="C7C8C4"/>
                </a:gs>
              </a:gsLst>
              <a:lin ang="840000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endParaRPr>
            </a:p>
          </p:txBody>
        </p:sp>
        <p:sp>
          <p:nvSpPr>
            <p:cNvPr id="74" name="椭圆 73"/>
            <p:cNvSpPr/>
            <p:nvPr/>
          </p:nvSpPr>
          <p:spPr>
            <a:xfrm>
              <a:off x="4353797" y="1717876"/>
              <a:ext cx="952617" cy="952618"/>
            </a:xfrm>
            <a:prstGeom prst="ellipse">
              <a:avLst/>
            </a:prstGeom>
            <a:solidFill>
              <a:schemeClr val="accent1"/>
            </a:solidFill>
            <a:ln w="15875">
              <a:gradFill>
                <a:gsLst>
                  <a:gs pos="0">
                    <a:schemeClr val="tx1">
                      <a:lumMod val="75000"/>
                      <a:lumOff val="25000"/>
                    </a:schemeClr>
                  </a:gs>
                  <a:gs pos="100000">
                    <a:schemeClr val="bg1"/>
                  </a:gs>
                </a:gsLst>
                <a:lin ang="8400000" scaled="0"/>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endParaRPr>
            </a:p>
          </p:txBody>
        </p:sp>
        <p:sp>
          <p:nvSpPr>
            <p:cNvPr id="75" name="任意多边形 74"/>
            <p:cNvSpPr/>
            <p:nvPr/>
          </p:nvSpPr>
          <p:spPr>
            <a:xfrm>
              <a:off x="4358221" y="1728024"/>
              <a:ext cx="912851" cy="535848"/>
            </a:xfrm>
            <a:custGeom>
              <a:avLst/>
              <a:gdLst>
                <a:gd name="connsiteX0" fmla="*/ 686038 w 1314800"/>
                <a:gd name="connsiteY0" fmla="*/ 0 h 771793"/>
                <a:gd name="connsiteX1" fmla="*/ 1254912 w 1314800"/>
                <a:gd name="connsiteY1" fmla="*/ 302468 h 771793"/>
                <a:gd name="connsiteX2" fmla="*/ 1314800 w 1314800"/>
                <a:gd name="connsiteY2" fmla="*/ 412803 h 771793"/>
                <a:gd name="connsiteX3" fmla="*/ 710447 w 1314800"/>
                <a:gd name="connsiteY3" fmla="*/ 771229 h 771793"/>
                <a:gd name="connsiteX4" fmla="*/ 686038 w 1314800"/>
                <a:gd name="connsiteY4" fmla="*/ 771793 h 771793"/>
                <a:gd name="connsiteX5" fmla="*/ 0 w 1314800"/>
                <a:gd name="connsiteY5" fmla="*/ 686038 h 771793"/>
                <a:gd name="connsiteX6" fmla="*/ 686038 w 1314800"/>
                <a:gd name="connsiteY6" fmla="*/ 0 h 771793"/>
                <a:gd name="connsiteX0-1" fmla="*/ 686038 w 1314800"/>
                <a:gd name="connsiteY0-2" fmla="*/ 0 h 771793"/>
                <a:gd name="connsiteX1-3" fmla="*/ 1254912 w 1314800"/>
                <a:gd name="connsiteY1-4" fmla="*/ 302468 h 771793"/>
                <a:gd name="connsiteX2-5" fmla="*/ 1314800 w 1314800"/>
                <a:gd name="connsiteY2-6" fmla="*/ 412803 h 771793"/>
                <a:gd name="connsiteX3-7" fmla="*/ 710447 w 1314800"/>
                <a:gd name="connsiteY3-8" fmla="*/ 771229 h 771793"/>
                <a:gd name="connsiteX4-9" fmla="*/ 686038 w 1314800"/>
                <a:gd name="connsiteY4-10" fmla="*/ 771793 h 771793"/>
                <a:gd name="connsiteX5-11" fmla="*/ 0 w 1314800"/>
                <a:gd name="connsiteY5-12" fmla="*/ 686038 h 771793"/>
                <a:gd name="connsiteX6-13" fmla="*/ 686038 w 1314800"/>
                <a:gd name="connsiteY6-14" fmla="*/ 0 h 771793"/>
                <a:gd name="connsiteX0-15" fmla="*/ 686038 w 1314800"/>
                <a:gd name="connsiteY0-16" fmla="*/ 0 h 771793"/>
                <a:gd name="connsiteX1-17" fmla="*/ 1254912 w 1314800"/>
                <a:gd name="connsiteY1-18" fmla="*/ 302468 h 771793"/>
                <a:gd name="connsiteX2-19" fmla="*/ 1314800 w 1314800"/>
                <a:gd name="connsiteY2-20" fmla="*/ 412803 h 771793"/>
                <a:gd name="connsiteX3-21" fmla="*/ 686038 w 1314800"/>
                <a:gd name="connsiteY3-22" fmla="*/ 771793 h 771793"/>
                <a:gd name="connsiteX4-23" fmla="*/ 0 w 1314800"/>
                <a:gd name="connsiteY4-24" fmla="*/ 686038 h 771793"/>
                <a:gd name="connsiteX5-25" fmla="*/ 686038 w 1314800"/>
                <a:gd name="connsiteY5-26" fmla="*/ 0 h 771793"/>
                <a:gd name="connsiteX0-27" fmla="*/ 686038 w 1314800"/>
                <a:gd name="connsiteY0-28" fmla="*/ 0 h 771793"/>
                <a:gd name="connsiteX1-29" fmla="*/ 1254912 w 1314800"/>
                <a:gd name="connsiteY1-30" fmla="*/ 302468 h 771793"/>
                <a:gd name="connsiteX2-31" fmla="*/ 1314800 w 1314800"/>
                <a:gd name="connsiteY2-32" fmla="*/ 412803 h 771793"/>
                <a:gd name="connsiteX3-33" fmla="*/ 686038 w 1314800"/>
                <a:gd name="connsiteY3-34" fmla="*/ 771793 h 771793"/>
                <a:gd name="connsiteX4-35" fmla="*/ 0 w 1314800"/>
                <a:gd name="connsiteY4-36" fmla="*/ 686038 h 771793"/>
                <a:gd name="connsiteX5-37" fmla="*/ 686038 w 1314800"/>
                <a:gd name="connsiteY5-38" fmla="*/ 0 h 771793"/>
                <a:gd name="connsiteX0-39" fmla="*/ 686038 w 1314800"/>
                <a:gd name="connsiteY0-40" fmla="*/ 0 h 771793"/>
                <a:gd name="connsiteX1-41" fmla="*/ 1254912 w 1314800"/>
                <a:gd name="connsiteY1-42" fmla="*/ 302468 h 771793"/>
                <a:gd name="connsiteX2-43" fmla="*/ 1314800 w 1314800"/>
                <a:gd name="connsiteY2-44" fmla="*/ 412803 h 771793"/>
                <a:gd name="connsiteX3-45" fmla="*/ 686038 w 1314800"/>
                <a:gd name="connsiteY3-46" fmla="*/ 771793 h 771793"/>
                <a:gd name="connsiteX4-47" fmla="*/ 0 w 1314800"/>
                <a:gd name="connsiteY4-48" fmla="*/ 686038 h 771793"/>
                <a:gd name="connsiteX5-49" fmla="*/ 686038 w 1314800"/>
                <a:gd name="connsiteY5-50" fmla="*/ 0 h 77179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1314800" h="771793">
                  <a:moveTo>
                    <a:pt x="686038" y="0"/>
                  </a:moveTo>
                  <a:cubicBezTo>
                    <a:pt x="922843" y="0"/>
                    <a:pt x="1131626" y="119981"/>
                    <a:pt x="1254912" y="302468"/>
                  </a:cubicBezTo>
                  <a:lnTo>
                    <a:pt x="1314800" y="412803"/>
                  </a:lnTo>
                  <a:cubicBezTo>
                    <a:pt x="1219988" y="491024"/>
                    <a:pt x="928793" y="749877"/>
                    <a:pt x="686038" y="771793"/>
                  </a:cubicBezTo>
                  <a:cubicBezTo>
                    <a:pt x="371604" y="771793"/>
                    <a:pt x="57170" y="743208"/>
                    <a:pt x="0" y="686038"/>
                  </a:cubicBezTo>
                  <a:cubicBezTo>
                    <a:pt x="0" y="307150"/>
                    <a:pt x="307150" y="0"/>
                    <a:pt x="686038" y="0"/>
                  </a:cubicBezTo>
                  <a:close/>
                </a:path>
              </a:pathLst>
            </a:custGeom>
            <a:solidFill>
              <a:schemeClr val="bg1">
                <a:alpha val="10000"/>
              </a:schemeClr>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endParaRPr>
            </a:p>
          </p:txBody>
        </p:sp>
        <p:sp>
          <p:nvSpPr>
            <p:cNvPr id="76" name="文本框 93"/>
            <p:cNvSpPr txBox="1"/>
            <p:nvPr/>
          </p:nvSpPr>
          <p:spPr>
            <a:xfrm>
              <a:off x="4448584" y="1888434"/>
              <a:ext cx="773034" cy="631088"/>
            </a:xfrm>
            <a:prstGeom prst="rect">
              <a:avLst/>
            </a:prstGeom>
            <a:noFill/>
          </p:spPr>
          <p:txBody>
            <a:bodyPr wrap="square" rtlCol="0">
              <a:spAutoFit/>
            </a:bodyPr>
            <a:lstStyle/>
            <a:p>
              <a:pPr algn="ctr"/>
              <a:r>
                <a:rPr lang="en-US" altLang="zh-CN" sz="3500" dirty="0">
                  <a:solidFill>
                    <a:prstClr val="white"/>
                  </a:solidFill>
                  <a:latin typeface="Impact" panose="020B0806030902050204" pitchFamily="34" charset="0"/>
                  <a:ea typeface="LiHei Pro" panose="020B0500000000000000" pitchFamily="34" charset="-122"/>
                </a:rPr>
                <a:t>1</a:t>
              </a:r>
              <a:endParaRPr lang="zh-CN" altLang="en-US" sz="3500" dirty="0">
                <a:solidFill>
                  <a:prstClr val="white"/>
                </a:solidFill>
                <a:latin typeface="Impact" panose="020B0806030902050204" pitchFamily="34" charset="0"/>
                <a:ea typeface="LiHei Pro" panose="020B0500000000000000" pitchFamily="34" charset="-122"/>
              </a:endParaRPr>
            </a:p>
          </p:txBody>
        </p:sp>
      </p:grpSp>
      <p:grpSp>
        <p:nvGrpSpPr>
          <p:cNvPr id="77" name="组合 76"/>
          <p:cNvGrpSpPr/>
          <p:nvPr/>
        </p:nvGrpSpPr>
        <p:grpSpPr>
          <a:xfrm>
            <a:off x="2074613" y="4767998"/>
            <a:ext cx="1245977" cy="1245528"/>
            <a:chOff x="4207197" y="4503010"/>
            <a:chExt cx="1245815" cy="1245816"/>
          </a:xfrm>
        </p:grpSpPr>
        <p:sp>
          <p:nvSpPr>
            <p:cNvPr id="78" name="任意多边形 77"/>
            <p:cNvSpPr/>
            <p:nvPr/>
          </p:nvSpPr>
          <p:spPr>
            <a:xfrm>
              <a:off x="4213638" y="4560646"/>
              <a:ext cx="1081032" cy="1175094"/>
            </a:xfrm>
            <a:custGeom>
              <a:avLst/>
              <a:gdLst>
                <a:gd name="connsiteX0" fmla="*/ 482868 w 1557034"/>
                <a:gd name="connsiteY0" fmla="*/ 0 h 1692513"/>
                <a:gd name="connsiteX1" fmla="*/ 398752 w 1557034"/>
                <a:gd name="connsiteY1" fmla="*/ 101950 h 1692513"/>
                <a:gd name="connsiteX2" fmla="*/ 245526 w 1557034"/>
                <a:gd name="connsiteY2" fmla="*/ 603576 h 1692513"/>
                <a:gd name="connsiteX3" fmla="*/ 1142714 w 1557034"/>
                <a:gd name="connsiteY3" fmla="*/ 1500764 h 1692513"/>
                <a:gd name="connsiteX4" fmla="*/ 1491940 w 1557034"/>
                <a:gd name="connsiteY4" fmla="*/ 1430259 h 1692513"/>
                <a:gd name="connsiteX5" fmla="*/ 1557034 w 1557034"/>
                <a:gd name="connsiteY5" fmla="*/ 1398901 h 1692513"/>
                <a:gd name="connsiteX6" fmla="*/ 1531596 w 1557034"/>
                <a:gd name="connsiteY6" fmla="*/ 1429733 h 1692513"/>
                <a:gd name="connsiteX7" fmla="*/ 897188 w 1557034"/>
                <a:gd name="connsiteY7" fmla="*/ 1692513 h 1692513"/>
                <a:gd name="connsiteX8" fmla="*/ 0 w 1557034"/>
                <a:gd name="connsiteY8" fmla="*/ 795325 h 1692513"/>
                <a:gd name="connsiteX9" fmla="*/ 469535 w 1557034"/>
                <a:gd name="connsiteY9" fmla="*/ 6423 h 16925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57034" h="1692513">
                  <a:moveTo>
                    <a:pt x="482868" y="0"/>
                  </a:moveTo>
                  <a:lnTo>
                    <a:pt x="398752" y="101950"/>
                  </a:lnTo>
                  <a:cubicBezTo>
                    <a:pt x="302013" y="245142"/>
                    <a:pt x="245526" y="417763"/>
                    <a:pt x="245526" y="603576"/>
                  </a:cubicBezTo>
                  <a:cubicBezTo>
                    <a:pt x="245526" y="1099079"/>
                    <a:pt x="647211" y="1500764"/>
                    <a:pt x="1142714" y="1500764"/>
                  </a:cubicBezTo>
                  <a:cubicBezTo>
                    <a:pt x="1266590" y="1500764"/>
                    <a:pt x="1384602" y="1475659"/>
                    <a:pt x="1491940" y="1430259"/>
                  </a:cubicBezTo>
                  <a:lnTo>
                    <a:pt x="1557034" y="1398901"/>
                  </a:lnTo>
                  <a:lnTo>
                    <a:pt x="1531596" y="1429733"/>
                  </a:lnTo>
                  <a:cubicBezTo>
                    <a:pt x="1369237" y="1592092"/>
                    <a:pt x="1144940" y="1692513"/>
                    <a:pt x="897188" y="1692513"/>
                  </a:cubicBezTo>
                  <a:cubicBezTo>
                    <a:pt x="401685" y="1692513"/>
                    <a:pt x="0" y="1290828"/>
                    <a:pt x="0" y="795325"/>
                  </a:cubicBezTo>
                  <a:cubicBezTo>
                    <a:pt x="0" y="454667"/>
                    <a:pt x="189859" y="158352"/>
                    <a:pt x="469535" y="6423"/>
                  </a:cubicBezTo>
                  <a:close/>
                </a:path>
              </a:pathLst>
            </a:custGeom>
            <a:solidFill>
              <a:schemeClr val="bg1"/>
            </a:solidFill>
            <a:ln>
              <a:noFill/>
            </a:ln>
            <a:effectLst>
              <a:outerShdw blurRad="241300" dist="190500" dir="8400000" algn="tr" rotWithShape="0">
                <a:srgbClr val="181930">
                  <a:alpha val="29804"/>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endParaRPr>
            </a:p>
          </p:txBody>
        </p:sp>
        <p:sp>
          <p:nvSpPr>
            <p:cNvPr id="79" name="椭圆 78"/>
            <p:cNvSpPr/>
            <p:nvPr/>
          </p:nvSpPr>
          <p:spPr>
            <a:xfrm>
              <a:off x="4207197" y="4503010"/>
              <a:ext cx="1245815" cy="1245816"/>
            </a:xfrm>
            <a:prstGeom prst="ellipse">
              <a:avLst/>
            </a:prstGeom>
            <a:gradFill>
              <a:gsLst>
                <a:gs pos="20000">
                  <a:schemeClr val="bg1"/>
                </a:gs>
                <a:gs pos="92000">
                  <a:srgbClr val="C7C8C4"/>
                </a:gs>
              </a:gsLst>
              <a:lin ang="840000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endParaRPr>
            </a:p>
          </p:txBody>
        </p:sp>
        <p:sp>
          <p:nvSpPr>
            <p:cNvPr id="80" name="椭圆 79"/>
            <p:cNvSpPr/>
            <p:nvPr/>
          </p:nvSpPr>
          <p:spPr>
            <a:xfrm>
              <a:off x="4353796" y="4649609"/>
              <a:ext cx="952617" cy="952618"/>
            </a:xfrm>
            <a:prstGeom prst="ellipse">
              <a:avLst/>
            </a:prstGeom>
            <a:solidFill>
              <a:schemeClr val="accent1"/>
            </a:solidFill>
            <a:ln w="15875">
              <a:gradFill>
                <a:gsLst>
                  <a:gs pos="0">
                    <a:schemeClr val="tx1">
                      <a:lumMod val="75000"/>
                      <a:lumOff val="25000"/>
                    </a:schemeClr>
                  </a:gs>
                  <a:gs pos="100000">
                    <a:schemeClr val="bg1"/>
                  </a:gs>
                </a:gsLst>
                <a:lin ang="8400000" scaled="0"/>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endParaRPr>
            </a:p>
          </p:txBody>
        </p:sp>
        <p:sp>
          <p:nvSpPr>
            <p:cNvPr id="81" name="任意多边形 80"/>
            <p:cNvSpPr/>
            <p:nvPr/>
          </p:nvSpPr>
          <p:spPr>
            <a:xfrm>
              <a:off x="4358221" y="4659757"/>
              <a:ext cx="912851" cy="535848"/>
            </a:xfrm>
            <a:custGeom>
              <a:avLst/>
              <a:gdLst>
                <a:gd name="connsiteX0" fmla="*/ 686038 w 1314800"/>
                <a:gd name="connsiteY0" fmla="*/ 0 h 771793"/>
                <a:gd name="connsiteX1" fmla="*/ 1254912 w 1314800"/>
                <a:gd name="connsiteY1" fmla="*/ 302468 h 771793"/>
                <a:gd name="connsiteX2" fmla="*/ 1314800 w 1314800"/>
                <a:gd name="connsiteY2" fmla="*/ 412803 h 771793"/>
                <a:gd name="connsiteX3" fmla="*/ 710447 w 1314800"/>
                <a:gd name="connsiteY3" fmla="*/ 771229 h 771793"/>
                <a:gd name="connsiteX4" fmla="*/ 686038 w 1314800"/>
                <a:gd name="connsiteY4" fmla="*/ 771793 h 771793"/>
                <a:gd name="connsiteX5" fmla="*/ 0 w 1314800"/>
                <a:gd name="connsiteY5" fmla="*/ 686038 h 771793"/>
                <a:gd name="connsiteX6" fmla="*/ 686038 w 1314800"/>
                <a:gd name="connsiteY6" fmla="*/ 0 h 771793"/>
                <a:gd name="connsiteX0-1" fmla="*/ 686038 w 1314800"/>
                <a:gd name="connsiteY0-2" fmla="*/ 0 h 771793"/>
                <a:gd name="connsiteX1-3" fmla="*/ 1254912 w 1314800"/>
                <a:gd name="connsiteY1-4" fmla="*/ 302468 h 771793"/>
                <a:gd name="connsiteX2-5" fmla="*/ 1314800 w 1314800"/>
                <a:gd name="connsiteY2-6" fmla="*/ 412803 h 771793"/>
                <a:gd name="connsiteX3-7" fmla="*/ 710447 w 1314800"/>
                <a:gd name="connsiteY3-8" fmla="*/ 771229 h 771793"/>
                <a:gd name="connsiteX4-9" fmla="*/ 686038 w 1314800"/>
                <a:gd name="connsiteY4-10" fmla="*/ 771793 h 771793"/>
                <a:gd name="connsiteX5-11" fmla="*/ 0 w 1314800"/>
                <a:gd name="connsiteY5-12" fmla="*/ 686038 h 771793"/>
                <a:gd name="connsiteX6-13" fmla="*/ 686038 w 1314800"/>
                <a:gd name="connsiteY6-14" fmla="*/ 0 h 771793"/>
                <a:gd name="connsiteX0-15" fmla="*/ 686038 w 1314800"/>
                <a:gd name="connsiteY0-16" fmla="*/ 0 h 771793"/>
                <a:gd name="connsiteX1-17" fmla="*/ 1254912 w 1314800"/>
                <a:gd name="connsiteY1-18" fmla="*/ 302468 h 771793"/>
                <a:gd name="connsiteX2-19" fmla="*/ 1314800 w 1314800"/>
                <a:gd name="connsiteY2-20" fmla="*/ 412803 h 771793"/>
                <a:gd name="connsiteX3-21" fmla="*/ 686038 w 1314800"/>
                <a:gd name="connsiteY3-22" fmla="*/ 771793 h 771793"/>
                <a:gd name="connsiteX4-23" fmla="*/ 0 w 1314800"/>
                <a:gd name="connsiteY4-24" fmla="*/ 686038 h 771793"/>
                <a:gd name="connsiteX5-25" fmla="*/ 686038 w 1314800"/>
                <a:gd name="connsiteY5-26" fmla="*/ 0 h 771793"/>
                <a:gd name="connsiteX0-27" fmla="*/ 686038 w 1314800"/>
                <a:gd name="connsiteY0-28" fmla="*/ 0 h 771793"/>
                <a:gd name="connsiteX1-29" fmla="*/ 1254912 w 1314800"/>
                <a:gd name="connsiteY1-30" fmla="*/ 302468 h 771793"/>
                <a:gd name="connsiteX2-31" fmla="*/ 1314800 w 1314800"/>
                <a:gd name="connsiteY2-32" fmla="*/ 412803 h 771793"/>
                <a:gd name="connsiteX3-33" fmla="*/ 686038 w 1314800"/>
                <a:gd name="connsiteY3-34" fmla="*/ 771793 h 771793"/>
                <a:gd name="connsiteX4-35" fmla="*/ 0 w 1314800"/>
                <a:gd name="connsiteY4-36" fmla="*/ 686038 h 771793"/>
                <a:gd name="connsiteX5-37" fmla="*/ 686038 w 1314800"/>
                <a:gd name="connsiteY5-38" fmla="*/ 0 h 771793"/>
                <a:gd name="connsiteX0-39" fmla="*/ 686038 w 1314800"/>
                <a:gd name="connsiteY0-40" fmla="*/ 0 h 771793"/>
                <a:gd name="connsiteX1-41" fmla="*/ 1254912 w 1314800"/>
                <a:gd name="connsiteY1-42" fmla="*/ 302468 h 771793"/>
                <a:gd name="connsiteX2-43" fmla="*/ 1314800 w 1314800"/>
                <a:gd name="connsiteY2-44" fmla="*/ 412803 h 771793"/>
                <a:gd name="connsiteX3-45" fmla="*/ 686038 w 1314800"/>
                <a:gd name="connsiteY3-46" fmla="*/ 771793 h 771793"/>
                <a:gd name="connsiteX4-47" fmla="*/ 0 w 1314800"/>
                <a:gd name="connsiteY4-48" fmla="*/ 686038 h 771793"/>
                <a:gd name="connsiteX5-49" fmla="*/ 686038 w 1314800"/>
                <a:gd name="connsiteY5-50" fmla="*/ 0 h 77179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1314800" h="771793">
                  <a:moveTo>
                    <a:pt x="686038" y="0"/>
                  </a:moveTo>
                  <a:cubicBezTo>
                    <a:pt x="922843" y="0"/>
                    <a:pt x="1131626" y="119981"/>
                    <a:pt x="1254912" y="302468"/>
                  </a:cubicBezTo>
                  <a:lnTo>
                    <a:pt x="1314800" y="412803"/>
                  </a:lnTo>
                  <a:cubicBezTo>
                    <a:pt x="1219988" y="491024"/>
                    <a:pt x="928793" y="749877"/>
                    <a:pt x="686038" y="771793"/>
                  </a:cubicBezTo>
                  <a:cubicBezTo>
                    <a:pt x="371604" y="771793"/>
                    <a:pt x="57170" y="743208"/>
                    <a:pt x="0" y="686038"/>
                  </a:cubicBezTo>
                  <a:cubicBezTo>
                    <a:pt x="0" y="307150"/>
                    <a:pt x="307150" y="0"/>
                    <a:pt x="686038" y="0"/>
                  </a:cubicBezTo>
                  <a:close/>
                </a:path>
              </a:pathLst>
            </a:custGeom>
            <a:solidFill>
              <a:schemeClr val="bg1">
                <a:alpha val="10000"/>
              </a:schemeClr>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endParaRPr>
            </a:p>
          </p:txBody>
        </p:sp>
        <p:sp>
          <p:nvSpPr>
            <p:cNvPr id="82" name="文本框 56"/>
            <p:cNvSpPr txBox="1"/>
            <p:nvPr/>
          </p:nvSpPr>
          <p:spPr>
            <a:xfrm>
              <a:off x="4453581" y="4810446"/>
              <a:ext cx="773034" cy="631088"/>
            </a:xfrm>
            <a:prstGeom prst="rect">
              <a:avLst/>
            </a:prstGeom>
            <a:noFill/>
          </p:spPr>
          <p:txBody>
            <a:bodyPr wrap="square" rtlCol="0">
              <a:spAutoFit/>
            </a:bodyPr>
            <a:lstStyle/>
            <a:p>
              <a:pPr algn="ctr"/>
              <a:r>
                <a:rPr lang="en-US" altLang="zh-CN" sz="3500" dirty="0">
                  <a:solidFill>
                    <a:prstClr val="white"/>
                  </a:solidFill>
                  <a:latin typeface="Impact" panose="020B0806030902050204" pitchFamily="34" charset="0"/>
                  <a:ea typeface="LiHei Pro" panose="020B0500000000000000" pitchFamily="34" charset="-122"/>
                </a:rPr>
                <a:t>3</a:t>
              </a:r>
              <a:endParaRPr lang="zh-CN" altLang="en-US" sz="3500" dirty="0">
                <a:solidFill>
                  <a:prstClr val="white"/>
                </a:solidFill>
                <a:latin typeface="Impact" panose="020B0806030902050204" pitchFamily="34" charset="0"/>
                <a:ea typeface="LiHei Pro" panose="020B0500000000000000" pitchFamily="34" charset="-122"/>
              </a:endParaRPr>
            </a:p>
          </p:txBody>
        </p:sp>
      </p:grpSp>
      <p:grpSp>
        <p:nvGrpSpPr>
          <p:cNvPr id="83" name="组合 82"/>
          <p:cNvGrpSpPr/>
          <p:nvPr/>
        </p:nvGrpSpPr>
        <p:grpSpPr>
          <a:xfrm>
            <a:off x="3477300" y="4497680"/>
            <a:ext cx="2130409" cy="2653443"/>
            <a:chOff x="5086295" y="5026743"/>
            <a:chExt cx="2130409" cy="2653443"/>
          </a:xfrm>
        </p:grpSpPr>
        <p:grpSp>
          <p:nvGrpSpPr>
            <p:cNvPr id="84" name="组合 83"/>
            <p:cNvGrpSpPr/>
            <p:nvPr/>
          </p:nvGrpSpPr>
          <p:grpSpPr>
            <a:xfrm>
              <a:off x="5086295" y="5026743"/>
              <a:ext cx="2130409" cy="2653443"/>
              <a:chOff x="7380501" y="2927402"/>
              <a:chExt cx="2311887" cy="2880512"/>
            </a:xfrm>
          </p:grpSpPr>
          <p:sp>
            <p:nvSpPr>
              <p:cNvPr id="86" name="椭圆 50"/>
              <p:cNvSpPr/>
              <p:nvPr/>
            </p:nvSpPr>
            <p:spPr>
              <a:xfrm rot="18900000">
                <a:off x="7501948" y="2927402"/>
                <a:ext cx="2190440" cy="2880512"/>
              </a:xfrm>
              <a:custGeom>
                <a:avLst/>
                <a:gdLst>
                  <a:gd name="connsiteX0" fmla="*/ 0 w 1674495"/>
                  <a:gd name="connsiteY0" fmla="*/ 1035368 h 2070735"/>
                  <a:gd name="connsiteX1" fmla="*/ 837248 w 1674495"/>
                  <a:gd name="connsiteY1" fmla="*/ 0 h 2070735"/>
                  <a:gd name="connsiteX2" fmla="*/ 1674496 w 1674495"/>
                  <a:gd name="connsiteY2" fmla="*/ 1035368 h 2070735"/>
                  <a:gd name="connsiteX3" fmla="*/ 837248 w 1674495"/>
                  <a:gd name="connsiteY3" fmla="*/ 2070736 h 2070735"/>
                  <a:gd name="connsiteX4" fmla="*/ 0 w 1674495"/>
                  <a:gd name="connsiteY4" fmla="*/ 1035368 h 2070735"/>
                  <a:gd name="connsiteX0-1" fmla="*/ 13249 w 1687745"/>
                  <a:gd name="connsiteY0-2" fmla="*/ 1035368 h 2070736"/>
                  <a:gd name="connsiteX1-3" fmla="*/ 850497 w 1687745"/>
                  <a:gd name="connsiteY1-4" fmla="*/ 0 h 2070736"/>
                  <a:gd name="connsiteX2-5" fmla="*/ 1687745 w 1687745"/>
                  <a:gd name="connsiteY2-6" fmla="*/ 1035368 h 2070736"/>
                  <a:gd name="connsiteX3-7" fmla="*/ 850497 w 1687745"/>
                  <a:gd name="connsiteY3-8" fmla="*/ 2070736 h 2070736"/>
                  <a:gd name="connsiteX4-9" fmla="*/ 13249 w 1687745"/>
                  <a:gd name="connsiteY4-10" fmla="*/ 1035368 h 2070736"/>
                  <a:gd name="connsiteX0-11" fmla="*/ 13249 w 1696474"/>
                  <a:gd name="connsiteY0-12" fmla="*/ 1035368 h 2070736"/>
                  <a:gd name="connsiteX1-13" fmla="*/ 850497 w 1696474"/>
                  <a:gd name="connsiteY1-14" fmla="*/ 0 h 2070736"/>
                  <a:gd name="connsiteX2-15" fmla="*/ 1687745 w 1696474"/>
                  <a:gd name="connsiteY2-16" fmla="*/ 1035368 h 2070736"/>
                  <a:gd name="connsiteX3-17" fmla="*/ 850497 w 1696474"/>
                  <a:gd name="connsiteY3-18" fmla="*/ 2070736 h 2070736"/>
                  <a:gd name="connsiteX4-19" fmla="*/ 13249 w 1696474"/>
                  <a:gd name="connsiteY4-20" fmla="*/ 1035368 h 207073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696474" h="2070736">
                    <a:moveTo>
                      <a:pt x="13249" y="1035368"/>
                    </a:moveTo>
                    <a:cubicBezTo>
                      <a:pt x="112309" y="471170"/>
                      <a:pt x="388098" y="0"/>
                      <a:pt x="850497" y="0"/>
                    </a:cubicBezTo>
                    <a:cubicBezTo>
                      <a:pt x="1312896" y="0"/>
                      <a:pt x="1611545" y="478790"/>
                      <a:pt x="1687745" y="1035368"/>
                    </a:cubicBezTo>
                    <a:cubicBezTo>
                      <a:pt x="1765308" y="1601901"/>
                      <a:pt x="1312896" y="2070736"/>
                      <a:pt x="850497" y="2070736"/>
                    </a:cubicBezTo>
                    <a:cubicBezTo>
                      <a:pt x="388098" y="2070736"/>
                      <a:pt x="-85811" y="1599566"/>
                      <a:pt x="13249" y="1035368"/>
                    </a:cubicBezTo>
                    <a:close/>
                  </a:path>
                </a:pathLst>
              </a:custGeom>
              <a:gradFill>
                <a:gsLst>
                  <a:gs pos="17000">
                    <a:srgbClr val="000000">
                      <a:alpha val="46000"/>
                    </a:srgbClr>
                  </a:gs>
                  <a:gs pos="34000">
                    <a:srgbClr val="000000">
                      <a:alpha val="43000"/>
                    </a:srgbClr>
                  </a:gs>
                  <a:gs pos="65000">
                    <a:srgbClr val="000000">
                      <a:alpha val="10000"/>
                    </a:srgbClr>
                  </a:gs>
                  <a:gs pos="51000">
                    <a:schemeClr val="tx1">
                      <a:alpha val="20000"/>
                    </a:schemeClr>
                  </a:gs>
                  <a:gs pos="78000">
                    <a:schemeClr val="tx1">
                      <a:alpha val="5000"/>
                    </a:schemeClr>
                  </a:gs>
                  <a:gs pos="0">
                    <a:schemeClr val="tx1"/>
                  </a:gs>
                  <a:gs pos="100000">
                    <a:schemeClr val="tx1">
                      <a:alpha val="0"/>
                    </a:schemeClr>
                  </a:gs>
                </a:gsLst>
                <a:lin ang="5400000" scaled="0"/>
              </a:gradFill>
              <a:ln>
                <a:noFill/>
              </a:ln>
              <a:effectLst>
                <a:softEdge rad="431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endParaRPr>
              </a:p>
            </p:txBody>
          </p:sp>
          <p:sp>
            <p:nvSpPr>
              <p:cNvPr id="87" name="椭圆 86"/>
              <p:cNvSpPr/>
              <p:nvPr/>
            </p:nvSpPr>
            <p:spPr>
              <a:xfrm>
                <a:off x="7567583" y="3243359"/>
                <a:ext cx="1344545" cy="1344543"/>
              </a:xfrm>
              <a:prstGeom prst="ellipse">
                <a:avLst/>
              </a:prstGeom>
              <a:gradFill>
                <a:gsLst>
                  <a:gs pos="43000">
                    <a:srgbClr val="F7F7F7"/>
                  </a:gs>
                  <a:gs pos="0">
                    <a:schemeClr val="bg1">
                      <a:alpha val="99000"/>
                    </a:schemeClr>
                  </a:gs>
                  <a:gs pos="100000">
                    <a:srgbClr val="B8C0C0"/>
                  </a:gs>
                </a:gsLst>
                <a:lin ang="2700000" scaled="1"/>
              </a:gradFill>
              <a:ln>
                <a:noFill/>
              </a:ln>
              <a:effectLst>
                <a:outerShdw blurRad="177800" dist="139700" dir="2700000" algn="tl" rotWithShape="0">
                  <a:srgbClr val="494949">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endParaRPr>
              </a:p>
            </p:txBody>
          </p:sp>
          <p:sp>
            <p:nvSpPr>
              <p:cNvPr id="88" name="椭圆 87"/>
              <p:cNvSpPr/>
              <p:nvPr/>
            </p:nvSpPr>
            <p:spPr>
              <a:xfrm>
                <a:off x="7380501" y="3019185"/>
                <a:ext cx="1596494" cy="1596494"/>
              </a:xfrm>
              <a:prstGeom prst="ellipse">
                <a:avLst/>
              </a:prstGeom>
              <a:gradFill>
                <a:gsLst>
                  <a:gs pos="39000">
                    <a:schemeClr val="bg1"/>
                  </a:gs>
                  <a:gs pos="53000">
                    <a:srgbClr val="F7F7F7"/>
                  </a:gs>
                  <a:gs pos="11000">
                    <a:schemeClr val="bg1">
                      <a:alpha val="99000"/>
                    </a:schemeClr>
                  </a:gs>
                  <a:gs pos="100000">
                    <a:srgbClr val="B8C0C0"/>
                  </a:gs>
                </a:gsLst>
                <a:lin ang="2700000" scaled="1"/>
              </a:gradFill>
              <a:ln>
                <a:noFill/>
              </a:ln>
              <a:effectLst>
                <a:innerShdw blurRad="520700" dist="177800" dir="2700000">
                  <a:srgbClr val="5F6D6C">
                    <a:alpha val="36000"/>
                  </a:srgb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endParaRPr>
              </a:p>
            </p:txBody>
          </p:sp>
        </p:grpSp>
        <p:sp>
          <p:nvSpPr>
            <p:cNvPr id="85" name="Freeform 32"/>
            <p:cNvSpPr>
              <a:spLocks noEditPoints="1"/>
            </p:cNvSpPr>
            <p:nvPr/>
          </p:nvSpPr>
          <p:spPr bwMode="auto">
            <a:xfrm>
              <a:off x="5588602" y="5578240"/>
              <a:ext cx="551283" cy="589141"/>
            </a:xfrm>
            <a:custGeom>
              <a:avLst/>
              <a:gdLst>
                <a:gd name="T0" fmla="*/ 171 w 568"/>
                <a:gd name="T1" fmla="*/ 92 h 606"/>
                <a:gd name="T2" fmla="*/ 372 w 568"/>
                <a:gd name="T3" fmla="*/ 67 h 606"/>
                <a:gd name="T4" fmla="*/ 300 w 568"/>
                <a:gd name="T5" fmla="*/ 41 h 606"/>
                <a:gd name="T6" fmla="*/ 217 w 568"/>
                <a:gd name="T7" fmla="*/ 41 h 606"/>
                <a:gd name="T8" fmla="*/ 145 w 568"/>
                <a:gd name="T9" fmla="*/ 67 h 606"/>
                <a:gd name="T10" fmla="*/ 468 w 568"/>
                <a:gd name="T11" fmla="*/ 525 h 606"/>
                <a:gd name="T12" fmla="*/ 475 w 568"/>
                <a:gd name="T13" fmla="*/ 507 h 606"/>
                <a:gd name="T14" fmla="*/ 443 w 568"/>
                <a:gd name="T15" fmla="*/ 393 h 606"/>
                <a:gd name="T16" fmla="*/ 422 w 568"/>
                <a:gd name="T17" fmla="*/ 393 h 606"/>
                <a:gd name="T18" fmla="*/ 422 w 568"/>
                <a:gd name="T19" fmla="*/ 481 h 606"/>
                <a:gd name="T20" fmla="*/ 422 w 568"/>
                <a:gd name="T21" fmla="*/ 483 h 606"/>
                <a:gd name="T22" fmla="*/ 423 w 568"/>
                <a:gd name="T23" fmla="*/ 484 h 606"/>
                <a:gd name="T24" fmla="*/ 425 w 568"/>
                <a:gd name="T25" fmla="*/ 486 h 606"/>
                <a:gd name="T26" fmla="*/ 541 w 568"/>
                <a:gd name="T27" fmla="*/ 400 h 606"/>
                <a:gd name="T28" fmla="*/ 432 w 568"/>
                <a:gd name="T29" fmla="*/ 342 h 606"/>
                <a:gd name="T30" fmla="*/ 407 w 568"/>
                <a:gd name="T31" fmla="*/ 604 h 606"/>
                <a:gd name="T32" fmla="*/ 562 w 568"/>
                <a:gd name="T33" fmla="*/ 499 h 606"/>
                <a:gd name="T34" fmla="*/ 542 w 568"/>
                <a:gd name="T35" fmla="*/ 495 h 606"/>
                <a:gd name="T36" fmla="*/ 432 w 568"/>
                <a:gd name="T37" fmla="*/ 586 h 606"/>
                <a:gd name="T38" fmla="*/ 323 w 568"/>
                <a:gd name="T39" fmla="*/ 453 h 606"/>
                <a:gd name="T40" fmla="*/ 453 w 568"/>
                <a:gd name="T41" fmla="*/ 364 h 606"/>
                <a:gd name="T42" fmla="*/ 542 w 568"/>
                <a:gd name="T43" fmla="*/ 495 h 606"/>
                <a:gd name="T44" fmla="*/ 190 w 568"/>
                <a:gd name="T45" fmla="*/ 494 h 606"/>
                <a:gd name="T46" fmla="*/ 325 w 568"/>
                <a:gd name="T47" fmla="*/ 360 h 606"/>
                <a:gd name="T48" fmla="*/ 353 w 568"/>
                <a:gd name="T49" fmla="*/ 339 h 606"/>
                <a:gd name="T50" fmla="*/ 491 w 568"/>
                <a:gd name="T51" fmla="*/ 205 h 606"/>
                <a:gd name="T52" fmla="*/ 496 w 568"/>
                <a:gd name="T53" fmla="*/ 331 h 606"/>
                <a:gd name="T54" fmla="*/ 518 w 568"/>
                <a:gd name="T55" fmla="*/ 339 h 606"/>
                <a:gd name="T56" fmla="*/ 518 w 568"/>
                <a:gd name="T57" fmla="*/ 139 h 606"/>
                <a:gd name="T58" fmla="*/ 27 w 568"/>
                <a:gd name="T59" fmla="*/ 112 h 606"/>
                <a:gd name="T60" fmla="*/ 0 w 568"/>
                <a:gd name="T61" fmla="*/ 211 h 606"/>
                <a:gd name="T62" fmla="*/ 0 w 568"/>
                <a:gd name="T63" fmla="*/ 360 h 606"/>
                <a:gd name="T64" fmla="*/ 0 w 568"/>
                <a:gd name="T65" fmla="*/ 504 h 606"/>
                <a:gd name="T66" fmla="*/ 286 w 568"/>
                <a:gd name="T67" fmla="*/ 531 h 606"/>
                <a:gd name="T68" fmla="*/ 21 w 568"/>
                <a:gd name="T69" fmla="*/ 211 h 606"/>
                <a:gd name="T70" fmla="*/ 27 w 568"/>
                <a:gd name="T71" fmla="*/ 205 h 606"/>
                <a:gd name="T72" fmla="*/ 169 w 568"/>
                <a:gd name="T73" fmla="*/ 339 h 606"/>
                <a:gd name="T74" fmla="*/ 21 w 568"/>
                <a:gd name="T75" fmla="*/ 211 h 606"/>
                <a:gd name="T76" fmla="*/ 169 w 568"/>
                <a:gd name="T77" fmla="*/ 360 h 606"/>
                <a:gd name="T78" fmla="*/ 27 w 568"/>
                <a:gd name="T79" fmla="*/ 494 h 606"/>
                <a:gd name="T80" fmla="*/ 21 w 568"/>
                <a:gd name="T81" fmla="*/ 360 h 606"/>
                <a:gd name="T82" fmla="*/ 190 w 568"/>
                <a:gd name="T83" fmla="*/ 339 h 606"/>
                <a:gd name="T84" fmla="*/ 190 w 568"/>
                <a:gd name="T85" fmla="*/ 205 h 606"/>
                <a:gd name="T86" fmla="*/ 332 w 568"/>
                <a:gd name="T87" fmla="*/ 339 h 606"/>
                <a:gd name="T88" fmla="*/ 342 w 568"/>
                <a:gd name="T89" fmla="*/ 139 h 606"/>
                <a:gd name="T90" fmla="*/ 361 w 568"/>
                <a:gd name="T91" fmla="*/ 157 h 606"/>
                <a:gd name="T92" fmla="*/ 324 w 568"/>
                <a:gd name="T93" fmla="*/ 157 h 606"/>
                <a:gd name="T94" fmla="*/ 180 w 568"/>
                <a:gd name="T95" fmla="*/ 139 h 606"/>
                <a:gd name="T96" fmla="*/ 198 w 568"/>
                <a:gd name="T97" fmla="*/ 157 h 606"/>
                <a:gd name="T98" fmla="*/ 161 w 568"/>
                <a:gd name="T99" fmla="*/ 157 h 6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68" h="606">
                  <a:moveTo>
                    <a:pt x="145" y="67"/>
                  </a:moveTo>
                  <a:cubicBezTo>
                    <a:pt x="145" y="81"/>
                    <a:pt x="157" y="92"/>
                    <a:pt x="171" y="92"/>
                  </a:cubicBezTo>
                  <a:lnTo>
                    <a:pt x="347" y="92"/>
                  </a:lnTo>
                  <a:cubicBezTo>
                    <a:pt x="361" y="92"/>
                    <a:pt x="372" y="81"/>
                    <a:pt x="372" y="67"/>
                  </a:cubicBezTo>
                  <a:cubicBezTo>
                    <a:pt x="372" y="53"/>
                    <a:pt x="361" y="41"/>
                    <a:pt x="347" y="41"/>
                  </a:cubicBezTo>
                  <a:lnTo>
                    <a:pt x="300" y="41"/>
                  </a:lnTo>
                  <a:cubicBezTo>
                    <a:pt x="300" y="18"/>
                    <a:pt x="282" y="0"/>
                    <a:pt x="259" y="0"/>
                  </a:cubicBezTo>
                  <a:cubicBezTo>
                    <a:pt x="236" y="0"/>
                    <a:pt x="217" y="18"/>
                    <a:pt x="217" y="41"/>
                  </a:cubicBezTo>
                  <a:lnTo>
                    <a:pt x="171" y="41"/>
                  </a:lnTo>
                  <a:cubicBezTo>
                    <a:pt x="157" y="41"/>
                    <a:pt x="145" y="53"/>
                    <a:pt x="145" y="67"/>
                  </a:cubicBezTo>
                  <a:close/>
                  <a:moveTo>
                    <a:pt x="460" y="522"/>
                  </a:moveTo>
                  <a:cubicBezTo>
                    <a:pt x="462" y="524"/>
                    <a:pt x="465" y="525"/>
                    <a:pt x="468" y="525"/>
                  </a:cubicBezTo>
                  <a:cubicBezTo>
                    <a:pt x="471" y="525"/>
                    <a:pt x="473" y="524"/>
                    <a:pt x="475" y="522"/>
                  </a:cubicBezTo>
                  <a:cubicBezTo>
                    <a:pt x="480" y="517"/>
                    <a:pt x="480" y="511"/>
                    <a:pt x="475" y="507"/>
                  </a:cubicBezTo>
                  <a:lnTo>
                    <a:pt x="443" y="474"/>
                  </a:lnTo>
                  <a:lnTo>
                    <a:pt x="443" y="393"/>
                  </a:lnTo>
                  <a:cubicBezTo>
                    <a:pt x="443" y="387"/>
                    <a:pt x="438" y="382"/>
                    <a:pt x="432" y="382"/>
                  </a:cubicBezTo>
                  <a:cubicBezTo>
                    <a:pt x="426" y="382"/>
                    <a:pt x="422" y="387"/>
                    <a:pt x="422" y="393"/>
                  </a:cubicBezTo>
                  <a:lnTo>
                    <a:pt x="422" y="478"/>
                  </a:lnTo>
                  <a:cubicBezTo>
                    <a:pt x="422" y="479"/>
                    <a:pt x="422" y="480"/>
                    <a:pt x="422" y="481"/>
                  </a:cubicBezTo>
                  <a:cubicBezTo>
                    <a:pt x="422" y="481"/>
                    <a:pt x="422" y="481"/>
                    <a:pt x="422" y="481"/>
                  </a:cubicBezTo>
                  <a:cubicBezTo>
                    <a:pt x="422" y="482"/>
                    <a:pt x="422" y="482"/>
                    <a:pt x="422" y="483"/>
                  </a:cubicBezTo>
                  <a:cubicBezTo>
                    <a:pt x="423" y="483"/>
                    <a:pt x="423" y="483"/>
                    <a:pt x="423" y="483"/>
                  </a:cubicBezTo>
                  <a:cubicBezTo>
                    <a:pt x="423" y="484"/>
                    <a:pt x="423" y="484"/>
                    <a:pt x="423" y="484"/>
                  </a:cubicBezTo>
                  <a:cubicBezTo>
                    <a:pt x="424" y="485"/>
                    <a:pt x="424" y="485"/>
                    <a:pt x="425" y="486"/>
                  </a:cubicBezTo>
                  <a:cubicBezTo>
                    <a:pt x="425" y="486"/>
                    <a:pt x="425" y="486"/>
                    <a:pt x="425" y="486"/>
                  </a:cubicBezTo>
                  <a:lnTo>
                    <a:pt x="460" y="522"/>
                  </a:lnTo>
                  <a:close/>
                  <a:moveTo>
                    <a:pt x="541" y="400"/>
                  </a:moveTo>
                  <a:cubicBezTo>
                    <a:pt x="522" y="371"/>
                    <a:pt x="492" y="351"/>
                    <a:pt x="457" y="344"/>
                  </a:cubicBezTo>
                  <a:cubicBezTo>
                    <a:pt x="449" y="343"/>
                    <a:pt x="440" y="342"/>
                    <a:pt x="432" y="342"/>
                  </a:cubicBezTo>
                  <a:cubicBezTo>
                    <a:pt x="369" y="342"/>
                    <a:pt x="314" y="387"/>
                    <a:pt x="303" y="449"/>
                  </a:cubicBezTo>
                  <a:cubicBezTo>
                    <a:pt x="289" y="521"/>
                    <a:pt x="336" y="590"/>
                    <a:pt x="407" y="604"/>
                  </a:cubicBezTo>
                  <a:cubicBezTo>
                    <a:pt x="416" y="605"/>
                    <a:pt x="424" y="606"/>
                    <a:pt x="432" y="606"/>
                  </a:cubicBezTo>
                  <a:cubicBezTo>
                    <a:pt x="496" y="606"/>
                    <a:pt x="550" y="561"/>
                    <a:pt x="562" y="499"/>
                  </a:cubicBezTo>
                  <a:cubicBezTo>
                    <a:pt x="568" y="464"/>
                    <a:pt x="561" y="429"/>
                    <a:pt x="541" y="400"/>
                  </a:cubicBezTo>
                  <a:close/>
                  <a:moveTo>
                    <a:pt x="542" y="495"/>
                  </a:moveTo>
                  <a:lnTo>
                    <a:pt x="542" y="495"/>
                  </a:lnTo>
                  <a:cubicBezTo>
                    <a:pt x="532" y="547"/>
                    <a:pt x="486" y="586"/>
                    <a:pt x="432" y="586"/>
                  </a:cubicBezTo>
                  <a:cubicBezTo>
                    <a:pt x="425" y="586"/>
                    <a:pt x="418" y="585"/>
                    <a:pt x="411" y="584"/>
                  </a:cubicBezTo>
                  <a:cubicBezTo>
                    <a:pt x="351" y="572"/>
                    <a:pt x="311" y="513"/>
                    <a:pt x="323" y="453"/>
                  </a:cubicBezTo>
                  <a:cubicBezTo>
                    <a:pt x="333" y="401"/>
                    <a:pt x="379" y="362"/>
                    <a:pt x="432" y="362"/>
                  </a:cubicBezTo>
                  <a:cubicBezTo>
                    <a:pt x="439" y="362"/>
                    <a:pt x="446" y="363"/>
                    <a:pt x="453" y="364"/>
                  </a:cubicBezTo>
                  <a:cubicBezTo>
                    <a:pt x="482" y="370"/>
                    <a:pt x="508" y="387"/>
                    <a:pt x="524" y="411"/>
                  </a:cubicBezTo>
                  <a:cubicBezTo>
                    <a:pt x="541" y="436"/>
                    <a:pt x="547" y="466"/>
                    <a:pt x="542" y="495"/>
                  </a:cubicBezTo>
                  <a:close/>
                  <a:moveTo>
                    <a:pt x="277" y="494"/>
                  </a:moveTo>
                  <a:lnTo>
                    <a:pt x="190" y="494"/>
                  </a:lnTo>
                  <a:lnTo>
                    <a:pt x="190" y="360"/>
                  </a:lnTo>
                  <a:lnTo>
                    <a:pt x="325" y="360"/>
                  </a:lnTo>
                  <a:cubicBezTo>
                    <a:pt x="334" y="352"/>
                    <a:pt x="343" y="345"/>
                    <a:pt x="353" y="339"/>
                  </a:cubicBezTo>
                  <a:lnTo>
                    <a:pt x="353" y="339"/>
                  </a:lnTo>
                  <a:lnTo>
                    <a:pt x="353" y="205"/>
                  </a:lnTo>
                  <a:lnTo>
                    <a:pt x="491" y="205"/>
                  </a:lnTo>
                  <a:cubicBezTo>
                    <a:pt x="494" y="205"/>
                    <a:pt x="496" y="208"/>
                    <a:pt x="496" y="211"/>
                  </a:cubicBezTo>
                  <a:lnTo>
                    <a:pt x="496" y="331"/>
                  </a:lnTo>
                  <a:cubicBezTo>
                    <a:pt x="504" y="335"/>
                    <a:pt x="511" y="339"/>
                    <a:pt x="518" y="343"/>
                  </a:cubicBezTo>
                  <a:lnTo>
                    <a:pt x="518" y="339"/>
                  </a:lnTo>
                  <a:lnTo>
                    <a:pt x="518" y="211"/>
                  </a:lnTo>
                  <a:lnTo>
                    <a:pt x="518" y="139"/>
                  </a:lnTo>
                  <a:cubicBezTo>
                    <a:pt x="518" y="124"/>
                    <a:pt x="506" y="112"/>
                    <a:pt x="491" y="112"/>
                  </a:cubicBezTo>
                  <a:lnTo>
                    <a:pt x="27" y="112"/>
                  </a:lnTo>
                  <a:cubicBezTo>
                    <a:pt x="12" y="112"/>
                    <a:pt x="0" y="124"/>
                    <a:pt x="0" y="139"/>
                  </a:cubicBezTo>
                  <a:lnTo>
                    <a:pt x="0" y="211"/>
                  </a:lnTo>
                  <a:lnTo>
                    <a:pt x="0" y="339"/>
                  </a:lnTo>
                  <a:lnTo>
                    <a:pt x="0" y="360"/>
                  </a:lnTo>
                  <a:lnTo>
                    <a:pt x="0" y="488"/>
                  </a:lnTo>
                  <a:lnTo>
                    <a:pt x="0" y="504"/>
                  </a:lnTo>
                  <a:cubicBezTo>
                    <a:pt x="0" y="519"/>
                    <a:pt x="12" y="531"/>
                    <a:pt x="27" y="531"/>
                  </a:cubicBezTo>
                  <a:lnTo>
                    <a:pt x="286" y="531"/>
                  </a:lnTo>
                  <a:cubicBezTo>
                    <a:pt x="282" y="519"/>
                    <a:pt x="278" y="506"/>
                    <a:pt x="277" y="494"/>
                  </a:cubicBezTo>
                  <a:close/>
                  <a:moveTo>
                    <a:pt x="21" y="211"/>
                  </a:moveTo>
                  <a:lnTo>
                    <a:pt x="21" y="211"/>
                  </a:lnTo>
                  <a:cubicBezTo>
                    <a:pt x="21" y="208"/>
                    <a:pt x="24" y="205"/>
                    <a:pt x="27" y="205"/>
                  </a:cubicBezTo>
                  <a:lnTo>
                    <a:pt x="169" y="205"/>
                  </a:lnTo>
                  <a:lnTo>
                    <a:pt x="169" y="339"/>
                  </a:lnTo>
                  <a:lnTo>
                    <a:pt x="21" y="339"/>
                  </a:lnTo>
                  <a:lnTo>
                    <a:pt x="21" y="211"/>
                  </a:lnTo>
                  <a:close/>
                  <a:moveTo>
                    <a:pt x="169" y="360"/>
                  </a:moveTo>
                  <a:lnTo>
                    <a:pt x="169" y="360"/>
                  </a:lnTo>
                  <a:lnTo>
                    <a:pt x="169" y="494"/>
                  </a:lnTo>
                  <a:lnTo>
                    <a:pt x="27" y="494"/>
                  </a:lnTo>
                  <a:cubicBezTo>
                    <a:pt x="24" y="494"/>
                    <a:pt x="21" y="491"/>
                    <a:pt x="21" y="488"/>
                  </a:cubicBezTo>
                  <a:lnTo>
                    <a:pt x="21" y="360"/>
                  </a:lnTo>
                  <a:lnTo>
                    <a:pt x="169" y="360"/>
                  </a:lnTo>
                  <a:close/>
                  <a:moveTo>
                    <a:pt x="190" y="339"/>
                  </a:moveTo>
                  <a:lnTo>
                    <a:pt x="190" y="339"/>
                  </a:lnTo>
                  <a:lnTo>
                    <a:pt x="190" y="205"/>
                  </a:lnTo>
                  <a:lnTo>
                    <a:pt x="332" y="205"/>
                  </a:lnTo>
                  <a:lnTo>
                    <a:pt x="332" y="339"/>
                  </a:lnTo>
                  <a:lnTo>
                    <a:pt x="190" y="339"/>
                  </a:lnTo>
                  <a:close/>
                  <a:moveTo>
                    <a:pt x="342" y="139"/>
                  </a:moveTo>
                  <a:lnTo>
                    <a:pt x="342" y="139"/>
                  </a:lnTo>
                  <a:cubicBezTo>
                    <a:pt x="353" y="139"/>
                    <a:pt x="361" y="147"/>
                    <a:pt x="361" y="157"/>
                  </a:cubicBezTo>
                  <a:cubicBezTo>
                    <a:pt x="361" y="167"/>
                    <a:pt x="353" y="176"/>
                    <a:pt x="342" y="176"/>
                  </a:cubicBezTo>
                  <a:cubicBezTo>
                    <a:pt x="332" y="176"/>
                    <a:pt x="324" y="167"/>
                    <a:pt x="324" y="157"/>
                  </a:cubicBezTo>
                  <a:cubicBezTo>
                    <a:pt x="324" y="147"/>
                    <a:pt x="332" y="139"/>
                    <a:pt x="342" y="139"/>
                  </a:cubicBezTo>
                  <a:close/>
                  <a:moveTo>
                    <a:pt x="180" y="139"/>
                  </a:moveTo>
                  <a:lnTo>
                    <a:pt x="180" y="139"/>
                  </a:lnTo>
                  <a:cubicBezTo>
                    <a:pt x="190" y="139"/>
                    <a:pt x="198" y="147"/>
                    <a:pt x="198" y="157"/>
                  </a:cubicBezTo>
                  <a:cubicBezTo>
                    <a:pt x="198" y="167"/>
                    <a:pt x="190" y="176"/>
                    <a:pt x="180" y="176"/>
                  </a:cubicBezTo>
                  <a:cubicBezTo>
                    <a:pt x="170" y="176"/>
                    <a:pt x="161" y="167"/>
                    <a:pt x="161" y="157"/>
                  </a:cubicBezTo>
                  <a:cubicBezTo>
                    <a:pt x="161" y="147"/>
                    <a:pt x="170" y="139"/>
                    <a:pt x="180" y="139"/>
                  </a:cubicBezTo>
                  <a:close/>
                </a:path>
              </a:pathLst>
            </a:custGeom>
            <a:solidFill>
              <a:schemeClr val="accent1"/>
            </a:solidFill>
            <a:ln>
              <a:noFill/>
            </a:ln>
          </p:spPr>
          <p:txBody>
            <a:bodyPr vert="horz" wrap="square" lIns="91440" tIns="45720" rIns="91440" bIns="45720" numCol="1" anchor="t" anchorCtr="0" compatLnSpc="1"/>
            <a:lstStyle/>
            <a:p>
              <a:endParaRPr lang="zh-CN" altLang="en-US">
                <a:solidFill>
                  <a:schemeClr val="accent2"/>
                </a:solidFill>
              </a:endParaRPr>
            </a:p>
          </p:txBody>
        </p:sp>
      </p:grpSp>
      <p:grpSp>
        <p:nvGrpSpPr>
          <p:cNvPr id="89" name="组合 88"/>
          <p:cNvGrpSpPr/>
          <p:nvPr/>
        </p:nvGrpSpPr>
        <p:grpSpPr>
          <a:xfrm>
            <a:off x="3493258" y="2728825"/>
            <a:ext cx="2130409" cy="2653443"/>
            <a:chOff x="5090873" y="3298782"/>
            <a:chExt cx="2130409" cy="2653443"/>
          </a:xfrm>
        </p:grpSpPr>
        <p:grpSp>
          <p:nvGrpSpPr>
            <p:cNvPr id="90" name="组合 89"/>
            <p:cNvGrpSpPr/>
            <p:nvPr/>
          </p:nvGrpSpPr>
          <p:grpSpPr>
            <a:xfrm>
              <a:off x="5090873" y="3298782"/>
              <a:ext cx="2130409" cy="2653443"/>
              <a:chOff x="7380501" y="2927402"/>
              <a:chExt cx="2311887" cy="2880512"/>
            </a:xfrm>
          </p:grpSpPr>
          <p:sp>
            <p:nvSpPr>
              <p:cNvPr id="92" name="椭圆 50"/>
              <p:cNvSpPr/>
              <p:nvPr/>
            </p:nvSpPr>
            <p:spPr>
              <a:xfrm rot="18900000">
                <a:off x="7501948" y="2927402"/>
                <a:ext cx="2190440" cy="2880512"/>
              </a:xfrm>
              <a:custGeom>
                <a:avLst/>
                <a:gdLst>
                  <a:gd name="connsiteX0" fmla="*/ 0 w 1674495"/>
                  <a:gd name="connsiteY0" fmla="*/ 1035368 h 2070735"/>
                  <a:gd name="connsiteX1" fmla="*/ 837248 w 1674495"/>
                  <a:gd name="connsiteY1" fmla="*/ 0 h 2070735"/>
                  <a:gd name="connsiteX2" fmla="*/ 1674496 w 1674495"/>
                  <a:gd name="connsiteY2" fmla="*/ 1035368 h 2070735"/>
                  <a:gd name="connsiteX3" fmla="*/ 837248 w 1674495"/>
                  <a:gd name="connsiteY3" fmla="*/ 2070736 h 2070735"/>
                  <a:gd name="connsiteX4" fmla="*/ 0 w 1674495"/>
                  <a:gd name="connsiteY4" fmla="*/ 1035368 h 2070735"/>
                  <a:gd name="connsiteX0-1" fmla="*/ 13249 w 1687745"/>
                  <a:gd name="connsiteY0-2" fmla="*/ 1035368 h 2070736"/>
                  <a:gd name="connsiteX1-3" fmla="*/ 850497 w 1687745"/>
                  <a:gd name="connsiteY1-4" fmla="*/ 0 h 2070736"/>
                  <a:gd name="connsiteX2-5" fmla="*/ 1687745 w 1687745"/>
                  <a:gd name="connsiteY2-6" fmla="*/ 1035368 h 2070736"/>
                  <a:gd name="connsiteX3-7" fmla="*/ 850497 w 1687745"/>
                  <a:gd name="connsiteY3-8" fmla="*/ 2070736 h 2070736"/>
                  <a:gd name="connsiteX4-9" fmla="*/ 13249 w 1687745"/>
                  <a:gd name="connsiteY4-10" fmla="*/ 1035368 h 2070736"/>
                  <a:gd name="connsiteX0-11" fmla="*/ 13249 w 1696474"/>
                  <a:gd name="connsiteY0-12" fmla="*/ 1035368 h 2070736"/>
                  <a:gd name="connsiteX1-13" fmla="*/ 850497 w 1696474"/>
                  <a:gd name="connsiteY1-14" fmla="*/ 0 h 2070736"/>
                  <a:gd name="connsiteX2-15" fmla="*/ 1687745 w 1696474"/>
                  <a:gd name="connsiteY2-16" fmla="*/ 1035368 h 2070736"/>
                  <a:gd name="connsiteX3-17" fmla="*/ 850497 w 1696474"/>
                  <a:gd name="connsiteY3-18" fmla="*/ 2070736 h 2070736"/>
                  <a:gd name="connsiteX4-19" fmla="*/ 13249 w 1696474"/>
                  <a:gd name="connsiteY4-20" fmla="*/ 1035368 h 207073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696474" h="2070736">
                    <a:moveTo>
                      <a:pt x="13249" y="1035368"/>
                    </a:moveTo>
                    <a:cubicBezTo>
                      <a:pt x="112309" y="471170"/>
                      <a:pt x="388098" y="0"/>
                      <a:pt x="850497" y="0"/>
                    </a:cubicBezTo>
                    <a:cubicBezTo>
                      <a:pt x="1312896" y="0"/>
                      <a:pt x="1611545" y="478790"/>
                      <a:pt x="1687745" y="1035368"/>
                    </a:cubicBezTo>
                    <a:cubicBezTo>
                      <a:pt x="1765308" y="1601901"/>
                      <a:pt x="1312896" y="2070736"/>
                      <a:pt x="850497" y="2070736"/>
                    </a:cubicBezTo>
                    <a:cubicBezTo>
                      <a:pt x="388098" y="2070736"/>
                      <a:pt x="-85811" y="1599566"/>
                      <a:pt x="13249" y="1035368"/>
                    </a:cubicBezTo>
                    <a:close/>
                  </a:path>
                </a:pathLst>
              </a:custGeom>
              <a:gradFill>
                <a:gsLst>
                  <a:gs pos="17000">
                    <a:srgbClr val="000000">
                      <a:alpha val="46000"/>
                    </a:srgbClr>
                  </a:gs>
                  <a:gs pos="34000">
                    <a:srgbClr val="000000">
                      <a:alpha val="43000"/>
                    </a:srgbClr>
                  </a:gs>
                  <a:gs pos="65000">
                    <a:srgbClr val="000000">
                      <a:alpha val="10000"/>
                    </a:srgbClr>
                  </a:gs>
                  <a:gs pos="51000">
                    <a:schemeClr val="tx1">
                      <a:alpha val="20000"/>
                    </a:schemeClr>
                  </a:gs>
                  <a:gs pos="78000">
                    <a:schemeClr val="tx1">
                      <a:alpha val="5000"/>
                    </a:schemeClr>
                  </a:gs>
                  <a:gs pos="0">
                    <a:schemeClr val="tx1"/>
                  </a:gs>
                  <a:gs pos="100000">
                    <a:schemeClr val="tx1">
                      <a:alpha val="0"/>
                    </a:schemeClr>
                  </a:gs>
                </a:gsLst>
                <a:lin ang="5400000" scaled="0"/>
              </a:gradFill>
              <a:ln>
                <a:noFill/>
              </a:ln>
              <a:effectLst>
                <a:softEdge rad="431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endParaRPr>
              </a:p>
            </p:txBody>
          </p:sp>
          <p:sp>
            <p:nvSpPr>
              <p:cNvPr id="93" name="椭圆 92"/>
              <p:cNvSpPr/>
              <p:nvPr/>
            </p:nvSpPr>
            <p:spPr>
              <a:xfrm>
                <a:off x="7567583" y="3243359"/>
                <a:ext cx="1344545" cy="1344543"/>
              </a:xfrm>
              <a:prstGeom prst="ellipse">
                <a:avLst/>
              </a:prstGeom>
              <a:gradFill>
                <a:gsLst>
                  <a:gs pos="43000">
                    <a:srgbClr val="F7F7F7"/>
                  </a:gs>
                  <a:gs pos="0">
                    <a:schemeClr val="bg1">
                      <a:alpha val="99000"/>
                    </a:schemeClr>
                  </a:gs>
                  <a:gs pos="100000">
                    <a:srgbClr val="B8C0C0"/>
                  </a:gs>
                </a:gsLst>
                <a:lin ang="2700000" scaled="1"/>
              </a:gradFill>
              <a:ln>
                <a:noFill/>
              </a:ln>
              <a:effectLst>
                <a:outerShdw blurRad="177800" dist="139700" dir="2700000" algn="tl" rotWithShape="0">
                  <a:srgbClr val="494949">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endParaRPr>
              </a:p>
            </p:txBody>
          </p:sp>
          <p:sp>
            <p:nvSpPr>
              <p:cNvPr id="94" name="椭圆 93"/>
              <p:cNvSpPr/>
              <p:nvPr/>
            </p:nvSpPr>
            <p:spPr>
              <a:xfrm>
                <a:off x="7380501" y="3122585"/>
                <a:ext cx="1596494" cy="1596494"/>
              </a:xfrm>
              <a:prstGeom prst="ellipse">
                <a:avLst/>
              </a:prstGeom>
              <a:gradFill>
                <a:gsLst>
                  <a:gs pos="39000">
                    <a:schemeClr val="bg1"/>
                  </a:gs>
                  <a:gs pos="53000">
                    <a:srgbClr val="F7F7F7"/>
                  </a:gs>
                  <a:gs pos="11000">
                    <a:schemeClr val="bg1">
                      <a:alpha val="99000"/>
                    </a:schemeClr>
                  </a:gs>
                  <a:gs pos="100000">
                    <a:srgbClr val="B8C0C0"/>
                  </a:gs>
                </a:gsLst>
                <a:lin ang="2700000" scaled="1"/>
              </a:gradFill>
              <a:ln>
                <a:noFill/>
              </a:ln>
              <a:effectLst>
                <a:innerShdw blurRad="520700" dist="177800" dir="2700000">
                  <a:srgbClr val="5F6D6C">
                    <a:alpha val="36000"/>
                  </a:srgb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endParaRPr>
              </a:p>
            </p:txBody>
          </p:sp>
        </p:grpSp>
        <p:sp>
          <p:nvSpPr>
            <p:cNvPr id="91" name="Freeform 22"/>
            <p:cNvSpPr>
              <a:spLocks noEditPoints="1"/>
            </p:cNvSpPr>
            <p:nvPr/>
          </p:nvSpPr>
          <p:spPr bwMode="auto">
            <a:xfrm>
              <a:off x="5646245" y="3882779"/>
              <a:ext cx="435236" cy="511116"/>
            </a:xfrm>
            <a:custGeom>
              <a:avLst/>
              <a:gdLst>
                <a:gd name="T0" fmla="*/ 90 w 641"/>
                <a:gd name="T1" fmla="*/ 424 h 748"/>
                <a:gd name="T2" fmla="*/ 158 w 641"/>
                <a:gd name="T3" fmla="*/ 424 h 748"/>
                <a:gd name="T4" fmla="*/ 205 w 641"/>
                <a:gd name="T5" fmla="*/ 408 h 748"/>
                <a:gd name="T6" fmla="*/ 291 w 641"/>
                <a:gd name="T7" fmla="*/ 588 h 748"/>
                <a:gd name="T8" fmla="*/ 312 w 641"/>
                <a:gd name="T9" fmla="*/ 475 h 748"/>
                <a:gd name="T10" fmla="*/ 297 w 641"/>
                <a:gd name="T11" fmla="*/ 468 h 748"/>
                <a:gd name="T12" fmla="*/ 298 w 641"/>
                <a:gd name="T13" fmla="*/ 452 h 748"/>
                <a:gd name="T14" fmla="*/ 360 w 641"/>
                <a:gd name="T15" fmla="*/ 452 h 748"/>
                <a:gd name="T16" fmla="*/ 360 w 641"/>
                <a:gd name="T17" fmla="*/ 468 h 748"/>
                <a:gd name="T18" fmla="*/ 346 w 641"/>
                <a:gd name="T19" fmla="*/ 475 h 748"/>
                <a:gd name="T20" fmla="*/ 365 w 641"/>
                <a:gd name="T21" fmla="*/ 583 h 748"/>
                <a:gd name="T22" fmla="*/ 439 w 641"/>
                <a:gd name="T23" fmla="*/ 415 h 748"/>
                <a:gd name="T24" fmla="*/ 482 w 641"/>
                <a:gd name="T25" fmla="*/ 420 h 748"/>
                <a:gd name="T26" fmla="*/ 545 w 641"/>
                <a:gd name="T27" fmla="*/ 420 h 748"/>
                <a:gd name="T28" fmla="*/ 632 w 641"/>
                <a:gd name="T29" fmla="*/ 691 h 748"/>
                <a:gd name="T30" fmla="*/ 544 w 641"/>
                <a:gd name="T31" fmla="*/ 722 h 748"/>
                <a:gd name="T32" fmla="*/ 532 w 641"/>
                <a:gd name="T33" fmla="*/ 681 h 748"/>
                <a:gd name="T34" fmla="*/ 504 w 641"/>
                <a:gd name="T35" fmla="*/ 729 h 748"/>
                <a:gd name="T36" fmla="*/ 123 w 641"/>
                <a:gd name="T37" fmla="*/ 731 h 748"/>
                <a:gd name="T38" fmla="*/ 94 w 641"/>
                <a:gd name="T39" fmla="*/ 681 h 748"/>
                <a:gd name="T40" fmla="*/ 81 w 641"/>
                <a:gd name="T41" fmla="*/ 724 h 748"/>
                <a:gd name="T42" fmla="*/ 0 w 641"/>
                <a:gd name="T43" fmla="*/ 691 h 748"/>
                <a:gd name="T44" fmla="*/ 90 w 641"/>
                <a:gd name="T45" fmla="*/ 424 h 748"/>
                <a:gd name="T46" fmla="*/ 185 w 641"/>
                <a:gd name="T47" fmla="*/ 289 h 748"/>
                <a:gd name="T48" fmla="*/ 185 w 641"/>
                <a:gd name="T49" fmla="*/ 289 h 748"/>
                <a:gd name="T50" fmla="*/ 163 w 641"/>
                <a:gd name="T51" fmla="*/ 264 h 748"/>
                <a:gd name="T52" fmla="*/ 155 w 641"/>
                <a:gd name="T53" fmla="*/ 214 h 748"/>
                <a:gd name="T54" fmla="*/ 155 w 641"/>
                <a:gd name="T55" fmla="*/ 207 h 748"/>
                <a:gd name="T56" fmla="*/ 160 w 641"/>
                <a:gd name="T57" fmla="*/ 204 h 748"/>
                <a:gd name="T58" fmla="*/ 164 w 641"/>
                <a:gd name="T59" fmla="*/ 202 h 748"/>
                <a:gd name="T60" fmla="*/ 199 w 641"/>
                <a:gd name="T61" fmla="*/ 47 h 748"/>
                <a:gd name="T62" fmla="*/ 423 w 641"/>
                <a:gd name="T63" fmla="*/ 43 h 748"/>
                <a:gd name="T64" fmla="*/ 466 w 641"/>
                <a:gd name="T65" fmla="*/ 200 h 748"/>
                <a:gd name="T66" fmla="*/ 472 w 641"/>
                <a:gd name="T67" fmla="*/ 204 h 748"/>
                <a:gd name="T68" fmla="*/ 478 w 641"/>
                <a:gd name="T69" fmla="*/ 207 h 748"/>
                <a:gd name="T70" fmla="*/ 478 w 641"/>
                <a:gd name="T71" fmla="*/ 214 h 748"/>
                <a:gd name="T72" fmla="*/ 471 w 641"/>
                <a:gd name="T73" fmla="*/ 263 h 748"/>
                <a:gd name="T74" fmla="*/ 449 w 641"/>
                <a:gd name="T75" fmla="*/ 288 h 748"/>
                <a:gd name="T76" fmla="*/ 328 w 641"/>
                <a:gd name="T77" fmla="*/ 397 h 748"/>
                <a:gd name="T78" fmla="*/ 299 w 641"/>
                <a:gd name="T79" fmla="*/ 395 h 748"/>
                <a:gd name="T80" fmla="*/ 185 w 641"/>
                <a:gd name="T81" fmla="*/ 289 h 7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41" h="748">
                  <a:moveTo>
                    <a:pt x="90" y="424"/>
                  </a:moveTo>
                  <a:cubicBezTo>
                    <a:pt x="114" y="424"/>
                    <a:pt x="137" y="424"/>
                    <a:pt x="158" y="424"/>
                  </a:cubicBezTo>
                  <a:cubicBezTo>
                    <a:pt x="178" y="425"/>
                    <a:pt x="194" y="421"/>
                    <a:pt x="205" y="408"/>
                  </a:cubicBezTo>
                  <a:lnTo>
                    <a:pt x="291" y="588"/>
                  </a:lnTo>
                  <a:lnTo>
                    <a:pt x="312" y="475"/>
                  </a:lnTo>
                  <a:lnTo>
                    <a:pt x="297" y="468"/>
                  </a:lnTo>
                  <a:lnTo>
                    <a:pt x="298" y="452"/>
                  </a:lnTo>
                  <a:lnTo>
                    <a:pt x="360" y="452"/>
                  </a:lnTo>
                  <a:lnTo>
                    <a:pt x="360" y="468"/>
                  </a:lnTo>
                  <a:lnTo>
                    <a:pt x="346" y="475"/>
                  </a:lnTo>
                  <a:lnTo>
                    <a:pt x="365" y="583"/>
                  </a:lnTo>
                  <a:lnTo>
                    <a:pt x="439" y="415"/>
                  </a:lnTo>
                  <a:cubicBezTo>
                    <a:pt x="450" y="420"/>
                    <a:pt x="464" y="422"/>
                    <a:pt x="482" y="420"/>
                  </a:cubicBezTo>
                  <a:cubicBezTo>
                    <a:pt x="502" y="420"/>
                    <a:pt x="523" y="420"/>
                    <a:pt x="545" y="420"/>
                  </a:cubicBezTo>
                  <a:cubicBezTo>
                    <a:pt x="604" y="475"/>
                    <a:pt x="641" y="606"/>
                    <a:pt x="632" y="691"/>
                  </a:cubicBezTo>
                  <a:cubicBezTo>
                    <a:pt x="614" y="704"/>
                    <a:pt x="583" y="714"/>
                    <a:pt x="544" y="722"/>
                  </a:cubicBezTo>
                  <a:lnTo>
                    <a:pt x="532" y="681"/>
                  </a:lnTo>
                  <a:lnTo>
                    <a:pt x="504" y="729"/>
                  </a:lnTo>
                  <a:cubicBezTo>
                    <a:pt x="390" y="746"/>
                    <a:pt x="233" y="748"/>
                    <a:pt x="123" y="731"/>
                  </a:cubicBezTo>
                  <a:lnTo>
                    <a:pt x="94" y="681"/>
                  </a:lnTo>
                  <a:lnTo>
                    <a:pt x="81" y="724"/>
                  </a:lnTo>
                  <a:cubicBezTo>
                    <a:pt x="43" y="716"/>
                    <a:pt x="14" y="705"/>
                    <a:pt x="0" y="691"/>
                  </a:cubicBezTo>
                  <a:cubicBezTo>
                    <a:pt x="1" y="616"/>
                    <a:pt x="15" y="489"/>
                    <a:pt x="90" y="424"/>
                  </a:cubicBezTo>
                  <a:close/>
                  <a:moveTo>
                    <a:pt x="185" y="289"/>
                  </a:moveTo>
                  <a:lnTo>
                    <a:pt x="185" y="289"/>
                  </a:lnTo>
                  <a:cubicBezTo>
                    <a:pt x="175" y="284"/>
                    <a:pt x="168" y="275"/>
                    <a:pt x="163" y="264"/>
                  </a:cubicBezTo>
                  <a:cubicBezTo>
                    <a:pt x="157" y="251"/>
                    <a:pt x="155" y="234"/>
                    <a:pt x="155" y="214"/>
                  </a:cubicBezTo>
                  <a:lnTo>
                    <a:pt x="155" y="207"/>
                  </a:lnTo>
                  <a:lnTo>
                    <a:pt x="160" y="204"/>
                  </a:lnTo>
                  <a:cubicBezTo>
                    <a:pt x="162" y="203"/>
                    <a:pt x="163" y="202"/>
                    <a:pt x="164" y="202"/>
                  </a:cubicBezTo>
                  <a:cubicBezTo>
                    <a:pt x="152" y="117"/>
                    <a:pt x="162" y="78"/>
                    <a:pt x="199" y="47"/>
                  </a:cubicBezTo>
                  <a:cubicBezTo>
                    <a:pt x="256" y="0"/>
                    <a:pt x="365" y="0"/>
                    <a:pt x="423" y="43"/>
                  </a:cubicBezTo>
                  <a:cubicBezTo>
                    <a:pt x="463" y="72"/>
                    <a:pt x="477" y="123"/>
                    <a:pt x="466" y="200"/>
                  </a:cubicBezTo>
                  <a:cubicBezTo>
                    <a:pt x="468" y="201"/>
                    <a:pt x="470" y="202"/>
                    <a:pt x="472" y="204"/>
                  </a:cubicBezTo>
                  <a:lnTo>
                    <a:pt x="478" y="207"/>
                  </a:lnTo>
                  <a:lnTo>
                    <a:pt x="478" y="214"/>
                  </a:lnTo>
                  <a:cubicBezTo>
                    <a:pt x="478" y="233"/>
                    <a:pt x="476" y="250"/>
                    <a:pt x="471" y="263"/>
                  </a:cubicBezTo>
                  <a:cubicBezTo>
                    <a:pt x="466" y="275"/>
                    <a:pt x="459" y="283"/>
                    <a:pt x="449" y="288"/>
                  </a:cubicBezTo>
                  <a:cubicBezTo>
                    <a:pt x="434" y="338"/>
                    <a:pt x="381" y="392"/>
                    <a:pt x="328" y="397"/>
                  </a:cubicBezTo>
                  <a:cubicBezTo>
                    <a:pt x="319" y="398"/>
                    <a:pt x="308" y="398"/>
                    <a:pt x="299" y="395"/>
                  </a:cubicBezTo>
                  <a:cubicBezTo>
                    <a:pt x="241" y="374"/>
                    <a:pt x="203" y="350"/>
                    <a:pt x="185" y="289"/>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grpSp>
      <p:grpSp>
        <p:nvGrpSpPr>
          <p:cNvPr id="95" name="组合 94"/>
          <p:cNvGrpSpPr/>
          <p:nvPr/>
        </p:nvGrpSpPr>
        <p:grpSpPr>
          <a:xfrm>
            <a:off x="3432634" y="1233211"/>
            <a:ext cx="2105645" cy="2653443"/>
            <a:chOff x="5109624" y="1619526"/>
            <a:chExt cx="2105645" cy="2653443"/>
          </a:xfrm>
        </p:grpSpPr>
        <p:grpSp>
          <p:nvGrpSpPr>
            <p:cNvPr id="96" name="组合 95"/>
            <p:cNvGrpSpPr/>
            <p:nvPr/>
          </p:nvGrpSpPr>
          <p:grpSpPr>
            <a:xfrm>
              <a:off x="5109624" y="1619526"/>
              <a:ext cx="2105645" cy="2653443"/>
              <a:chOff x="7407375" y="2927402"/>
              <a:chExt cx="2285013" cy="2880512"/>
            </a:xfrm>
          </p:grpSpPr>
          <p:sp>
            <p:nvSpPr>
              <p:cNvPr id="98" name="椭圆 50"/>
              <p:cNvSpPr/>
              <p:nvPr/>
            </p:nvSpPr>
            <p:spPr>
              <a:xfrm rot="18900000">
                <a:off x="7501948" y="2927402"/>
                <a:ext cx="2190440" cy="2880512"/>
              </a:xfrm>
              <a:custGeom>
                <a:avLst/>
                <a:gdLst>
                  <a:gd name="connsiteX0" fmla="*/ 0 w 1674495"/>
                  <a:gd name="connsiteY0" fmla="*/ 1035368 h 2070735"/>
                  <a:gd name="connsiteX1" fmla="*/ 837248 w 1674495"/>
                  <a:gd name="connsiteY1" fmla="*/ 0 h 2070735"/>
                  <a:gd name="connsiteX2" fmla="*/ 1674496 w 1674495"/>
                  <a:gd name="connsiteY2" fmla="*/ 1035368 h 2070735"/>
                  <a:gd name="connsiteX3" fmla="*/ 837248 w 1674495"/>
                  <a:gd name="connsiteY3" fmla="*/ 2070736 h 2070735"/>
                  <a:gd name="connsiteX4" fmla="*/ 0 w 1674495"/>
                  <a:gd name="connsiteY4" fmla="*/ 1035368 h 2070735"/>
                  <a:gd name="connsiteX0-1" fmla="*/ 13249 w 1687745"/>
                  <a:gd name="connsiteY0-2" fmla="*/ 1035368 h 2070736"/>
                  <a:gd name="connsiteX1-3" fmla="*/ 850497 w 1687745"/>
                  <a:gd name="connsiteY1-4" fmla="*/ 0 h 2070736"/>
                  <a:gd name="connsiteX2-5" fmla="*/ 1687745 w 1687745"/>
                  <a:gd name="connsiteY2-6" fmla="*/ 1035368 h 2070736"/>
                  <a:gd name="connsiteX3-7" fmla="*/ 850497 w 1687745"/>
                  <a:gd name="connsiteY3-8" fmla="*/ 2070736 h 2070736"/>
                  <a:gd name="connsiteX4-9" fmla="*/ 13249 w 1687745"/>
                  <a:gd name="connsiteY4-10" fmla="*/ 1035368 h 2070736"/>
                  <a:gd name="connsiteX0-11" fmla="*/ 13249 w 1696474"/>
                  <a:gd name="connsiteY0-12" fmla="*/ 1035368 h 2070736"/>
                  <a:gd name="connsiteX1-13" fmla="*/ 850497 w 1696474"/>
                  <a:gd name="connsiteY1-14" fmla="*/ 0 h 2070736"/>
                  <a:gd name="connsiteX2-15" fmla="*/ 1687745 w 1696474"/>
                  <a:gd name="connsiteY2-16" fmla="*/ 1035368 h 2070736"/>
                  <a:gd name="connsiteX3-17" fmla="*/ 850497 w 1696474"/>
                  <a:gd name="connsiteY3-18" fmla="*/ 2070736 h 2070736"/>
                  <a:gd name="connsiteX4-19" fmla="*/ 13249 w 1696474"/>
                  <a:gd name="connsiteY4-20" fmla="*/ 1035368 h 207073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696474" h="2070736">
                    <a:moveTo>
                      <a:pt x="13249" y="1035368"/>
                    </a:moveTo>
                    <a:cubicBezTo>
                      <a:pt x="112309" y="471170"/>
                      <a:pt x="388098" y="0"/>
                      <a:pt x="850497" y="0"/>
                    </a:cubicBezTo>
                    <a:cubicBezTo>
                      <a:pt x="1312896" y="0"/>
                      <a:pt x="1611545" y="478790"/>
                      <a:pt x="1687745" y="1035368"/>
                    </a:cubicBezTo>
                    <a:cubicBezTo>
                      <a:pt x="1765308" y="1601901"/>
                      <a:pt x="1312896" y="2070736"/>
                      <a:pt x="850497" y="2070736"/>
                    </a:cubicBezTo>
                    <a:cubicBezTo>
                      <a:pt x="388098" y="2070736"/>
                      <a:pt x="-85811" y="1599566"/>
                      <a:pt x="13249" y="1035368"/>
                    </a:cubicBezTo>
                    <a:close/>
                  </a:path>
                </a:pathLst>
              </a:custGeom>
              <a:gradFill>
                <a:gsLst>
                  <a:gs pos="17000">
                    <a:srgbClr val="000000">
                      <a:alpha val="46000"/>
                    </a:srgbClr>
                  </a:gs>
                  <a:gs pos="34000">
                    <a:srgbClr val="000000">
                      <a:alpha val="43000"/>
                    </a:srgbClr>
                  </a:gs>
                  <a:gs pos="65000">
                    <a:srgbClr val="000000">
                      <a:alpha val="10000"/>
                    </a:srgbClr>
                  </a:gs>
                  <a:gs pos="51000">
                    <a:schemeClr val="tx1">
                      <a:alpha val="20000"/>
                    </a:schemeClr>
                  </a:gs>
                  <a:gs pos="78000">
                    <a:schemeClr val="tx1">
                      <a:alpha val="5000"/>
                    </a:schemeClr>
                  </a:gs>
                  <a:gs pos="0">
                    <a:schemeClr val="tx1"/>
                  </a:gs>
                  <a:gs pos="100000">
                    <a:schemeClr val="tx1">
                      <a:alpha val="0"/>
                    </a:schemeClr>
                  </a:gs>
                </a:gsLst>
                <a:lin ang="5400000" scaled="0"/>
              </a:gradFill>
              <a:ln>
                <a:noFill/>
              </a:ln>
              <a:effectLst>
                <a:softEdge rad="431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endParaRPr>
              </a:p>
            </p:txBody>
          </p:sp>
          <p:sp>
            <p:nvSpPr>
              <p:cNvPr id="99" name="椭圆 98"/>
              <p:cNvSpPr/>
              <p:nvPr/>
            </p:nvSpPr>
            <p:spPr>
              <a:xfrm>
                <a:off x="7567583" y="3243359"/>
                <a:ext cx="1344545" cy="1344543"/>
              </a:xfrm>
              <a:prstGeom prst="ellipse">
                <a:avLst/>
              </a:prstGeom>
              <a:gradFill>
                <a:gsLst>
                  <a:gs pos="43000">
                    <a:srgbClr val="F7F7F7"/>
                  </a:gs>
                  <a:gs pos="0">
                    <a:schemeClr val="bg1">
                      <a:alpha val="99000"/>
                    </a:schemeClr>
                  </a:gs>
                  <a:gs pos="100000">
                    <a:srgbClr val="B8C0C0"/>
                  </a:gs>
                </a:gsLst>
                <a:lin ang="2700000" scaled="1"/>
              </a:gradFill>
              <a:ln>
                <a:noFill/>
              </a:ln>
              <a:effectLst>
                <a:outerShdw blurRad="177800" dist="139700" dir="2700000" algn="tl" rotWithShape="0">
                  <a:srgbClr val="494949">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endParaRPr>
              </a:p>
            </p:txBody>
          </p:sp>
          <p:sp>
            <p:nvSpPr>
              <p:cNvPr id="100" name="椭圆 99"/>
              <p:cNvSpPr/>
              <p:nvPr/>
            </p:nvSpPr>
            <p:spPr>
              <a:xfrm>
                <a:off x="7407375" y="3019185"/>
                <a:ext cx="1596494" cy="1596494"/>
              </a:xfrm>
              <a:prstGeom prst="ellipse">
                <a:avLst/>
              </a:prstGeom>
              <a:gradFill>
                <a:gsLst>
                  <a:gs pos="39000">
                    <a:schemeClr val="bg1"/>
                  </a:gs>
                  <a:gs pos="53000">
                    <a:srgbClr val="F7F7F7"/>
                  </a:gs>
                  <a:gs pos="11000">
                    <a:schemeClr val="bg1">
                      <a:alpha val="99000"/>
                    </a:schemeClr>
                  </a:gs>
                  <a:gs pos="100000">
                    <a:srgbClr val="B8C0C0"/>
                  </a:gs>
                </a:gsLst>
                <a:lin ang="2700000" scaled="1"/>
              </a:gradFill>
              <a:ln>
                <a:noFill/>
              </a:ln>
              <a:effectLst>
                <a:innerShdw blurRad="520700" dist="177800" dir="2700000">
                  <a:srgbClr val="5F6D6C">
                    <a:alpha val="36000"/>
                  </a:srgb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endParaRPr>
              </a:p>
            </p:txBody>
          </p:sp>
        </p:grpSp>
        <p:sp>
          <p:nvSpPr>
            <p:cNvPr id="97" name="Freeform 26"/>
            <p:cNvSpPr>
              <a:spLocks noEditPoints="1"/>
            </p:cNvSpPr>
            <p:nvPr/>
          </p:nvSpPr>
          <p:spPr bwMode="auto">
            <a:xfrm>
              <a:off x="5601508" y="2212346"/>
              <a:ext cx="470426" cy="494245"/>
            </a:xfrm>
            <a:custGeom>
              <a:avLst/>
              <a:gdLst>
                <a:gd name="T0" fmla="*/ 139 w 577"/>
                <a:gd name="T1" fmla="*/ 87 h 609"/>
                <a:gd name="T2" fmla="*/ 27 w 577"/>
                <a:gd name="T3" fmla="*/ 87 h 609"/>
                <a:gd name="T4" fmla="*/ 27 w 577"/>
                <a:gd name="T5" fmla="*/ 48 h 609"/>
                <a:gd name="T6" fmla="*/ 139 w 577"/>
                <a:gd name="T7" fmla="*/ 48 h 609"/>
                <a:gd name="T8" fmla="*/ 139 w 577"/>
                <a:gd name="T9" fmla="*/ 87 h 609"/>
                <a:gd name="T10" fmla="*/ 139 w 577"/>
                <a:gd name="T11" fmla="*/ 179 h 609"/>
                <a:gd name="T12" fmla="*/ 27 w 577"/>
                <a:gd name="T13" fmla="*/ 179 h 609"/>
                <a:gd name="T14" fmla="*/ 27 w 577"/>
                <a:gd name="T15" fmla="*/ 140 h 609"/>
                <a:gd name="T16" fmla="*/ 139 w 577"/>
                <a:gd name="T17" fmla="*/ 140 h 609"/>
                <a:gd name="T18" fmla="*/ 139 w 577"/>
                <a:gd name="T19" fmla="*/ 179 h 609"/>
                <a:gd name="T20" fmla="*/ 139 w 577"/>
                <a:gd name="T21" fmla="*/ 271 h 609"/>
                <a:gd name="T22" fmla="*/ 27 w 577"/>
                <a:gd name="T23" fmla="*/ 271 h 609"/>
                <a:gd name="T24" fmla="*/ 27 w 577"/>
                <a:gd name="T25" fmla="*/ 232 h 609"/>
                <a:gd name="T26" fmla="*/ 139 w 577"/>
                <a:gd name="T27" fmla="*/ 232 h 609"/>
                <a:gd name="T28" fmla="*/ 139 w 577"/>
                <a:gd name="T29" fmla="*/ 271 h 609"/>
                <a:gd name="T30" fmla="*/ 0 w 577"/>
                <a:gd name="T31" fmla="*/ 609 h 609"/>
                <a:gd name="T32" fmla="*/ 166 w 577"/>
                <a:gd name="T33" fmla="*/ 609 h 609"/>
                <a:gd name="T34" fmla="*/ 166 w 577"/>
                <a:gd name="T35" fmla="*/ 0 h 609"/>
                <a:gd name="T36" fmla="*/ 0 w 577"/>
                <a:gd name="T37" fmla="*/ 0 h 609"/>
                <a:gd name="T38" fmla="*/ 0 w 577"/>
                <a:gd name="T39" fmla="*/ 609 h 609"/>
                <a:gd name="T40" fmla="*/ 344 w 577"/>
                <a:gd name="T41" fmla="*/ 87 h 609"/>
                <a:gd name="T42" fmla="*/ 232 w 577"/>
                <a:gd name="T43" fmla="*/ 87 h 609"/>
                <a:gd name="T44" fmla="*/ 232 w 577"/>
                <a:gd name="T45" fmla="*/ 48 h 609"/>
                <a:gd name="T46" fmla="*/ 344 w 577"/>
                <a:gd name="T47" fmla="*/ 48 h 609"/>
                <a:gd name="T48" fmla="*/ 344 w 577"/>
                <a:gd name="T49" fmla="*/ 87 h 609"/>
                <a:gd name="T50" fmla="*/ 344 w 577"/>
                <a:gd name="T51" fmla="*/ 179 h 609"/>
                <a:gd name="T52" fmla="*/ 232 w 577"/>
                <a:gd name="T53" fmla="*/ 179 h 609"/>
                <a:gd name="T54" fmla="*/ 232 w 577"/>
                <a:gd name="T55" fmla="*/ 140 h 609"/>
                <a:gd name="T56" fmla="*/ 344 w 577"/>
                <a:gd name="T57" fmla="*/ 140 h 609"/>
                <a:gd name="T58" fmla="*/ 344 w 577"/>
                <a:gd name="T59" fmla="*/ 179 h 609"/>
                <a:gd name="T60" fmla="*/ 344 w 577"/>
                <a:gd name="T61" fmla="*/ 271 h 609"/>
                <a:gd name="T62" fmla="*/ 232 w 577"/>
                <a:gd name="T63" fmla="*/ 271 h 609"/>
                <a:gd name="T64" fmla="*/ 232 w 577"/>
                <a:gd name="T65" fmla="*/ 232 h 609"/>
                <a:gd name="T66" fmla="*/ 344 w 577"/>
                <a:gd name="T67" fmla="*/ 232 h 609"/>
                <a:gd name="T68" fmla="*/ 344 w 577"/>
                <a:gd name="T69" fmla="*/ 271 h 609"/>
                <a:gd name="T70" fmla="*/ 205 w 577"/>
                <a:gd name="T71" fmla="*/ 609 h 609"/>
                <a:gd name="T72" fmla="*/ 371 w 577"/>
                <a:gd name="T73" fmla="*/ 609 h 609"/>
                <a:gd name="T74" fmla="*/ 371 w 577"/>
                <a:gd name="T75" fmla="*/ 0 h 609"/>
                <a:gd name="T76" fmla="*/ 205 w 577"/>
                <a:gd name="T77" fmla="*/ 0 h 609"/>
                <a:gd name="T78" fmla="*/ 205 w 577"/>
                <a:gd name="T79" fmla="*/ 609 h 609"/>
                <a:gd name="T80" fmla="*/ 549 w 577"/>
                <a:gd name="T81" fmla="*/ 87 h 609"/>
                <a:gd name="T82" fmla="*/ 437 w 577"/>
                <a:gd name="T83" fmla="*/ 87 h 609"/>
                <a:gd name="T84" fmla="*/ 437 w 577"/>
                <a:gd name="T85" fmla="*/ 48 h 609"/>
                <a:gd name="T86" fmla="*/ 549 w 577"/>
                <a:gd name="T87" fmla="*/ 48 h 609"/>
                <a:gd name="T88" fmla="*/ 549 w 577"/>
                <a:gd name="T89" fmla="*/ 87 h 609"/>
                <a:gd name="T90" fmla="*/ 549 w 577"/>
                <a:gd name="T91" fmla="*/ 179 h 609"/>
                <a:gd name="T92" fmla="*/ 437 w 577"/>
                <a:gd name="T93" fmla="*/ 179 h 609"/>
                <a:gd name="T94" fmla="*/ 437 w 577"/>
                <a:gd name="T95" fmla="*/ 140 h 609"/>
                <a:gd name="T96" fmla="*/ 549 w 577"/>
                <a:gd name="T97" fmla="*/ 140 h 609"/>
                <a:gd name="T98" fmla="*/ 549 w 577"/>
                <a:gd name="T99" fmla="*/ 179 h 609"/>
                <a:gd name="T100" fmla="*/ 549 w 577"/>
                <a:gd name="T101" fmla="*/ 271 h 609"/>
                <a:gd name="T102" fmla="*/ 437 w 577"/>
                <a:gd name="T103" fmla="*/ 271 h 609"/>
                <a:gd name="T104" fmla="*/ 437 w 577"/>
                <a:gd name="T105" fmla="*/ 232 h 609"/>
                <a:gd name="T106" fmla="*/ 549 w 577"/>
                <a:gd name="T107" fmla="*/ 232 h 609"/>
                <a:gd name="T108" fmla="*/ 549 w 577"/>
                <a:gd name="T109" fmla="*/ 271 h 609"/>
                <a:gd name="T110" fmla="*/ 410 w 577"/>
                <a:gd name="T111" fmla="*/ 609 h 609"/>
                <a:gd name="T112" fmla="*/ 577 w 577"/>
                <a:gd name="T113" fmla="*/ 609 h 609"/>
                <a:gd name="T114" fmla="*/ 577 w 577"/>
                <a:gd name="T115" fmla="*/ 0 h 609"/>
                <a:gd name="T116" fmla="*/ 410 w 577"/>
                <a:gd name="T117" fmla="*/ 0 h 609"/>
                <a:gd name="T118" fmla="*/ 410 w 577"/>
                <a:gd name="T119" fmla="*/ 609 h 6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77" h="609">
                  <a:moveTo>
                    <a:pt x="139" y="87"/>
                  </a:moveTo>
                  <a:lnTo>
                    <a:pt x="27" y="87"/>
                  </a:lnTo>
                  <a:lnTo>
                    <a:pt x="27" y="48"/>
                  </a:lnTo>
                  <a:lnTo>
                    <a:pt x="139" y="48"/>
                  </a:lnTo>
                  <a:lnTo>
                    <a:pt x="139" y="87"/>
                  </a:lnTo>
                  <a:close/>
                  <a:moveTo>
                    <a:pt x="139" y="179"/>
                  </a:moveTo>
                  <a:lnTo>
                    <a:pt x="27" y="179"/>
                  </a:lnTo>
                  <a:lnTo>
                    <a:pt x="27" y="140"/>
                  </a:lnTo>
                  <a:lnTo>
                    <a:pt x="139" y="140"/>
                  </a:lnTo>
                  <a:lnTo>
                    <a:pt x="139" y="179"/>
                  </a:lnTo>
                  <a:close/>
                  <a:moveTo>
                    <a:pt x="139" y="271"/>
                  </a:moveTo>
                  <a:lnTo>
                    <a:pt x="27" y="271"/>
                  </a:lnTo>
                  <a:lnTo>
                    <a:pt x="27" y="232"/>
                  </a:lnTo>
                  <a:lnTo>
                    <a:pt x="139" y="232"/>
                  </a:lnTo>
                  <a:lnTo>
                    <a:pt x="139" y="271"/>
                  </a:lnTo>
                  <a:close/>
                  <a:moveTo>
                    <a:pt x="0" y="609"/>
                  </a:moveTo>
                  <a:lnTo>
                    <a:pt x="166" y="609"/>
                  </a:lnTo>
                  <a:lnTo>
                    <a:pt x="166" y="0"/>
                  </a:lnTo>
                  <a:lnTo>
                    <a:pt x="0" y="0"/>
                  </a:lnTo>
                  <a:lnTo>
                    <a:pt x="0" y="609"/>
                  </a:lnTo>
                  <a:close/>
                  <a:moveTo>
                    <a:pt x="344" y="87"/>
                  </a:moveTo>
                  <a:lnTo>
                    <a:pt x="232" y="87"/>
                  </a:lnTo>
                  <a:lnTo>
                    <a:pt x="232" y="48"/>
                  </a:lnTo>
                  <a:lnTo>
                    <a:pt x="344" y="48"/>
                  </a:lnTo>
                  <a:lnTo>
                    <a:pt x="344" y="87"/>
                  </a:lnTo>
                  <a:close/>
                  <a:moveTo>
                    <a:pt x="344" y="179"/>
                  </a:moveTo>
                  <a:lnTo>
                    <a:pt x="232" y="179"/>
                  </a:lnTo>
                  <a:lnTo>
                    <a:pt x="232" y="140"/>
                  </a:lnTo>
                  <a:lnTo>
                    <a:pt x="344" y="140"/>
                  </a:lnTo>
                  <a:lnTo>
                    <a:pt x="344" y="179"/>
                  </a:lnTo>
                  <a:close/>
                  <a:moveTo>
                    <a:pt x="344" y="271"/>
                  </a:moveTo>
                  <a:lnTo>
                    <a:pt x="232" y="271"/>
                  </a:lnTo>
                  <a:lnTo>
                    <a:pt x="232" y="232"/>
                  </a:lnTo>
                  <a:lnTo>
                    <a:pt x="344" y="232"/>
                  </a:lnTo>
                  <a:lnTo>
                    <a:pt x="344" y="271"/>
                  </a:lnTo>
                  <a:close/>
                  <a:moveTo>
                    <a:pt x="205" y="609"/>
                  </a:moveTo>
                  <a:lnTo>
                    <a:pt x="371" y="609"/>
                  </a:lnTo>
                  <a:lnTo>
                    <a:pt x="371" y="0"/>
                  </a:lnTo>
                  <a:lnTo>
                    <a:pt x="205" y="0"/>
                  </a:lnTo>
                  <a:lnTo>
                    <a:pt x="205" y="609"/>
                  </a:lnTo>
                  <a:close/>
                  <a:moveTo>
                    <a:pt x="549" y="87"/>
                  </a:moveTo>
                  <a:lnTo>
                    <a:pt x="437" y="87"/>
                  </a:lnTo>
                  <a:lnTo>
                    <a:pt x="437" y="48"/>
                  </a:lnTo>
                  <a:lnTo>
                    <a:pt x="549" y="48"/>
                  </a:lnTo>
                  <a:lnTo>
                    <a:pt x="549" y="87"/>
                  </a:lnTo>
                  <a:close/>
                  <a:moveTo>
                    <a:pt x="549" y="179"/>
                  </a:moveTo>
                  <a:lnTo>
                    <a:pt x="437" y="179"/>
                  </a:lnTo>
                  <a:lnTo>
                    <a:pt x="437" y="140"/>
                  </a:lnTo>
                  <a:lnTo>
                    <a:pt x="549" y="140"/>
                  </a:lnTo>
                  <a:lnTo>
                    <a:pt x="549" y="179"/>
                  </a:lnTo>
                  <a:close/>
                  <a:moveTo>
                    <a:pt x="549" y="271"/>
                  </a:moveTo>
                  <a:lnTo>
                    <a:pt x="437" y="271"/>
                  </a:lnTo>
                  <a:lnTo>
                    <a:pt x="437" y="232"/>
                  </a:lnTo>
                  <a:lnTo>
                    <a:pt x="549" y="232"/>
                  </a:lnTo>
                  <a:lnTo>
                    <a:pt x="549" y="271"/>
                  </a:lnTo>
                  <a:close/>
                  <a:moveTo>
                    <a:pt x="410" y="609"/>
                  </a:moveTo>
                  <a:lnTo>
                    <a:pt x="577" y="609"/>
                  </a:lnTo>
                  <a:lnTo>
                    <a:pt x="577" y="0"/>
                  </a:lnTo>
                  <a:lnTo>
                    <a:pt x="410" y="0"/>
                  </a:lnTo>
                  <a:lnTo>
                    <a:pt x="410" y="609"/>
                  </a:lnTo>
                  <a:close/>
                </a:path>
              </a:pathLst>
            </a:custGeom>
            <a:solidFill>
              <a:schemeClr val="accent1"/>
            </a:solidFill>
            <a:ln>
              <a:noFill/>
            </a:ln>
          </p:spPr>
          <p:txBody>
            <a:bodyPr vert="horz" wrap="square" lIns="91440" tIns="45720" rIns="91440" bIns="45720" numCol="1" anchor="t" anchorCtr="0" compatLnSpc="1"/>
            <a:lstStyle/>
            <a:p>
              <a:endParaRPr lang="zh-CN" altLang="en-US">
                <a:solidFill>
                  <a:schemeClr val="accent2"/>
                </a:solidFill>
              </a:endParaRPr>
            </a:p>
          </p:txBody>
        </p:sp>
      </p:grpSp>
      <p:sp>
        <p:nvSpPr>
          <p:cNvPr id="3" name="矩形 2"/>
          <p:cNvSpPr/>
          <p:nvPr/>
        </p:nvSpPr>
        <p:spPr>
          <a:xfrm>
            <a:off x="869950" y="274955"/>
            <a:ext cx="7377430" cy="453390"/>
          </a:xfrm>
          <a:prstGeom prst="rect">
            <a:avLst/>
          </a:prstGeom>
          <a:solidFill>
            <a:srgbClr val="F2F2F2"/>
          </a:solidFill>
          <a:ln>
            <a:solidFill>
              <a:srgbClr val="F2F2F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zh-CN" altLang="en-US" sz="2000" b="1" dirty="0">
                <a:solidFill>
                  <a:schemeClr val="bg2">
                    <a:lumMod val="25000"/>
                  </a:schemeClr>
                </a:solidFill>
                <a:latin typeface="微软雅黑" panose="020B0503020204020204" charset="-122"/>
                <a:ea typeface="微软雅黑" panose="020B0503020204020204" charset="-122"/>
              </a:rPr>
              <a:t>The strategic </a:t>
            </a:r>
            <a:r>
              <a:rPr lang="en-US" altLang="zh-CN" sz="2000" b="1" dirty="0">
                <a:solidFill>
                  <a:schemeClr val="bg2">
                    <a:lumMod val="25000"/>
                  </a:schemeClr>
                </a:solidFill>
                <a:latin typeface="微软雅黑" panose="020B0503020204020204" charset="-122"/>
                <a:ea typeface="微软雅黑" panose="020B0503020204020204" charset="-122"/>
              </a:rPr>
              <a:t>goal</a:t>
            </a:r>
            <a:r>
              <a:rPr lang="zh-CN" altLang="en-US" sz="2000" b="1" dirty="0">
                <a:solidFill>
                  <a:schemeClr val="bg2">
                    <a:lumMod val="25000"/>
                  </a:schemeClr>
                </a:solidFill>
                <a:latin typeface="微软雅黑" panose="020B0503020204020204" charset="-122"/>
                <a:ea typeface="微软雅黑" panose="020B0503020204020204" charset="-122"/>
              </a:rPr>
              <a:t>s</a:t>
            </a:r>
            <a:r>
              <a:rPr lang="zh-CN" altLang="en-US" sz="2000" b="1" dirty="0">
                <a:solidFill>
                  <a:srgbClr val="C00000"/>
                </a:solidFill>
                <a:latin typeface="微软雅黑" panose="020B0503020204020204" charset="-122"/>
                <a:ea typeface="微软雅黑" panose="020B0503020204020204" charset="-122"/>
              </a:rPr>
              <a:t> </a:t>
            </a:r>
            <a:r>
              <a:rPr lang="en-US" altLang="zh-CN" sz="2000" b="1" dirty="0">
                <a:solidFill>
                  <a:srgbClr val="C00000"/>
                </a:solidFill>
                <a:latin typeface="微软雅黑" panose="020B0503020204020204" charset="-122"/>
                <a:ea typeface="微软雅黑" panose="020B0503020204020204" charset="-122"/>
              </a:rPr>
              <a:t>of WGBD</a:t>
            </a:r>
          </a:p>
        </p:txBody>
      </p:sp>
      <p:sp>
        <p:nvSpPr>
          <p:cNvPr id="4" name="矩形 3"/>
          <p:cNvSpPr/>
          <p:nvPr/>
        </p:nvSpPr>
        <p:spPr>
          <a:xfrm>
            <a:off x="11060219" y="1186"/>
            <a:ext cx="617432" cy="636989"/>
          </a:xfrm>
          <a:prstGeom prst="rect">
            <a:avLst/>
          </a:prstGeom>
          <a:solidFill>
            <a:srgbClr val="F2F2F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00" b="1" dirty="0">
                <a:solidFill>
                  <a:schemeClr val="bg2">
                    <a:lumMod val="25000"/>
                  </a:schemeClr>
                </a:solidFill>
                <a:latin typeface="Times New Roman" panose="02020603050405020304" pitchFamily="18" charset="0"/>
                <a:cs typeface="Times New Roman" panose="02020603050405020304" pitchFamily="18" charset="0"/>
              </a:rPr>
              <a:t>WGBD</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71"/>
                                        </p:tgtEl>
                                        <p:attrNameLst>
                                          <p:attrName>style.visibility</p:attrName>
                                        </p:attrNameLst>
                                      </p:cBhvr>
                                      <p:to>
                                        <p:strVal val="visible"/>
                                      </p:to>
                                    </p:set>
                                    <p:anim calcmode="lin" valueType="num">
                                      <p:cBhvr>
                                        <p:cTn id="7" dur="100" fill="hold"/>
                                        <p:tgtEl>
                                          <p:spTgt spid="71"/>
                                        </p:tgtEl>
                                        <p:attrNameLst>
                                          <p:attrName>ppt_w</p:attrName>
                                        </p:attrNameLst>
                                      </p:cBhvr>
                                      <p:tavLst>
                                        <p:tav tm="0">
                                          <p:val>
                                            <p:fltVal val="0"/>
                                          </p:val>
                                        </p:tav>
                                        <p:tav tm="100000">
                                          <p:val>
                                            <p:strVal val="#ppt_w"/>
                                          </p:val>
                                        </p:tav>
                                      </p:tavLst>
                                    </p:anim>
                                    <p:anim calcmode="lin" valueType="num">
                                      <p:cBhvr>
                                        <p:cTn id="8" dur="100" fill="hold"/>
                                        <p:tgtEl>
                                          <p:spTgt spid="71"/>
                                        </p:tgtEl>
                                        <p:attrNameLst>
                                          <p:attrName>ppt_h</p:attrName>
                                        </p:attrNameLst>
                                      </p:cBhvr>
                                      <p:tavLst>
                                        <p:tav tm="0">
                                          <p:val>
                                            <p:fltVal val="0"/>
                                          </p:val>
                                        </p:tav>
                                        <p:tav tm="100000">
                                          <p:val>
                                            <p:strVal val="#ppt_h"/>
                                          </p:val>
                                        </p:tav>
                                      </p:tavLst>
                                    </p:anim>
                                    <p:animEffect transition="in" filter="fade">
                                      <p:cBhvr>
                                        <p:cTn id="9" dur="100"/>
                                        <p:tgtEl>
                                          <p:spTgt spid="71"/>
                                        </p:tgtEl>
                                      </p:cBhvr>
                                    </p:animEffect>
                                  </p:childTnLst>
                                </p:cTn>
                              </p:par>
                              <p:par>
                                <p:cTn id="10" presetID="6" presetClass="emph" presetSubtype="0" fill="hold" nodeType="withEffect">
                                  <p:stCondLst>
                                    <p:cond delay="100"/>
                                  </p:stCondLst>
                                  <p:childTnLst>
                                    <p:animScale>
                                      <p:cBhvr>
                                        <p:cTn id="11" dur="100" fill="hold"/>
                                        <p:tgtEl>
                                          <p:spTgt spid="71"/>
                                        </p:tgtEl>
                                      </p:cBhvr>
                                      <p:by x="110000" y="110000"/>
                                    </p:animScale>
                                  </p:childTnLst>
                                </p:cTn>
                              </p:par>
                              <p:par>
                                <p:cTn id="12" presetID="6" presetClass="emph" presetSubtype="0" fill="hold" nodeType="withEffect">
                                  <p:stCondLst>
                                    <p:cond delay="200"/>
                                  </p:stCondLst>
                                  <p:childTnLst>
                                    <p:animScale>
                                      <p:cBhvr>
                                        <p:cTn id="13" dur="200" fill="hold"/>
                                        <p:tgtEl>
                                          <p:spTgt spid="71"/>
                                        </p:tgtEl>
                                      </p:cBhvr>
                                      <p:by x="90000" y="90000"/>
                                    </p:animScale>
                                  </p:childTnLst>
                                </p:cTn>
                              </p:par>
                              <p:par>
                                <p:cTn id="14" presetID="6" presetClass="emph" presetSubtype="0" fill="hold" nodeType="withEffect">
                                  <p:stCondLst>
                                    <p:cond delay="400"/>
                                  </p:stCondLst>
                                  <p:childTnLst>
                                    <p:animScale>
                                      <p:cBhvr>
                                        <p:cTn id="15" dur="100" fill="hold"/>
                                        <p:tgtEl>
                                          <p:spTgt spid="71"/>
                                        </p:tgtEl>
                                      </p:cBhvr>
                                      <p:by x="105000" y="105000"/>
                                    </p:animScale>
                                  </p:childTnLst>
                                </p:cTn>
                              </p:par>
                              <p:par>
                                <p:cTn id="16" presetID="6" presetClass="emph" presetSubtype="0" fill="hold" nodeType="withEffect">
                                  <p:stCondLst>
                                    <p:cond delay="500"/>
                                  </p:stCondLst>
                                  <p:childTnLst>
                                    <p:animScale>
                                      <p:cBhvr>
                                        <p:cTn id="17" dur="200" fill="hold"/>
                                        <p:tgtEl>
                                          <p:spTgt spid="71"/>
                                        </p:tgtEl>
                                      </p:cBhvr>
                                      <p:by x="95000" y="95000"/>
                                    </p:animScale>
                                  </p:childTnLst>
                                </p:cTn>
                              </p:par>
                            </p:childTnLst>
                          </p:cTn>
                        </p:par>
                        <p:par>
                          <p:cTn id="18" fill="hold">
                            <p:stCondLst>
                              <p:cond delay="500"/>
                            </p:stCondLst>
                            <p:childTnLst>
                              <p:par>
                                <p:cTn id="19" presetID="53" presetClass="entr" presetSubtype="16" fill="hold" nodeType="afterEffect">
                                  <p:stCondLst>
                                    <p:cond delay="0"/>
                                  </p:stCondLst>
                                  <p:childTnLst>
                                    <p:set>
                                      <p:cBhvr>
                                        <p:cTn id="20" dur="1" fill="hold">
                                          <p:stCondLst>
                                            <p:cond delay="0"/>
                                          </p:stCondLst>
                                        </p:cTn>
                                        <p:tgtEl>
                                          <p:spTgt spid="65"/>
                                        </p:tgtEl>
                                        <p:attrNameLst>
                                          <p:attrName>style.visibility</p:attrName>
                                        </p:attrNameLst>
                                      </p:cBhvr>
                                      <p:to>
                                        <p:strVal val="visible"/>
                                      </p:to>
                                    </p:set>
                                    <p:anim calcmode="lin" valueType="num">
                                      <p:cBhvr>
                                        <p:cTn id="21" dur="100" fill="hold"/>
                                        <p:tgtEl>
                                          <p:spTgt spid="65"/>
                                        </p:tgtEl>
                                        <p:attrNameLst>
                                          <p:attrName>ppt_w</p:attrName>
                                        </p:attrNameLst>
                                      </p:cBhvr>
                                      <p:tavLst>
                                        <p:tav tm="0">
                                          <p:val>
                                            <p:fltVal val="0"/>
                                          </p:val>
                                        </p:tav>
                                        <p:tav tm="100000">
                                          <p:val>
                                            <p:strVal val="#ppt_w"/>
                                          </p:val>
                                        </p:tav>
                                      </p:tavLst>
                                    </p:anim>
                                    <p:anim calcmode="lin" valueType="num">
                                      <p:cBhvr>
                                        <p:cTn id="22" dur="100" fill="hold"/>
                                        <p:tgtEl>
                                          <p:spTgt spid="65"/>
                                        </p:tgtEl>
                                        <p:attrNameLst>
                                          <p:attrName>ppt_h</p:attrName>
                                        </p:attrNameLst>
                                      </p:cBhvr>
                                      <p:tavLst>
                                        <p:tav tm="0">
                                          <p:val>
                                            <p:fltVal val="0"/>
                                          </p:val>
                                        </p:tav>
                                        <p:tav tm="100000">
                                          <p:val>
                                            <p:strVal val="#ppt_h"/>
                                          </p:val>
                                        </p:tav>
                                      </p:tavLst>
                                    </p:anim>
                                    <p:animEffect transition="in" filter="fade">
                                      <p:cBhvr>
                                        <p:cTn id="23" dur="100"/>
                                        <p:tgtEl>
                                          <p:spTgt spid="65"/>
                                        </p:tgtEl>
                                      </p:cBhvr>
                                    </p:animEffect>
                                  </p:childTnLst>
                                </p:cTn>
                              </p:par>
                              <p:par>
                                <p:cTn id="24" presetID="6" presetClass="emph" presetSubtype="0" fill="hold" nodeType="withEffect">
                                  <p:stCondLst>
                                    <p:cond delay="100"/>
                                  </p:stCondLst>
                                  <p:childTnLst>
                                    <p:animScale>
                                      <p:cBhvr>
                                        <p:cTn id="25" dur="100" fill="hold"/>
                                        <p:tgtEl>
                                          <p:spTgt spid="65"/>
                                        </p:tgtEl>
                                      </p:cBhvr>
                                      <p:by x="110000" y="110000"/>
                                    </p:animScale>
                                  </p:childTnLst>
                                </p:cTn>
                              </p:par>
                              <p:par>
                                <p:cTn id="26" presetID="6" presetClass="emph" presetSubtype="0" fill="hold" nodeType="withEffect">
                                  <p:stCondLst>
                                    <p:cond delay="200"/>
                                  </p:stCondLst>
                                  <p:childTnLst>
                                    <p:animScale>
                                      <p:cBhvr>
                                        <p:cTn id="27" dur="200" fill="hold"/>
                                        <p:tgtEl>
                                          <p:spTgt spid="65"/>
                                        </p:tgtEl>
                                      </p:cBhvr>
                                      <p:by x="90000" y="90000"/>
                                    </p:animScale>
                                  </p:childTnLst>
                                </p:cTn>
                              </p:par>
                              <p:par>
                                <p:cTn id="28" presetID="6" presetClass="emph" presetSubtype="0" fill="hold" nodeType="withEffect">
                                  <p:stCondLst>
                                    <p:cond delay="400"/>
                                  </p:stCondLst>
                                  <p:childTnLst>
                                    <p:animScale>
                                      <p:cBhvr>
                                        <p:cTn id="29" dur="100" fill="hold"/>
                                        <p:tgtEl>
                                          <p:spTgt spid="65"/>
                                        </p:tgtEl>
                                      </p:cBhvr>
                                      <p:by x="105000" y="105000"/>
                                    </p:animScale>
                                  </p:childTnLst>
                                </p:cTn>
                              </p:par>
                              <p:par>
                                <p:cTn id="30" presetID="6" presetClass="emph" presetSubtype="0" fill="hold" nodeType="withEffect">
                                  <p:stCondLst>
                                    <p:cond delay="500"/>
                                  </p:stCondLst>
                                  <p:childTnLst>
                                    <p:animScale>
                                      <p:cBhvr>
                                        <p:cTn id="31" dur="200" fill="hold"/>
                                        <p:tgtEl>
                                          <p:spTgt spid="65"/>
                                        </p:tgtEl>
                                      </p:cBhvr>
                                      <p:by x="95000" y="95000"/>
                                    </p:animScale>
                                  </p:childTnLst>
                                </p:cTn>
                              </p:par>
                            </p:childTnLst>
                          </p:cTn>
                        </p:par>
                        <p:par>
                          <p:cTn id="32" fill="hold">
                            <p:stCondLst>
                              <p:cond delay="1000"/>
                            </p:stCondLst>
                            <p:childTnLst>
                              <p:par>
                                <p:cTn id="33" presetID="53" presetClass="entr" presetSubtype="16" fill="hold" nodeType="afterEffect">
                                  <p:stCondLst>
                                    <p:cond delay="0"/>
                                  </p:stCondLst>
                                  <p:childTnLst>
                                    <p:set>
                                      <p:cBhvr>
                                        <p:cTn id="34" dur="1" fill="hold">
                                          <p:stCondLst>
                                            <p:cond delay="0"/>
                                          </p:stCondLst>
                                        </p:cTn>
                                        <p:tgtEl>
                                          <p:spTgt spid="77"/>
                                        </p:tgtEl>
                                        <p:attrNameLst>
                                          <p:attrName>style.visibility</p:attrName>
                                        </p:attrNameLst>
                                      </p:cBhvr>
                                      <p:to>
                                        <p:strVal val="visible"/>
                                      </p:to>
                                    </p:set>
                                    <p:anim calcmode="lin" valueType="num">
                                      <p:cBhvr>
                                        <p:cTn id="35" dur="100" fill="hold"/>
                                        <p:tgtEl>
                                          <p:spTgt spid="77"/>
                                        </p:tgtEl>
                                        <p:attrNameLst>
                                          <p:attrName>ppt_w</p:attrName>
                                        </p:attrNameLst>
                                      </p:cBhvr>
                                      <p:tavLst>
                                        <p:tav tm="0">
                                          <p:val>
                                            <p:fltVal val="0"/>
                                          </p:val>
                                        </p:tav>
                                        <p:tav tm="100000">
                                          <p:val>
                                            <p:strVal val="#ppt_w"/>
                                          </p:val>
                                        </p:tav>
                                      </p:tavLst>
                                    </p:anim>
                                    <p:anim calcmode="lin" valueType="num">
                                      <p:cBhvr>
                                        <p:cTn id="36" dur="100" fill="hold"/>
                                        <p:tgtEl>
                                          <p:spTgt spid="77"/>
                                        </p:tgtEl>
                                        <p:attrNameLst>
                                          <p:attrName>ppt_h</p:attrName>
                                        </p:attrNameLst>
                                      </p:cBhvr>
                                      <p:tavLst>
                                        <p:tav tm="0">
                                          <p:val>
                                            <p:fltVal val="0"/>
                                          </p:val>
                                        </p:tav>
                                        <p:tav tm="100000">
                                          <p:val>
                                            <p:strVal val="#ppt_h"/>
                                          </p:val>
                                        </p:tav>
                                      </p:tavLst>
                                    </p:anim>
                                    <p:animEffect transition="in" filter="fade">
                                      <p:cBhvr>
                                        <p:cTn id="37" dur="100"/>
                                        <p:tgtEl>
                                          <p:spTgt spid="77"/>
                                        </p:tgtEl>
                                      </p:cBhvr>
                                    </p:animEffect>
                                  </p:childTnLst>
                                </p:cTn>
                              </p:par>
                              <p:par>
                                <p:cTn id="38" presetID="6" presetClass="emph" presetSubtype="0" fill="hold" nodeType="withEffect">
                                  <p:stCondLst>
                                    <p:cond delay="100"/>
                                  </p:stCondLst>
                                  <p:childTnLst>
                                    <p:animScale>
                                      <p:cBhvr>
                                        <p:cTn id="39" dur="100" fill="hold"/>
                                        <p:tgtEl>
                                          <p:spTgt spid="77"/>
                                        </p:tgtEl>
                                      </p:cBhvr>
                                      <p:by x="110000" y="110000"/>
                                    </p:animScale>
                                  </p:childTnLst>
                                </p:cTn>
                              </p:par>
                              <p:par>
                                <p:cTn id="40" presetID="6" presetClass="emph" presetSubtype="0" fill="hold" nodeType="withEffect">
                                  <p:stCondLst>
                                    <p:cond delay="200"/>
                                  </p:stCondLst>
                                  <p:childTnLst>
                                    <p:animScale>
                                      <p:cBhvr>
                                        <p:cTn id="41" dur="200" fill="hold"/>
                                        <p:tgtEl>
                                          <p:spTgt spid="77"/>
                                        </p:tgtEl>
                                      </p:cBhvr>
                                      <p:by x="90000" y="90000"/>
                                    </p:animScale>
                                  </p:childTnLst>
                                </p:cTn>
                              </p:par>
                              <p:par>
                                <p:cTn id="42" presetID="6" presetClass="emph" presetSubtype="0" fill="hold" nodeType="withEffect">
                                  <p:stCondLst>
                                    <p:cond delay="400"/>
                                  </p:stCondLst>
                                  <p:childTnLst>
                                    <p:animScale>
                                      <p:cBhvr>
                                        <p:cTn id="43" dur="100" fill="hold"/>
                                        <p:tgtEl>
                                          <p:spTgt spid="77"/>
                                        </p:tgtEl>
                                      </p:cBhvr>
                                      <p:by x="105000" y="105000"/>
                                    </p:animScale>
                                  </p:childTnLst>
                                </p:cTn>
                              </p:par>
                              <p:par>
                                <p:cTn id="44" presetID="6" presetClass="emph" presetSubtype="0" fill="hold" nodeType="withEffect">
                                  <p:stCondLst>
                                    <p:cond delay="500"/>
                                  </p:stCondLst>
                                  <p:childTnLst>
                                    <p:animScale>
                                      <p:cBhvr>
                                        <p:cTn id="45" dur="200" fill="hold"/>
                                        <p:tgtEl>
                                          <p:spTgt spid="77"/>
                                        </p:tgtEl>
                                      </p:cBhvr>
                                      <p:by x="95000" y="95000"/>
                                    </p:animScale>
                                  </p:childTnLst>
                                </p:cTn>
                              </p:par>
                            </p:childTnLst>
                          </p:cTn>
                        </p:par>
                        <p:par>
                          <p:cTn id="46" fill="hold">
                            <p:stCondLst>
                              <p:cond delay="1500"/>
                            </p:stCondLst>
                            <p:childTnLst>
                              <p:par>
                                <p:cTn id="47" presetID="12" presetClass="entr" presetSubtype="2" fill="hold" nodeType="afterEffect">
                                  <p:stCondLst>
                                    <p:cond delay="0"/>
                                  </p:stCondLst>
                                  <p:childTnLst>
                                    <p:set>
                                      <p:cBhvr>
                                        <p:cTn id="48" dur="1" fill="hold">
                                          <p:stCondLst>
                                            <p:cond delay="0"/>
                                          </p:stCondLst>
                                        </p:cTn>
                                        <p:tgtEl>
                                          <p:spTgt spid="48"/>
                                        </p:tgtEl>
                                        <p:attrNameLst>
                                          <p:attrName>style.visibility</p:attrName>
                                        </p:attrNameLst>
                                      </p:cBhvr>
                                      <p:to>
                                        <p:strVal val="visible"/>
                                      </p:to>
                                    </p:set>
                                    <p:anim calcmode="lin" valueType="num">
                                      <p:cBhvr additive="base">
                                        <p:cTn id="49" dur="500"/>
                                        <p:tgtEl>
                                          <p:spTgt spid="48"/>
                                        </p:tgtEl>
                                        <p:attrNameLst>
                                          <p:attrName>ppt_x</p:attrName>
                                        </p:attrNameLst>
                                      </p:cBhvr>
                                      <p:tavLst>
                                        <p:tav tm="0">
                                          <p:val>
                                            <p:strVal val="#ppt_x+#ppt_w*1.125000"/>
                                          </p:val>
                                        </p:tav>
                                        <p:tav tm="100000">
                                          <p:val>
                                            <p:strVal val="#ppt_x"/>
                                          </p:val>
                                        </p:tav>
                                      </p:tavLst>
                                    </p:anim>
                                    <p:animEffect transition="in" filter="wipe(left)">
                                      <p:cBhvr>
                                        <p:cTn id="50" dur="500"/>
                                        <p:tgtEl>
                                          <p:spTgt spid="48"/>
                                        </p:tgtEl>
                                      </p:cBhvr>
                                    </p:animEffect>
                                  </p:childTnLst>
                                </p:cTn>
                              </p:par>
                            </p:childTnLst>
                          </p:cTn>
                        </p:par>
                        <p:par>
                          <p:cTn id="51" fill="hold">
                            <p:stCondLst>
                              <p:cond delay="2000"/>
                            </p:stCondLst>
                            <p:childTnLst>
                              <p:par>
                                <p:cTn id="52" presetID="12" presetClass="entr" presetSubtype="2" fill="hold" nodeType="afterEffect">
                                  <p:stCondLst>
                                    <p:cond delay="0"/>
                                  </p:stCondLst>
                                  <p:childTnLst>
                                    <p:set>
                                      <p:cBhvr>
                                        <p:cTn id="53" dur="1" fill="hold">
                                          <p:stCondLst>
                                            <p:cond delay="0"/>
                                          </p:stCondLst>
                                        </p:cTn>
                                        <p:tgtEl>
                                          <p:spTgt spid="53"/>
                                        </p:tgtEl>
                                        <p:attrNameLst>
                                          <p:attrName>style.visibility</p:attrName>
                                        </p:attrNameLst>
                                      </p:cBhvr>
                                      <p:to>
                                        <p:strVal val="visible"/>
                                      </p:to>
                                    </p:set>
                                    <p:anim calcmode="lin" valueType="num">
                                      <p:cBhvr additive="base">
                                        <p:cTn id="54" dur="500"/>
                                        <p:tgtEl>
                                          <p:spTgt spid="53"/>
                                        </p:tgtEl>
                                        <p:attrNameLst>
                                          <p:attrName>ppt_x</p:attrName>
                                        </p:attrNameLst>
                                      </p:cBhvr>
                                      <p:tavLst>
                                        <p:tav tm="0">
                                          <p:val>
                                            <p:strVal val="#ppt_x+#ppt_w*1.125000"/>
                                          </p:val>
                                        </p:tav>
                                        <p:tav tm="100000">
                                          <p:val>
                                            <p:strVal val="#ppt_x"/>
                                          </p:val>
                                        </p:tav>
                                      </p:tavLst>
                                    </p:anim>
                                    <p:animEffect transition="in" filter="wipe(left)">
                                      <p:cBhvr>
                                        <p:cTn id="55" dur="500"/>
                                        <p:tgtEl>
                                          <p:spTgt spid="53"/>
                                        </p:tgtEl>
                                      </p:cBhvr>
                                    </p:animEffect>
                                  </p:childTnLst>
                                </p:cTn>
                              </p:par>
                            </p:childTnLst>
                          </p:cTn>
                        </p:par>
                        <p:par>
                          <p:cTn id="56" fill="hold">
                            <p:stCondLst>
                              <p:cond delay="2500"/>
                            </p:stCondLst>
                            <p:childTnLst>
                              <p:par>
                                <p:cTn id="57" presetID="12" presetClass="entr" presetSubtype="2" fill="hold" nodeType="afterEffect">
                                  <p:stCondLst>
                                    <p:cond delay="0"/>
                                  </p:stCondLst>
                                  <p:childTnLst>
                                    <p:set>
                                      <p:cBhvr>
                                        <p:cTn id="58" dur="1" fill="hold">
                                          <p:stCondLst>
                                            <p:cond delay="0"/>
                                          </p:stCondLst>
                                        </p:cTn>
                                        <p:tgtEl>
                                          <p:spTgt spid="58"/>
                                        </p:tgtEl>
                                        <p:attrNameLst>
                                          <p:attrName>style.visibility</p:attrName>
                                        </p:attrNameLst>
                                      </p:cBhvr>
                                      <p:to>
                                        <p:strVal val="visible"/>
                                      </p:to>
                                    </p:set>
                                    <p:anim calcmode="lin" valueType="num">
                                      <p:cBhvr additive="base">
                                        <p:cTn id="59" dur="500"/>
                                        <p:tgtEl>
                                          <p:spTgt spid="58"/>
                                        </p:tgtEl>
                                        <p:attrNameLst>
                                          <p:attrName>ppt_x</p:attrName>
                                        </p:attrNameLst>
                                      </p:cBhvr>
                                      <p:tavLst>
                                        <p:tav tm="0">
                                          <p:val>
                                            <p:strVal val="#ppt_x+#ppt_w*1.125000"/>
                                          </p:val>
                                        </p:tav>
                                        <p:tav tm="100000">
                                          <p:val>
                                            <p:strVal val="#ppt_x"/>
                                          </p:val>
                                        </p:tav>
                                      </p:tavLst>
                                    </p:anim>
                                    <p:animEffect transition="in" filter="wipe(left)">
                                      <p:cBhvr>
                                        <p:cTn id="60" dur="500"/>
                                        <p:tgtEl>
                                          <p:spTgt spid="58"/>
                                        </p:tgtEl>
                                      </p:cBhvr>
                                    </p:animEffect>
                                  </p:childTnLst>
                                </p:cTn>
                              </p:par>
                            </p:childTnLst>
                          </p:cTn>
                        </p:par>
                        <p:par>
                          <p:cTn id="61" fill="hold">
                            <p:stCondLst>
                              <p:cond delay="3000"/>
                            </p:stCondLst>
                            <p:childTnLst>
                              <p:par>
                                <p:cTn id="62" presetID="10" presetClass="entr" presetSubtype="0" fill="hold" nodeType="afterEffect">
                                  <p:stCondLst>
                                    <p:cond delay="0"/>
                                  </p:stCondLst>
                                  <p:childTnLst>
                                    <p:set>
                                      <p:cBhvr>
                                        <p:cTn id="63" dur="1" fill="hold">
                                          <p:stCondLst>
                                            <p:cond delay="0"/>
                                          </p:stCondLst>
                                        </p:cTn>
                                        <p:tgtEl>
                                          <p:spTgt spid="95"/>
                                        </p:tgtEl>
                                        <p:attrNameLst>
                                          <p:attrName>style.visibility</p:attrName>
                                        </p:attrNameLst>
                                      </p:cBhvr>
                                      <p:to>
                                        <p:strVal val="visible"/>
                                      </p:to>
                                    </p:set>
                                    <p:animEffect transition="in" filter="fade">
                                      <p:cBhvr>
                                        <p:cTn id="64" dur="500"/>
                                        <p:tgtEl>
                                          <p:spTgt spid="95"/>
                                        </p:tgtEl>
                                      </p:cBhvr>
                                    </p:animEffect>
                                  </p:childTnLst>
                                </p:cTn>
                              </p:par>
                              <p:par>
                                <p:cTn id="65" presetID="10" presetClass="entr" presetSubtype="0" fill="hold" nodeType="withEffect">
                                  <p:stCondLst>
                                    <p:cond delay="250"/>
                                  </p:stCondLst>
                                  <p:childTnLst>
                                    <p:set>
                                      <p:cBhvr>
                                        <p:cTn id="66" dur="1" fill="hold">
                                          <p:stCondLst>
                                            <p:cond delay="0"/>
                                          </p:stCondLst>
                                        </p:cTn>
                                        <p:tgtEl>
                                          <p:spTgt spid="89"/>
                                        </p:tgtEl>
                                        <p:attrNameLst>
                                          <p:attrName>style.visibility</p:attrName>
                                        </p:attrNameLst>
                                      </p:cBhvr>
                                      <p:to>
                                        <p:strVal val="visible"/>
                                      </p:to>
                                    </p:set>
                                    <p:animEffect transition="in" filter="fade">
                                      <p:cBhvr>
                                        <p:cTn id="67" dur="500"/>
                                        <p:tgtEl>
                                          <p:spTgt spid="89"/>
                                        </p:tgtEl>
                                      </p:cBhvr>
                                    </p:animEffect>
                                  </p:childTnLst>
                                </p:cTn>
                              </p:par>
                              <p:par>
                                <p:cTn id="68" presetID="10" presetClass="entr" presetSubtype="0" fill="hold" nodeType="withEffect">
                                  <p:stCondLst>
                                    <p:cond delay="500"/>
                                  </p:stCondLst>
                                  <p:childTnLst>
                                    <p:set>
                                      <p:cBhvr>
                                        <p:cTn id="69" dur="1" fill="hold">
                                          <p:stCondLst>
                                            <p:cond delay="0"/>
                                          </p:stCondLst>
                                        </p:cTn>
                                        <p:tgtEl>
                                          <p:spTgt spid="83"/>
                                        </p:tgtEl>
                                        <p:attrNameLst>
                                          <p:attrName>style.visibility</p:attrName>
                                        </p:attrNameLst>
                                      </p:cBhvr>
                                      <p:to>
                                        <p:strVal val="visible"/>
                                      </p:to>
                                    </p:set>
                                    <p:animEffect transition="in" filter="fade">
                                      <p:cBhvr>
                                        <p:cTn id="70" dur="500"/>
                                        <p:tgtEl>
                                          <p:spTgt spid="83"/>
                                        </p:tgtEl>
                                      </p:cBhvr>
                                    </p:animEffect>
                                  </p:childTnLst>
                                </p:cTn>
                              </p:par>
                            </p:childTnLst>
                          </p:cTn>
                        </p:par>
                        <p:par>
                          <p:cTn id="71" fill="hold">
                            <p:stCondLst>
                              <p:cond delay="3500"/>
                            </p:stCondLst>
                            <p:childTnLst>
                              <p:par>
                                <p:cTn id="72" presetID="22" presetClass="entr" presetSubtype="8" fill="hold" nodeType="afterEffect">
                                  <p:stCondLst>
                                    <p:cond delay="0"/>
                                  </p:stCondLst>
                                  <p:childTnLst>
                                    <p:set>
                                      <p:cBhvr>
                                        <p:cTn id="73" dur="1" fill="hold">
                                          <p:stCondLst>
                                            <p:cond delay="0"/>
                                          </p:stCondLst>
                                        </p:cTn>
                                        <p:tgtEl>
                                          <p:spTgt spid="29"/>
                                        </p:tgtEl>
                                        <p:attrNameLst>
                                          <p:attrName>style.visibility</p:attrName>
                                        </p:attrNameLst>
                                      </p:cBhvr>
                                      <p:to>
                                        <p:strVal val="visible"/>
                                      </p:to>
                                    </p:set>
                                    <p:animEffect transition="in" filter="wipe(left)">
                                      <p:cBhvr>
                                        <p:cTn id="74" dur="500"/>
                                        <p:tgtEl>
                                          <p:spTgt spid="29"/>
                                        </p:tgtEl>
                                      </p:cBhvr>
                                    </p:animEffect>
                                  </p:childTnLst>
                                </p:cTn>
                              </p:par>
                            </p:childTnLst>
                          </p:cTn>
                        </p:par>
                        <p:par>
                          <p:cTn id="75" fill="hold">
                            <p:stCondLst>
                              <p:cond delay="4000"/>
                            </p:stCondLst>
                            <p:childTnLst>
                              <p:par>
                                <p:cTn id="76" presetID="22" presetClass="entr" presetSubtype="8" fill="hold" nodeType="afterEffect">
                                  <p:stCondLst>
                                    <p:cond delay="0"/>
                                  </p:stCondLst>
                                  <p:childTnLst>
                                    <p:set>
                                      <p:cBhvr>
                                        <p:cTn id="77" dur="1" fill="hold">
                                          <p:stCondLst>
                                            <p:cond delay="0"/>
                                          </p:stCondLst>
                                        </p:cTn>
                                        <p:tgtEl>
                                          <p:spTgt spid="43"/>
                                        </p:tgtEl>
                                        <p:attrNameLst>
                                          <p:attrName>style.visibility</p:attrName>
                                        </p:attrNameLst>
                                      </p:cBhvr>
                                      <p:to>
                                        <p:strVal val="visible"/>
                                      </p:to>
                                    </p:set>
                                    <p:animEffect transition="in" filter="wipe(left)">
                                      <p:cBhvr>
                                        <p:cTn id="78" dur="500"/>
                                        <p:tgtEl>
                                          <p:spTgt spid="43"/>
                                        </p:tgtEl>
                                      </p:cBhvr>
                                    </p:animEffect>
                                  </p:childTnLst>
                                </p:cTn>
                              </p:par>
                            </p:childTnLst>
                          </p:cTn>
                        </p:par>
                        <p:par>
                          <p:cTn id="79" fill="hold">
                            <p:stCondLst>
                              <p:cond delay="4500"/>
                            </p:stCondLst>
                            <p:childTnLst>
                              <p:par>
                                <p:cTn id="80" presetID="22" presetClass="entr" presetSubtype="8" fill="hold" nodeType="afterEffect">
                                  <p:stCondLst>
                                    <p:cond delay="0"/>
                                  </p:stCondLst>
                                  <p:childTnLst>
                                    <p:set>
                                      <p:cBhvr>
                                        <p:cTn id="81" dur="1" fill="hold">
                                          <p:stCondLst>
                                            <p:cond delay="0"/>
                                          </p:stCondLst>
                                        </p:cTn>
                                        <p:tgtEl>
                                          <p:spTgt spid="38"/>
                                        </p:tgtEl>
                                        <p:attrNameLst>
                                          <p:attrName>style.visibility</p:attrName>
                                        </p:attrNameLst>
                                      </p:cBhvr>
                                      <p:to>
                                        <p:strVal val="visible"/>
                                      </p:to>
                                    </p:set>
                                    <p:animEffect transition="in" filter="wipe(left)">
                                      <p:cBhvr>
                                        <p:cTn id="82"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矩形 38"/>
          <p:cNvSpPr/>
          <p:nvPr/>
        </p:nvSpPr>
        <p:spPr>
          <a:xfrm>
            <a:off x="1050925" y="304800"/>
            <a:ext cx="7861935" cy="509905"/>
          </a:xfrm>
          <a:prstGeom prst="rect">
            <a:avLst/>
          </a:prstGeom>
          <a:solidFill>
            <a:srgbClr val="F2F2F2"/>
          </a:solidFill>
          <a:ln>
            <a:solidFill>
              <a:srgbClr val="F2F2F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a:solidFill>
                  <a:schemeClr val="tx1"/>
                </a:solidFill>
                <a:latin typeface="微软雅黑" panose="020B0503020204020204" charset="-122"/>
                <a:ea typeface="微软雅黑" panose="020B0503020204020204" charset="-122"/>
                <a:sym typeface="+mn-ea"/>
              </a:rPr>
              <a:t>Members of</a:t>
            </a:r>
            <a:r>
              <a:rPr lang="en-US" altLang="zh-CN" sz="2000" b="1" dirty="0">
                <a:solidFill>
                  <a:schemeClr val="tx1"/>
                </a:solidFill>
                <a:latin typeface="微软雅黑" panose="020B0503020204020204" charset="-122"/>
                <a:ea typeface="微软雅黑" panose="020B0503020204020204" charset="-122"/>
                <a:sym typeface="+mn-ea"/>
              </a:rPr>
              <a:t> WGBD</a:t>
            </a:r>
          </a:p>
        </p:txBody>
      </p:sp>
      <p:sp>
        <p:nvSpPr>
          <p:cNvPr id="40" name="矩形 39"/>
          <p:cNvSpPr/>
          <p:nvPr/>
        </p:nvSpPr>
        <p:spPr>
          <a:xfrm>
            <a:off x="11060430" y="1270"/>
            <a:ext cx="781050" cy="636905"/>
          </a:xfrm>
          <a:prstGeom prst="rect">
            <a:avLst/>
          </a:prstGeom>
          <a:solidFill>
            <a:srgbClr val="F2F2F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100" b="1" dirty="0">
                <a:solidFill>
                  <a:schemeClr val="bg2">
                    <a:lumMod val="25000"/>
                  </a:schemeClr>
                </a:solidFill>
                <a:latin typeface="Times New Roman" panose="02020603050405020304" pitchFamily="18" charset="0"/>
                <a:cs typeface="Times New Roman" panose="02020603050405020304" pitchFamily="18" charset="0"/>
              </a:rPr>
              <a:t>WGBD</a:t>
            </a:r>
            <a:endParaRPr lang="zh-CN" altLang="en-US" sz="1100" b="1" dirty="0">
              <a:solidFill>
                <a:schemeClr val="bg2">
                  <a:lumMod val="25000"/>
                </a:schemeClr>
              </a:solidFill>
              <a:latin typeface="Times New Roman" panose="02020603050405020304" pitchFamily="18" charset="0"/>
              <a:cs typeface="Times New Roman" panose="02020603050405020304" pitchFamily="18" charset="0"/>
            </a:endParaRPr>
          </a:p>
        </p:txBody>
      </p:sp>
      <p:graphicFrame>
        <p:nvGraphicFramePr>
          <p:cNvPr id="4194306" name="内容占位符 3"/>
          <p:cNvGraphicFramePr>
            <a:graphicFrameLocks noGrp="1"/>
          </p:cNvGraphicFramePr>
          <p:nvPr>
            <p:extLst>
              <p:ext uri="{D42A27DB-BD31-4B8C-83A1-F6EECF244321}">
                <p14:modId xmlns:p14="http://schemas.microsoft.com/office/powerpoint/2010/main" val="1317285447"/>
              </p:ext>
            </p:extLst>
          </p:nvPr>
        </p:nvGraphicFramePr>
        <p:xfrm>
          <a:off x="847725" y="1052830"/>
          <a:ext cx="9897110" cy="519557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5179695"/>
            <a:ext cx="12192000" cy="168783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reeform 5"/>
          <p:cNvSpPr>
            <a:spLocks noEditPoints="1"/>
          </p:cNvSpPr>
          <p:nvPr/>
        </p:nvSpPr>
        <p:spPr bwMode="auto">
          <a:xfrm>
            <a:off x="3416300" y="2313305"/>
            <a:ext cx="4505325" cy="4612640"/>
          </a:xfrm>
          <a:custGeom>
            <a:avLst/>
            <a:gdLst>
              <a:gd name="T0" fmla="*/ 1214 w 2066"/>
              <a:gd name="T1" fmla="*/ 1027 h 2359"/>
              <a:gd name="T2" fmla="*/ 1311 w 2066"/>
              <a:gd name="T3" fmla="*/ 870 h 2359"/>
              <a:gd name="T4" fmla="*/ 2003 w 2066"/>
              <a:gd name="T5" fmla="*/ 791 h 2359"/>
              <a:gd name="T6" fmla="*/ 1793 w 2066"/>
              <a:gd name="T7" fmla="*/ 670 h 2359"/>
              <a:gd name="T8" fmla="*/ 1581 w 2066"/>
              <a:gd name="T9" fmla="*/ 633 h 2359"/>
              <a:gd name="T10" fmla="*/ 1658 w 2066"/>
              <a:gd name="T11" fmla="*/ 440 h 2359"/>
              <a:gd name="T12" fmla="*/ 1432 w 2066"/>
              <a:gd name="T13" fmla="*/ 538 h 2359"/>
              <a:gd name="T14" fmla="*/ 1522 w 2066"/>
              <a:gd name="T15" fmla="*/ 378 h 2359"/>
              <a:gd name="T16" fmla="*/ 1325 w 2066"/>
              <a:gd name="T17" fmla="*/ 286 h 2359"/>
              <a:gd name="T18" fmla="*/ 1216 w 2066"/>
              <a:gd name="T19" fmla="*/ 288 h 2359"/>
              <a:gd name="T20" fmla="*/ 1159 w 2066"/>
              <a:gd name="T21" fmla="*/ 287 h 2359"/>
              <a:gd name="T22" fmla="*/ 1123 w 2066"/>
              <a:gd name="T23" fmla="*/ 736 h 2359"/>
              <a:gd name="T24" fmla="*/ 1049 w 2066"/>
              <a:gd name="T25" fmla="*/ 649 h 2359"/>
              <a:gd name="T26" fmla="*/ 1075 w 2066"/>
              <a:gd name="T27" fmla="*/ 526 h 2359"/>
              <a:gd name="T28" fmla="*/ 1043 w 2066"/>
              <a:gd name="T29" fmla="*/ 699 h 2359"/>
              <a:gd name="T30" fmla="*/ 1011 w 2066"/>
              <a:gd name="T31" fmla="*/ 432 h 2359"/>
              <a:gd name="T32" fmla="*/ 971 w 2066"/>
              <a:gd name="T33" fmla="*/ 327 h 2359"/>
              <a:gd name="T34" fmla="*/ 1172 w 2066"/>
              <a:gd name="T35" fmla="*/ 136 h 2359"/>
              <a:gd name="T36" fmla="*/ 1018 w 2066"/>
              <a:gd name="T37" fmla="*/ 75 h 2359"/>
              <a:gd name="T38" fmla="*/ 1013 w 2066"/>
              <a:gd name="T39" fmla="*/ 271 h 2359"/>
              <a:gd name="T40" fmla="*/ 869 w 2066"/>
              <a:gd name="T41" fmla="*/ 262 h 2359"/>
              <a:gd name="T42" fmla="*/ 699 w 2066"/>
              <a:gd name="T43" fmla="*/ 334 h 2359"/>
              <a:gd name="T44" fmla="*/ 667 w 2066"/>
              <a:gd name="T45" fmla="*/ 748 h 2359"/>
              <a:gd name="T46" fmla="*/ 672 w 2066"/>
              <a:gd name="T47" fmla="*/ 643 h 2359"/>
              <a:gd name="T48" fmla="*/ 592 w 2066"/>
              <a:gd name="T49" fmla="*/ 673 h 2359"/>
              <a:gd name="T50" fmla="*/ 510 w 2066"/>
              <a:gd name="T51" fmla="*/ 558 h 2359"/>
              <a:gd name="T52" fmla="*/ 488 w 2066"/>
              <a:gd name="T53" fmla="*/ 531 h 2359"/>
              <a:gd name="T54" fmla="*/ 574 w 2066"/>
              <a:gd name="T55" fmla="*/ 219 h 2359"/>
              <a:gd name="T56" fmla="*/ 411 w 2066"/>
              <a:gd name="T57" fmla="*/ 208 h 2359"/>
              <a:gd name="T58" fmla="*/ 355 w 2066"/>
              <a:gd name="T59" fmla="*/ 426 h 2359"/>
              <a:gd name="T60" fmla="*/ 110 w 2066"/>
              <a:gd name="T61" fmla="*/ 516 h 2359"/>
              <a:gd name="T62" fmla="*/ 383 w 2066"/>
              <a:gd name="T63" fmla="*/ 511 h 2359"/>
              <a:gd name="T64" fmla="*/ 701 w 2066"/>
              <a:gd name="T65" fmla="*/ 929 h 2359"/>
              <a:gd name="T66" fmla="*/ 643 w 2066"/>
              <a:gd name="T67" fmla="*/ 938 h 2359"/>
              <a:gd name="T68" fmla="*/ 263 w 2066"/>
              <a:gd name="T69" fmla="*/ 890 h 2359"/>
              <a:gd name="T70" fmla="*/ 135 w 2066"/>
              <a:gd name="T71" fmla="*/ 1106 h 2359"/>
              <a:gd name="T72" fmla="*/ 437 w 2066"/>
              <a:gd name="T73" fmla="*/ 1727 h 2359"/>
              <a:gd name="T74" fmla="*/ 130 w 2066"/>
              <a:gd name="T75" fmla="*/ 1979 h 2359"/>
              <a:gd name="T76" fmla="*/ 284 w 2066"/>
              <a:gd name="T77" fmla="*/ 1905 h 2359"/>
              <a:gd name="T78" fmla="*/ 477 w 2066"/>
              <a:gd name="T79" fmla="*/ 1839 h 2359"/>
              <a:gd name="T80" fmla="*/ 532 w 2066"/>
              <a:gd name="T81" fmla="*/ 1975 h 2359"/>
              <a:gd name="T82" fmla="*/ 689 w 2066"/>
              <a:gd name="T83" fmla="*/ 2041 h 2359"/>
              <a:gd name="T84" fmla="*/ 844 w 2066"/>
              <a:gd name="T85" fmla="*/ 1912 h 2359"/>
              <a:gd name="T86" fmla="*/ 939 w 2066"/>
              <a:gd name="T87" fmla="*/ 2055 h 2359"/>
              <a:gd name="T88" fmla="*/ 970 w 2066"/>
              <a:gd name="T89" fmla="*/ 2213 h 2359"/>
              <a:gd name="T90" fmla="*/ 1003 w 2066"/>
              <a:gd name="T91" fmla="*/ 1986 h 2359"/>
              <a:gd name="T92" fmla="*/ 1106 w 2066"/>
              <a:gd name="T93" fmla="*/ 2027 h 2359"/>
              <a:gd name="T94" fmla="*/ 1231 w 2066"/>
              <a:gd name="T95" fmla="*/ 2040 h 2359"/>
              <a:gd name="T96" fmla="*/ 1304 w 2066"/>
              <a:gd name="T97" fmla="*/ 1950 h 2359"/>
              <a:gd name="T98" fmla="*/ 1568 w 2066"/>
              <a:gd name="T99" fmla="*/ 2205 h 2359"/>
              <a:gd name="T100" fmla="*/ 1624 w 2066"/>
              <a:gd name="T101" fmla="*/ 2009 h 2359"/>
              <a:gd name="T102" fmla="*/ 1736 w 2066"/>
              <a:gd name="T103" fmla="*/ 1906 h 2359"/>
              <a:gd name="T104" fmla="*/ 1766 w 2066"/>
              <a:gd name="T105" fmla="*/ 1802 h 2359"/>
              <a:gd name="T106" fmla="*/ 1901 w 2066"/>
              <a:gd name="T107" fmla="*/ 1725 h 2359"/>
              <a:gd name="T108" fmla="*/ 691 w 2066"/>
              <a:gd name="T109" fmla="*/ 1772 h 2359"/>
              <a:gd name="T110" fmla="*/ 759 w 2066"/>
              <a:gd name="T111" fmla="*/ 1860 h 2359"/>
              <a:gd name="T112" fmla="*/ 862 w 2066"/>
              <a:gd name="T113" fmla="*/ 1658 h 2359"/>
              <a:gd name="T114" fmla="*/ 1125 w 2066"/>
              <a:gd name="T115" fmla="*/ 1878 h 2359"/>
              <a:gd name="T116" fmla="*/ 1190 w 2066"/>
              <a:gd name="T117" fmla="*/ 1819 h 2359"/>
              <a:gd name="T118" fmla="*/ 1336 w 2066"/>
              <a:gd name="T119" fmla="*/ 1840 h 2359"/>
              <a:gd name="T120" fmla="*/ 1435 w 2066"/>
              <a:gd name="T121" fmla="*/ 1921 h 2359"/>
              <a:gd name="T122" fmla="*/ 1565 w 2066"/>
              <a:gd name="T123" fmla="*/ 1825 h 2359"/>
              <a:gd name="T124" fmla="*/ 1441 w 2066"/>
              <a:gd name="T125" fmla="*/ 1765 h 2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066" h="2359">
                <a:moveTo>
                  <a:pt x="1993" y="1743"/>
                </a:moveTo>
                <a:cubicBezTo>
                  <a:pt x="2019" y="1736"/>
                  <a:pt x="2041" y="1722"/>
                  <a:pt x="2066" y="1712"/>
                </a:cubicBezTo>
                <a:cubicBezTo>
                  <a:pt x="2059" y="1714"/>
                  <a:pt x="2053" y="1717"/>
                  <a:pt x="2047" y="1719"/>
                </a:cubicBezTo>
                <a:cubicBezTo>
                  <a:pt x="2022" y="1729"/>
                  <a:pt x="1995" y="1742"/>
                  <a:pt x="1967" y="1740"/>
                </a:cubicBezTo>
                <a:cubicBezTo>
                  <a:pt x="1936" y="1739"/>
                  <a:pt x="1906" y="1714"/>
                  <a:pt x="1881" y="1698"/>
                </a:cubicBezTo>
                <a:cubicBezTo>
                  <a:pt x="1906" y="1703"/>
                  <a:pt x="1927" y="1702"/>
                  <a:pt x="1950" y="1695"/>
                </a:cubicBezTo>
                <a:cubicBezTo>
                  <a:pt x="1973" y="1687"/>
                  <a:pt x="1993" y="1681"/>
                  <a:pt x="2017" y="1686"/>
                </a:cubicBezTo>
                <a:cubicBezTo>
                  <a:pt x="2004" y="1682"/>
                  <a:pt x="1991" y="1681"/>
                  <a:pt x="1977" y="1684"/>
                </a:cubicBezTo>
                <a:cubicBezTo>
                  <a:pt x="1958" y="1687"/>
                  <a:pt x="1941" y="1695"/>
                  <a:pt x="1922" y="1695"/>
                </a:cubicBezTo>
                <a:cubicBezTo>
                  <a:pt x="1899" y="1695"/>
                  <a:pt x="1877" y="1688"/>
                  <a:pt x="1855" y="1683"/>
                </a:cubicBezTo>
                <a:cubicBezTo>
                  <a:pt x="1796" y="1671"/>
                  <a:pt x="1736" y="1667"/>
                  <a:pt x="1677" y="1656"/>
                </a:cubicBezTo>
                <a:cubicBezTo>
                  <a:pt x="1657" y="1653"/>
                  <a:pt x="1636" y="1652"/>
                  <a:pt x="1616" y="1648"/>
                </a:cubicBezTo>
                <a:cubicBezTo>
                  <a:pt x="1589" y="1644"/>
                  <a:pt x="1562" y="1632"/>
                  <a:pt x="1536" y="1624"/>
                </a:cubicBezTo>
                <a:cubicBezTo>
                  <a:pt x="1478" y="1606"/>
                  <a:pt x="1420" y="1588"/>
                  <a:pt x="1360" y="1576"/>
                </a:cubicBezTo>
                <a:cubicBezTo>
                  <a:pt x="1326" y="1570"/>
                  <a:pt x="1221" y="1558"/>
                  <a:pt x="1193" y="1475"/>
                </a:cubicBezTo>
                <a:cubicBezTo>
                  <a:pt x="1177" y="1429"/>
                  <a:pt x="1149" y="1415"/>
                  <a:pt x="1137" y="1387"/>
                </a:cubicBezTo>
                <a:cubicBezTo>
                  <a:pt x="1125" y="1360"/>
                  <a:pt x="1130" y="1284"/>
                  <a:pt x="1125" y="1254"/>
                </a:cubicBezTo>
                <a:cubicBezTo>
                  <a:pt x="1122" y="1233"/>
                  <a:pt x="1123" y="1212"/>
                  <a:pt x="1122" y="1191"/>
                </a:cubicBezTo>
                <a:cubicBezTo>
                  <a:pt x="1122" y="1163"/>
                  <a:pt x="1120" y="1126"/>
                  <a:pt x="1136" y="1102"/>
                </a:cubicBezTo>
                <a:cubicBezTo>
                  <a:pt x="1145" y="1087"/>
                  <a:pt x="1164" y="1075"/>
                  <a:pt x="1177" y="1063"/>
                </a:cubicBezTo>
                <a:cubicBezTo>
                  <a:pt x="1190" y="1052"/>
                  <a:pt x="1202" y="1040"/>
                  <a:pt x="1214" y="1027"/>
                </a:cubicBezTo>
                <a:cubicBezTo>
                  <a:pt x="1224" y="1017"/>
                  <a:pt x="1229" y="1002"/>
                  <a:pt x="1232" y="988"/>
                </a:cubicBezTo>
                <a:cubicBezTo>
                  <a:pt x="1233" y="979"/>
                  <a:pt x="1233" y="970"/>
                  <a:pt x="1234" y="961"/>
                </a:cubicBezTo>
                <a:cubicBezTo>
                  <a:pt x="1245" y="957"/>
                  <a:pt x="1258" y="953"/>
                  <a:pt x="1271" y="954"/>
                </a:cubicBezTo>
                <a:cubicBezTo>
                  <a:pt x="1294" y="955"/>
                  <a:pt x="1316" y="966"/>
                  <a:pt x="1339" y="968"/>
                </a:cubicBezTo>
                <a:cubicBezTo>
                  <a:pt x="1351" y="970"/>
                  <a:pt x="1362" y="971"/>
                  <a:pt x="1374" y="971"/>
                </a:cubicBezTo>
                <a:cubicBezTo>
                  <a:pt x="1453" y="975"/>
                  <a:pt x="1529" y="972"/>
                  <a:pt x="1605" y="947"/>
                </a:cubicBezTo>
                <a:cubicBezTo>
                  <a:pt x="1540" y="963"/>
                  <a:pt x="1476" y="966"/>
                  <a:pt x="1409" y="959"/>
                </a:cubicBezTo>
                <a:cubicBezTo>
                  <a:pt x="1420" y="950"/>
                  <a:pt x="1429" y="939"/>
                  <a:pt x="1437" y="927"/>
                </a:cubicBezTo>
                <a:cubicBezTo>
                  <a:pt x="1441" y="922"/>
                  <a:pt x="1466" y="929"/>
                  <a:pt x="1473" y="929"/>
                </a:cubicBezTo>
                <a:cubicBezTo>
                  <a:pt x="1500" y="931"/>
                  <a:pt x="1524" y="926"/>
                  <a:pt x="1547" y="911"/>
                </a:cubicBezTo>
                <a:cubicBezTo>
                  <a:pt x="1513" y="930"/>
                  <a:pt x="1480" y="926"/>
                  <a:pt x="1443" y="918"/>
                </a:cubicBezTo>
                <a:cubicBezTo>
                  <a:pt x="1471" y="881"/>
                  <a:pt x="1513" y="882"/>
                  <a:pt x="1555" y="878"/>
                </a:cubicBezTo>
                <a:cubicBezTo>
                  <a:pt x="1526" y="879"/>
                  <a:pt x="1489" y="873"/>
                  <a:pt x="1463" y="890"/>
                </a:cubicBezTo>
                <a:cubicBezTo>
                  <a:pt x="1442" y="904"/>
                  <a:pt x="1429" y="925"/>
                  <a:pt x="1411" y="943"/>
                </a:cubicBezTo>
                <a:cubicBezTo>
                  <a:pt x="1406" y="947"/>
                  <a:pt x="1401" y="952"/>
                  <a:pt x="1395" y="955"/>
                </a:cubicBezTo>
                <a:cubicBezTo>
                  <a:pt x="1389" y="959"/>
                  <a:pt x="1383" y="957"/>
                  <a:pt x="1376" y="956"/>
                </a:cubicBezTo>
                <a:cubicBezTo>
                  <a:pt x="1359" y="954"/>
                  <a:pt x="1342" y="951"/>
                  <a:pt x="1326" y="947"/>
                </a:cubicBezTo>
                <a:cubicBezTo>
                  <a:pt x="1311" y="943"/>
                  <a:pt x="1297" y="936"/>
                  <a:pt x="1282" y="933"/>
                </a:cubicBezTo>
                <a:cubicBezTo>
                  <a:pt x="1266" y="930"/>
                  <a:pt x="1250" y="931"/>
                  <a:pt x="1234" y="934"/>
                </a:cubicBezTo>
                <a:cubicBezTo>
                  <a:pt x="1249" y="916"/>
                  <a:pt x="1256" y="879"/>
                  <a:pt x="1282" y="872"/>
                </a:cubicBezTo>
                <a:cubicBezTo>
                  <a:pt x="1291" y="870"/>
                  <a:pt x="1302" y="870"/>
                  <a:pt x="1311" y="870"/>
                </a:cubicBezTo>
                <a:cubicBezTo>
                  <a:pt x="1330" y="870"/>
                  <a:pt x="1349" y="868"/>
                  <a:pt x="1367" y="864"/>
                </a:cubicBezTo>
                <a:cubicBezTo>
                  <a:pt x="1404" y="855"/>
                  <a:pt x="1433" y="836"/>
                  <a:pt x="1460" y="811"/>
                </a:cubicBezTo>
                <a:cubicBezTo>
                  <a:pt x="1487" y="786"/>
                  <a:pt x="1513" y="762"/>
                  <a:pt x="1549" y="751"/>
                </a:cubicBezTo>
                <a:cubicBezTo>
                  <a:pt x="1568" y="745"/>
                  <a:pt x="1587" y="743"/>
                  <a:pt x="1606" y="743"/>
                </a:cubicBezTo>
                <a:cubicBezTo>
                  <a:pt x="1619" y="742"/>
                  <a:pt x="1647" y="739"/>
                  <a:pt x="1656" y="750"/>
                </a:cubicBezTo>
                <a:cubicBezTo>
                  <a:pt x="1667" y="762"/>
                  <a:pt x="1673" y="779"/>
                  <a:pt x="1681" y="793"/>
                </a:cubicBezTo>
                <a:cubicBezTo>
                  <a:pt x="1688" y="805"/>
                  <a:pt x="1697" y="814"/>
                  <a:pt x="1708" y="822"/>
                </a:cubicBezTo>
                <a:cubicBezTo>
                  <a:pt x="1708" y="855"/>
                  <a:pt x="1713" y="886"/>
                  <a:pt x="1748" y="898"/>
                </a:cubicBezTo>
                <a:cubicBezTo>
                  <a:pt x="1777" y="909"/>
                  <a:pt x="1810" y="905"/>
                  <a:pt x="1840" y="901"/>
                </a:cubicBezTo>
                <a:cubicBezTo>
                  <a:pt x="1814" y="902"/>
                  <a:pt x="1787" y="904"/>
                  <a:pt x="1762" y="896"/>
                </a:cubicBezTo>
                <a:cubicBezTo>
                  <a:pt x="1748" y="893"/>
                  <a:pt x="1734" y="885"/>
                  <a:pt x="1726" y="873"/>
                </a:cubicBezTo>
                <a:cubicBezTo>
                  <a:pt x="1718" y="860"/>
                  <a:pt x="1719" y="844"/>
                  <a:pt x="1719" y="830"/>
                </a:cubicBezTo>
                <a:cubicBezTo>
                  <a:pt x="1762" y="856"/>
                  <a:pt x="1812" y="846"/>
                  <a:pt x="1856" y="830"/>
                </a:cubicBezTo>
                <a:cubicBezTo>
                  <a:pt x="1817" y="842"/>
                  <a:pt x="1774" y="849"/>
                  <a:pt x="1735" y="829"/>
                </a:cubicBezTo>
                <a:cubicBezTo>
                  <a:pt x="1724" y="823"/>
                  <a:pt x="1713" y="814"/>
                  <a:pt x="1704" y="805"/>
                </a:cubicBezTo>
                <a:cubicBezTo>
                  <a:pt x="1690" y="790"/>
                  <a:pt x="1685" y="767"/>
                  <a:pt x="1675" y="749"/>
                </a:cubicBezTo>
                <a:cubicBezTo>
                  <a:pt x="1727" y="758"/>
                  <a:pt x="1778" y="778"/>
                  <a:pt x="1830" y="787"/>
                </a:cubicBezTo>
                <a:cubicBezTo>
                  <a:pt x="1884" y="796"/>
                  <a:pt x="1937" y="787"/>
                  <a:pt x="1990" y="778"/>
                </a:cubicBezTo>
                <a:cubicBezTo>
                  <a:pt x="1989" y="781"/>
                  <a:pt x="1986" y="788"/>
                  <a:pt x="1988" y="795"/>
                </a:cubicBezTo>
                <a:cubicBezTo>
                  <a:pt x="1990" y="804"/>
                  <a:pt x="2000" y="809"/>
                  <a:pt x="2000" y="809"/>
                </a:cubicBezTo>
                <a:cubicBezTo>
                  <a:pt x="2000" y="809"/>
                  <a:pt x="2005" y="800"/>
                  <a:pt x="2003" y="791"/>
                </a:cubicBezTo>
                <a:cubicBezTo>
                  <a:pt x="2000" y="782"/>
                  <a:pt x="1991" y="777"/>
                  <a:pt x="1991" y="777"/>
                </a:cubicBezTo>
                <a:cubicBezTo>
                  <a:pt x="1991" y="777"/>
                  <a:pt x="1991" y="778"/>
                  <a:pt x="1990" y="778"/>
                </a:cubicBezTo>
                <a:cubicBezTo>
                  <a:pt x="1944" y="783"/>
                  <a:pt x="1896" y="789"/>
                  <a:pt x="1849" y="780"/>
                </a:cubicBezTo>
                <a:cubicBezTo>
                  <a:pt x="1800" y="770"/>
                  <a:pt x="1753" y="749"/>
                  <a:pt x="1705" y="735"/>
                </a:cubicBezTo>
                <a:cubicBezTo>
                  <a:pt x="1726" y="737"/>
                  <a:pt x="1747" y="726"/>
                  <a:pt x="1765" y="716"/>
                </a:cubicBezTo>
                <a:cubicBezTo>
                  <a:pt x="1769" y="713"/>
                  <a:pt x="1785" y="701"/>
                  <a:pt x="1789" y="704"/>
                </a:cubicBezTo>
                <a:cubicBezTo>
                  <a:pt x="1797" y="709"/>
                  <a:pt x="1807" y="711"/>
                  <a:pt x="1816" y="713"/>
                </a:cubicBezTo>
                <a:cubicBezTo>
                  <a:pt x="1855" y="719"/>
                  <a:pt x="1897" y="710"/>
                  <a:pt x="1933" y="696"/>
                </a:cubicBezTo>
                <a:cubicBezTo>
                  <a:pt x="1937" y="697"/>
                  <a:pt x="1942" y="697"/>
                  <a:pt x="1947" y="695"/>
                </a:cubicBezTo>
                <a:cubicBezTo>
                  <a:pt x="1956" y="691"/>
                  <a:pt x="1960" y="681"/>
                  <a:pt x="1960" y="681"/>
                </a:cubicBezTo>
                <a:cubicBezTo>
                  <a:pt x="1960" y="681"/>
                  <a:pt x="1949" y="677"/>
                  <a:pt x="1941" y="681"/>
                </a:cubicBezTo>
                <a:cubicBezTo>
                  <a:pt x="1932" y="685"/>
                  <a:pt x="1928" y="695"/>
                  <a:pt x="1928" y="695"/>
                </a:cubicBezTo>
                <a:cubicBezTo>
                  <a:pt x="1928" y="695"/>
                  <a:pt x="1930" y="696"/>
                  <a:pt x="1933" y="696"/>
                </a:cubicBezTo>
                <a:cubicBezTo>
                  <a:pt x="1913" y="702"/>
                  <a:pt x="1892" y="706"/>
                  <a:pt x="1870" y="708"/>
                </a:cubicBezTo>
                <a:cubicBezTo>
                  <a:pt x="1846" y="709"/>
                  <a:pt x="1818" y="709"/>
                  <a:pt x="1797" y="697"/>
                </a:cubicBezTo>
                <a:cubicBezTo>
                  <a:pt x="1863" y="667"/>
                  <a:pt x="1936" y="671"/>
                  <a:pt x="2005" y="657"/>
                </a:cubicBezTo>
                <a:cubicBezTo>
                  <a:pt x="1935" y="667"/>
                  <a:pt x="1862" y="657"/>
                  <a:pt x="1794" y="683"/>
                </a:cubicBezTo>
                <a:cubicBezTo>
                  <a:pt x="1808" y="666"/>
                  <a:pt x="1829" y="654"/>
                  <a:pt x="1847" y="644"/>
                </a:cubicBezTo>
                <a:cubicBezTo>
                  <a:pt x="1870" y="631"/>
                  <a:pt x="1895" y="622"/>
                  <a:pt x="1921" y="615"/>
                </a:cubicBezTo>
                <a:cubicBezTo>
                  <a:pt x="1888" y="621"/>
                  <a:pt x="1857" y="632"/>
                  <a:pt x="1828" y="648"/>
                </a:cubicBezTo>
                <a:cubicBezTo>
                  <a:pt x="1816" y="654"/>
                  <a:pt x="1804" y="661"/>
                  <a:pt x="1793" y="670"/>
                </a:cubicBezTo>
                <a:cubicBezTo>
                  <a:pt x="1788" y="672"/>
                  <a:pt x="1784" y="679"/>
                  <a:pt x="1781" y="683"/>
                </a:cubicBezTo>
                <a:cubicBezTo>
                  <a:pt x="1779" y="686"/>
                  <a:pt x="1777" y="688"/>
                  <a:pt x="1775" y="691"/>
                </a:cubicBezTo>
                <a:cubicBezTo>
                  <a:pt x="1770" y="694"/>
                  <a:pt x="1765" y="697"/>
                  <a:pt x="1759" y="700"/>
                </a:cubicBezTo>
                <a:cubicBezTo>
                  <a:pt x="1728" y="715"/>
                  <a:pt x="1692" y="721"/>
                  <a:pt x="1657" y="720"/>
                </a:cubicBezTo>
                <a:cubicBezTo>
                  <a:pt x="1628" y="719"/>
                  <a:pt x="1601" y="714"/>
                  <a:pt x="1572" y="716"/>
                </a:cubicBezTo>
                <a:cubicBezTo>
                  <a:pt x="1533" y="719"/>
                  <a:pt x="1498" y="733"/>
                  <a:pt x="1467" y="756"/>
                </a:cubicBezTo>
                <a:cubicBezTo>
                  <a:pt x="1436" y="779"/>
                  <a:pt x="1408" y="809"/>
                  <a:pt x="1368" y="818"/>
                </a:cubicBezTo>
                <a:cubicBezTo>
                  <a:pt x="1349" y="822"/>
                  <a:pt x="1331" y="822"/>
                  <a:pt x="1312" y="821"/>
                </a:cubicBezTo>
                <a:cubicBezTo>
                  <a:pt x="1299" y="820"/>
                  <a:pt x="1285" y="819"/>
                  <a:pt x="1272" y="822"/>
                </a:cubicBezTo>
                <a:cubicBezTo>
                  <a:pt x="1245" y="827"/>
                  <a:pt x="1222" y="848"/>
                  <a:pt x="1207" y="871"/>
                </a:cubicBezTo>
                <a:cubicBezTo>
                  <a:pt x="1197" y="888"/>
                  <a:pt x="1188" y="907"/>
                  <a:pt x="1179" y="925"/>
                </a:cubicBezTo>
                <a:cubicBezTo>
                  <a:pt x="1170" y="944"/>
                  <a:pt x="1161" y="963"/>
                  <a:pt x="1153" y="982"/>
                </a:cubicBezTo>
                <a:cubicBezTo>
                  <a:pt x="1147" y="944"/>
                  <a:pt x="1158" y="901"/>
                  <a:pt x="1171" y="866"/>
                </a:cubicBezTo>
                <a:cubicBezTo>
                  <a:pt x="1176" y="850"/>
                  <a:pt x="1181" y="834"/>
                  <a:pt x="1194" y="823"/>
                </a:cubicBezTo>
                <a:cubicBezTo>
                  <a:pt x="1206" y="813"/>
                  <a:pt x="1221" y="808"/>
                  <a:pt x="1236" y="803"/>
                </a:cubicBezTo>
                <a:cubicBezTo>
                  <a:pt x="1254" y="796"/>
                  <a:pt x="1272" y="791"/>
                  <a:pt x="1289" y="782"/>
                </a:cubicBezTo>
                <a:cubicBezTo>
                  <a:pt x="1306" y="774"/>
                  <a:pt x="1319" y="762"/>
                  <a:pt x="1332" y="749"/>
                </a:cubicBezTo>
                <a:cubicBezTo>
                  <a:pt x="1351" y="730"/>
                  <a:pt x="1367" y="708"/>
                  <a:pt x="1385" y="687"/>
                </a:cubicBezTo>
                <a:cubicBezTo>
                  <a:pt x="1407" y="661"/>
                  <a:pt x="1451" y="668"/>
                  <a:pt x="1482" y="668"/>
                </a:cubicBezTo>
                <a:cubicBezTo>
                  <a:pt x="1506" y="668"/>
                  <a:pt x="1529" y="663"/>
                  <a:pt x="1550" y="653"/>
                </a:cubicBezTo>
                <a:cubicBezTo>
                  <a:pt x="1561" y="647"/>
                  <a:pt x="1570" y="640"/>
                  <a:pt x="1581" y="633"/>
                </a:cubicBezTo>
                <a:cubicBezTo>
                  <a:pt x="1595" y="625"/>
                  <a:pt x="1609" y="616"/>
                  <a:pt x="1622" y="605"/>
                </a:cubicBezTo>
                <a:cubicBezTo>
                  <a:pt x="1636" y="593"/>
                  <a:pt x="1649" y="578"/>
                  <a:pt x="1667" y="571"/>
                </a:cubicBezTo>
                <a:cubicBezTo>
                  <a:pt x="1670" y="570"/>
                  <a:pt x="1680" y="574"/>
                  <a:pt x="1684" y="575"/>
                </a:cubicBezTo>
                <a:cubicBezTo>
                  <a:pt x="1693" y="575"/>
                  <a:pt x="1702" y="575"/>
                  <a:pt x="1711" y="574"/>
                </a:cubicBezTo>
                <a:cubicBezTo>
                  <a:pt x="1747" y="571"/>
                  <a:pt x="1780" y="563"/>
                  <a:pt x="1814" y="553"/>
                </a:cubicBezTo>
                <a:cubicBezTo>
                  <a:pt x="1793" y="558"/>
                  <a:pt x="1773" y="563"/>
                  <a:pt x="1751" y="565"/>
                </a:cubicBezTo>
                <a:cubicBezTo>
                  <a:pt x="1728" y="567"/>
                  <a:pt x="1698" y="572"/>
                  <a:pt x="1675" y="564"/>
                </a:cubicBezTo>
                <a:cubicBezTo>
                  <a:pt x="1711" y="542"/>
                  <a:pt x="1753" y="525"/>
                  <a:pt x="1796" y="531"/>
                </a:cubicBezTo>
                <a:cubicBezTo>
                  <a:pt x="1752" y="522"/>
                  <a:pt x="1706" y="538"/>
                  <a:pt x="1667" y="558"/>
                </a:cubicBezTo>
                <a:cubicBezTo>
                  <a:pt x="1671" y="529"/>
                  <a:pt x="1702" y="511"/>
                  <a:pt x="1726" y="500"/>
                </a:cubicBezTo>
                <a:cubicBezTo>
                  <a:pt x="1748" y="489"/>
                  <a:pt x="1772" y="481"/>
                  <a:pt x="1796" y="478"/>
                </a:cubicBezTo>
                <a:cubicBezTo>
                  <a:pt x="1753" y="481"/>
                  <a:pt x="1699" y="497"/>
                  <a:pt x="1670" y="530"/>
                </a:cubicBezTo>
                <a:cubicBezTo>
                  <a:pt x="1663" y="539"/>
                  <a:pt x="1657" y="549"/>
                  <a:pt x="1656" y="561"/>
                </a:cubicBezTo>
                <a:cubicBezTo>
                  <a:pt x="1655" y="569"/>
                  <a:pt x="1635" y="578"/>
                  <a:pt x="1628" y="583"/>
                </a:cubicBezTo>
                <a:cubicBezTo>
                  <a:pt x="1611" y="597"/>
                  <a:pt x="1593" y="610"/>
                  <a:pt x="1573" y="619"/>
                </a:cubicBezTo>
                <a:cubicBezTo>
                  <a:pt x="1590" y="593"/>
                  <a:pt x="1603" y="563"/>
                  <a:pt x="1612" y="534"/>
                </a:cubicBezTo>
                <a:cubicBezTo>
                  <a:pt x="1622" y="499"/>
                  <a:pt x="1631" y="464"/>
                  <a:pt x="1667" y="450"/>
                </a:cubicBezTo>
                <a:cubicBezTo>
                  <a:pt x="1701" y="437"/>
                  <a:pt x="1740" y="435"/>
                  <a:pt x="1761" y="402"/>
                </a:cubicBezTo>
                <a:cubicBezTo>
                  <a:pt x="1777" y="375"/>
                  <a:pt x="1773" y="340"/>
                  <a:pt x="1794" y="315"/>
                </a:cubicBezTo>
                <a:cubicBezTo>
                  <a:pt x="1772" y="338"/>
                  <a:pt x="1773" y="374"/>
                  <a:pt x="1755" y="399"/>
                </a:cubicBezTo>
                <a:cubicBezTo>
                  <a:pt x="1732" y="430"/>
                  <a:pt x="1691" y="428"/>
                  <a:pt x="1658" y="440"/>
                </a:cubicBezTo>
                <a:cubicBezTo>
                  <a:pt x="1620" y="453"/>
                  <a:pt x="1607" y="488"/>
                  <a:pt x="1594" y="523"/>
                </a:cubicBezTo>
                <a:cubicBezTo>
                  <a:pt x="1583" y="553"/>
                  <a:pt x="1568" y="583"/>
                  <a:pt x="1548" y="608"/>
                </a:cubicBezTo>
                <a:cubicBezTo>
                  <a:pt x="1538" y="620"/>
                  <a:pt x="1525" y="632"/>
                  <a:pt x="1510" y="635"/>
                </a:cubicBezTo>
                <a:cubicBezTo>
                  <a:pt x="1501" y="636"/>
                  <a:pt x="1492" y="635"/>
                  <a:pt x="1484" y="635"/>
                </a:cubicBezTo>
                <a:cubicBezTo>
                  <a:pt x="1448" y="633"/>
                  <a:pt x="1405" y="625"/>
                  <a:pt x="1372" y="645"/>
                </a:cubicBezTo>
                <a:cubicBezTo>
                  <a:pt x="1348" y="660"/>
                  <a:pt x="1331" y="687"/>
                  <a:pt x="1310" y="707"/>
                </a:cubicBezTo>
                <a:cubicBezTo>
                  <a:pt x="1297" y="718"/>
                  <a:pt x="1284" y="731"/>
                  <a:pt x="1268" y="738"/>
                </a:cubicBezTo>
                <a:cubicBezTo>
                  <a:pt x="1251" y="745"/>
                  <a:pt x="1233" y="748"/>
                  <a:pt x="1216" y="753"/>
                </a:cubicBezTo>
                <a:cubicBezTo>
                  <a:pt x="1196" y="758"/>
                  <a:pt x="1177" y="765"/>
                  <a:pt x="1160" y="778"/>
                </a:cubicBezTo>
                <a:cubicBezTo>
                  <a:pt x="1177" y="739"/>
                  <a:pt x="1222" y="731"/>
                  <a:pt x="1252" y="705"/>
                </a:cubicBezTo>
                <a:cubicBezTo>
                  <a:pt x="1270" y="690"/>
                  <a:pt x="1283" y="671"/>
                  <a:pt x="1291" y="648"/>
                </a:cubicBezTo>
                <a:cubicBezTo>
                  <a:pt x="1298" y="629"/>
                  <a:pt x="1299" y="609"/>
                  <a:pt x="1304" y="589"/>
                </a:cubicBezTo>
                <a:cubicBezTo>
                  <a:pt x="1309" y="568"/>
                  <a:pt x="1324" y="550"/>
                  <a:pt x="1339" y="536"/>
                </a:cubicBezTo>
                <a:cubicBezTo>
                  <a:pt x="1353" y="522"/>
                  <a:pt x="1387" y="533"/>
                  <a:pt x="1405" y="536"/>
                </a:cubicBezTo>
                <a:cubicBezTo>
                  <a:pt x="1410" y="536"/>
                  <a:pt x="1415" y="537"/>
                  <a:pt x="1420" y="538"/>
                </a:cubicBezTo>
                <a:cubicBezTo>
                  <a:pt x="1424" y="541"/>
                  <a:pt x="1428" y="545"/>
                  <a:pt x="1432" y="549"/>
                </a:cubicBezTo>
                <a:cubicBezTo>
                  <a:pt x="1441" y="556"/>
                  <a:pt x="1451" y="561"/>
                  <a:pt x="1463" y="559"/>
                </a:cubicBezTo>
                <a:cubicBezTo>
                  <a:pt x="1476" y="557"/>
                  <a:pt x="1488" y="550"/>
                  <a:pt x="1499" y="545"/>
                </a:cubicBezTo>
                <a:cubicBezTo>
                  <a:pt x="1510" y="540"/>
                  <a:pt x="1520" y="535"/>
                  <a:pt x="1531" y="530"/>
                </a:cubicBezTo>
                <a:cubicBezTo>
                  <a:pt x="1515" y="537"/>
                  <a:pt x="1498" y="543"/>
                  <a:pt x="1482" y="549"/>
                </a:cubicBezTo>
                <a:cubicBezTo>
                  <a:pt x="1461" y="557"/>
                  <a:pt x="1447" y="554"/>
                  <a:pt x="1432" y="538"/>
                </a:cubicBezTo>
                <a:cubicBezTo>
                  <a:pt x="1487" y="538"/>
                  <a:pt x="1528" y="501"/>
                  <a:pt x="1569" y="468"/>
                </a:cubicBezTo>
                <a:cubicBezTo>
                  <a:pt x="1542" y="487"/>
                  <a:pt x="1515" y="508"/>
                  <a:pt x="1484" y="520"/>
                </a:cubicBezTo>
                <a:cubicBezTo>
                  <a:pt x="1443" y="536"/>
                  <a:pt x="1406" y="521"/>
                  <a:pt x="1365" y="515"/>
                </a:cubicBezTo>
                <a:cubicBezTo>
                  <a:pt x="1396" y="495"/>
                  <a:pt x="1430" y="480"/>
                  <a:pt x="1464" y="465"/>
                </a:cubicBezTo>
                <a:cubicBezTo>
                  <a:pt x="1490" y="454"/>
                  <a:pt x="1508" y="439"/>
                  <a:pt x="1522" y="415"/>
                </a:cubicBezTo>
                <a:cubicBezTo>
                  <a:pt x="1530" y="400"/>
                  <a:pt x="1533" y="384"/>
                  <a:pt x="1553" y="387"/>
                </a:cubicBezTo>
                <a:cubicBezTo>
                  <a:pt x="1568" y="388"/>
                  <a:pt x="1581" y="394"/>
                  <a:pt x="1596" y="394"/>
                </a:cubicBezTo>
                <a:cubicBezTo>
                  <a:pt x="1624" y="395"/>
                  <a:pt x="1648" y="383"/>
                  <a:pt x="1670" y="367"/>
                </a:cubicBezTo>
                <a:cubicBezTo>
                  <a:pt x="1652" y="378"/>
                  <a:pt x="1632" y="388"/>
                  <a:pt x="1610" y="390"/>
                </a:cubicBezTo>
                <a:cubicBezTo>
                  <a:pt x="1588" y="391"/>
                  <a:pt x="1569" y="378"/>
                  <a:pt x="1547" y="378"/>
                </a:cubicBezTo>
                <a:cubicBezTo>
                  <a:pt x="1559" y="368"/>
                  <a:pt x="1574" y="365"/>
                  <a:pt x="1588" y="362"/>
                </a:cubicBezTo>
                <a:cubicBezTo>
                  <a:pt x="1607" y="357"/>
                  <a:pt x="1626" y="351"/>
                  <a:pt x="1644" y="344"/>
                </a:cubicBezTo>
                <a:cubicBezTo>
                  <a:pt x="1676" y="332"/>
                  <a:pt x="1708" y="315"/>
                  <a:pt x="1728" y="287"/>
                </a:cubicBezTo>
                <a:cubicBezTo>
                  <a:pt x="1705" y="314"/>
                  <a:pt x="1670" y="328"/>
                  <a:pt x="1637" y="338"/>
                </a:cubicBezTo>
                <a:cubicBezTo>
                  <a:pt x="1620" y="342"/>
                  <a:pt x="1603" y="346"/>
                  <a:pt x="1586" y="349"/>
                </a:cubicBezTo>
                <a:cubicBezTo>
                  <a:pt x="1568" y="351"/>
                  <a:pt x="1550" y="354"/>
                  <a:pt x="1536" y="365"/>
                </a:cubicBezTo>
                <a:cubicBezTo>
                  <a:pt x="1540" y="343"/>
                  <a:pt x="1542" y="319"/>
                  <a:pt x="1558" y="304"/>
                </a:cubicBezTo>
                <a:cubicBezTo>
                  <a:pt x="1579" y="285"/>
                  <a:pt x="1610" y="282"/>
                  <a:pt x="1636" y="280"/>
                </a:cubicBezTo>
                <a:cubicBezTo>
                  <a:pt x="1612" y="280"/>
                  <a:pt x="1587" y="281"/>
                  <a:pt x="1565" y="292"/>
                </a:cubicBezTo>
                <a:cubicBezTo>
                  <a:pt x="1544" y="304"/>
                  <a:pt x="1537" y="322"/>
                  <a:pt x="1531" y="344"/>
                </a:cubicBezTo>
                <a:cubicBezTo>
                  <a:pt x="1528" y="355"/>
                  <a:pt x="1525" y="367"/>
                  <a:pt x="1522" y="378"/>
                </a:cubicBezTo>
                <a:cubicBezTo>
                  <a:pt x="1519" y="389"/>
                  <a:pt x="1514" y="397"/>
                  <a:pt x="1508" y="407"/>
                </a:cubicBezTo>
                <a:cubicBezTo>
                  <a:pt x="1496" y="424"/>
                  <a:pt x="1484" y="435"/>
                  <a:pt x="1465" y="442"/>
                </a:cubicBezTo>
                <a:cubicBezTo>
                  <a:pt x="1399" y="468"/>
                  <a:pt x="1325" y="489"/>
                  <a:pt x="1283" y="550"/>
                </a:cubicBezTo>
                <a:cubicBezTo>
                  <a:pt x="1280" y="535"/>
                  <a:pt x="1275" y="520"/>
                  <a:pt x="1270" y="505"/>
                </a:cubicBezTo>
                <a:cubicBezTo>
                  <a:pt x="1264" y="489"/>
                  <a:pt x="1257" y="475"/>
                  <a:pt x="1260" y="457"/>
                </a:cubicBezTo>
                <a:cubicBezTo>
                  <a:pt x="1262" y="442"/>
                  <a:pt x="1272" y="429"/>
                  <a:pt x="1286" y="423"/>
                </a:cubicBezTo>
                <a:cubicBezTo>
                  <a:pt x="1301" y="416"/>
                  <a:pt x="1319" y="416"/>
                  <a:pt x="1334" y="410"/>
                </a:cubicBezTo>
                <a:cubicBezTo>
                  <a:pt x="1341" y="407"/>
                  <a:pt x="1347" y="403"/>
                  <a:pt x="1352" y="398"/>
                </a:cubicBezTo>
                <a:cubicBezTo>
                  <a:pt x="1354" y="395"/>
                  <a:pt x="1359" y="385"/>
                  <a:pt x="1363" y="386"/>
                </a:cubicBezTo>
                <a:cubicBezTo>
                  <a:pt x="1378" y="389"/>
                  <a:pt x="1397" y="376"/>
                  <a:pt x="1408" y="367"/>
                </a:cubicBezTo>
                <a:cubicBezTo>
                  <a:pt x="1429" y="348"/>
                  <a:pt x="1436" y="307"/>
                  <a:pt x="1472" y="314"/>
                </a:cubicBezTo>
                <a:cubicBezTo>
                  <a:pt x="1450" y="308"/>
                  <a:pt x="1435" y="324"/>
                  <a:pt x="1422" y="340"/>
                </a:cubicBezTo>
                <a:cubicBezTo>
                  <a:pt x="1410" y="357"/>
                  <a:pt x="1389" y="382"/>
                  <a:pt x="1365" y="377"/>
                </a:cubicBezTo>
                <a:cubicBezTo>
                  <a:pt x="1379" y="353"/>
                  <a:pt x="1390" y="327"/>
                  <a:pt x="1416" y="315"/>
                </a:cubicBezTo>
                <a:cubicBezTo>
                  <a:pt x="1382" y="329"/>
                  <a:pt x="1372" y="365"/>
                  <a:pt x="1349" y="390"/>
                </a:cubicBezTo>
                <a:cubicBezTo>
                  <a:pt x="1335" y="405"/>
                  <a:pt x="1316" y="404"/>
                  <a:pt x="1298" y="408"/>
                </a:cubicBezTo>
                <a:cubicBezTo>
                  <a:pt x="1278" y="411"/>
                  <a:pt x="1260" y="421"/>
                  <a:pt x="1251" y="439"/>
                </a:cubicBezTo>
                <a:cubicBezTo>
                  <a:pt x="1251" y="437"/>
                  <a:pt x="1250" y="426"/>
                  <a:pt x="1250" y="426"/>
                </a:cubicBezTo>
                <a:cubicBezTo>
                  <a:pt x="1250" y="374"/>
                  <a:pt x="1282" y="326"/>
                  <a:pt x="1320" y="290"/>
                </a:cubicBezTo>
                <a:cubicBezTo>
                  <a:pt x="1324" y="290"/>
                  <a:pt x="1326" y="289"/>
                  <a:pt x="1326" y="289"/>
                </a:cubicBezTo>
                <a:cubicBezTo>
                  <a:pt x="1326" y="289"/>
                  <a:pt x="1326" y="288"/>
                  <a:pt x="1325" y="286"/>
                </a:cubicBezTo>
                <a:cubicBezTo>
                  <a:pt x="1328" y="283"/>
                  <a:pt x="1331" y="281"/>
                  <a:pt x="1334" y="278"/>
                </a:cubicBezTo>
                <a:cubicBezTo>
                  <a:pt x="1331" y="280"/>
                  <a:pt x="1328" y="283"/>
                  <a:pt x="1324" y="285"/>
                </a:cubicBezTo>
                <a:cubicBezTo>
                  <a:pt x="1322" y="282"/>
                  <a:pt x="1318" y="276"/>
                  <a:pt x="1311" y="273"/>
                </a:cubicBezTo>
                <a:cubicBezTo>
                  <a:pt x="1301" y="269"/>
                  <a:pt x="1290" y="274"/>
                  <a:pt x="1290" y="274"/>
                </a:cubicBezTo>
                <a:cubicBezTo>
                  <a:pt x="1290" y="274"/>
                  <a:pt x="1294" y="285"/>
                  <a:pt x="1304" y="289"/>
                </a:cubicBezTo>
                <a:cubicBezTo>
                  <a:pt x="1309" y="291"/>
                  <a:pt x="1314" y="291"/>
                  <a:pt x="1318" y="291"/>
                </a:cubicBezTo>
                <a:cubicBezTo>
                  <a:pt x="1296" y="308"/>
                  <a:pt x="1278" y="329"/>
                  <a:pt x="1263" y="352"/>
                </a:cubicBezTo>
                <a:cubicBezTo>
                  <a:pt x="1252" y="339"/>
                  <a:pt x="1254" y="315"/>
                  <a:pt x="1260" y="300"/>
                </a:cubicBezTo>
                <a:cubicBezTo>
                  <a:pt x="1266" y="285"/>
                  <a:pt x="1279" y="275"/>
                  <a:pt x="1292" y="266"/>
                </a:cubicBezTo>
                <a:cubicBezTo>
                  <a:pt x="1267" y="281"/>
                  <a:pt x="1250" y="301"/>
                  <a:pt x="1251" y="332"/>
                </a:cubicBezTo>
                <a:cubicBezTo>
                  <a:pt x="1251" y="338"/>
                  <a:pt x="1252" y="345"/>
                  <a:pt x="1254" y="350"/>
                </a:cubicBezTo>
                <a:cubicBezTo>
                  <a:pt x="1258" y="359"/>
                  <a:pt x="1259" y="357"/>
                  <a:pt x="1255" y="367"/>
                </a:cubicBezTo>
                <a:cubicBezTo>
                  <a:pt x="1250" y="375"/>
                  <a:pt x="1247" y="384"/>
                  <a:pt x="1244" y="394"/>
                </a:cubicBezTo>
                <a:cubicBezTo>
                  <a:pt x="1244" y="391"/>
                  <a:pt x="1243" y="389"/>
                  <a:pt x="1243" y="387"/>
                </a:cubicBezTo>
                <a:cubicBezTo>
                  <a:pt x="1243" y="383"/>
                  <a:pt x="1242" y="380"/>
                  <a:pt x="1241" y="377"/>
                </a:cubicBezTo>
                <a:cubicBezTo>
                  <a:pt x="1241" y="376"/>
                  <a:pt x="1241" y="375"/>
                  <a:pt x="1240" y="374"/>
                </a:cubicBezTo>
                <a:cubicBezTo>
                  <a:pt x="1240" y="373"/>
                  <a:pt x="1240" y="373"/>
                  <a:pt x="1240" y="373"/>
                </a:cubicBezTo>
                <a:cubicBezTo>
                  <a:pt x="1240" y="373"/>
                  <a:pt x="1240" y="373"/>
                  <a:pt x="1240" y="372"/>
                </a:cubicBezTo>
                <a:cubicBezTo>
                  <a:pt x="1239" y="371"/>
                  <a:pt x="1239" y="369"/>
                  <a:pt x="1239" y="368"/>
                </a:cubicBezTo>
                <a:cubicBezTo>
                  <a:pt x="1236" y="354"/>
                  <a:pt x="1232" y="341"/>
                  <a:pt x="1228" y="327"/>
                </a:cubicBezTo>
                <a:cubicBezTo>
                  <a:pt x="1224" y="314"/>
                  <a:pt x="1219" y="300"/>
                  <a:pt x="1216" y="288"/>
                </a:cubicBezTo>
                <a:cubicBezTo>
                  <a:pt x="1213" y="275"/>
                  <a:pt x="1211" y="263"/>
                  <a:pt x="1209" y="253"/>
                </a:cubicBezTo>
                <a:cubicBezTo>
                  <a:pt x="1209" y="247"/>
                  <a:pt x="1208" y="243"/>
                  <a:pt x="1208" y="238"/>
                </a:cubicBezTo>
                <a:cubicBezTo>
                  <a:pt x="1208" y="234"/>
                  <a:pt x="1208" y="230"/>
                  <a:pt x="1208" y="227"/>
                </a:cubicBezTo>
                <a:cubicBezTo>
                  <a:pt x="1208" y="221"/>
                  <a:pt x="1209" y="218"/>
                  <a:pt x="1209" y="218"/>
                </a:cubicBezTo>
                <a:cubicBezTo>
                  <a:pt x="1209" y="218"/>
                  <a:pt x="1208" y="221"/>
                  <a:pt x="1207" y="227"/>
                </a:cubicBezTo>
                <a:cubicBezTo>
                  <a:pt x="1207" y="230"/>
                  <a:pt x="1207" y="234"/>
                  <a:pt x="1207" y="238"/>
                </a:cubicBezTo>
                <a:cubicBezTo>
                  <a:pt x="1207" y="243"/>
                  <a:pt x="1206" y="247"/>
                  <a:pt x="1207" y="253"/>
                </a:cubicBezTo>
                <a:cubicBezTo>
                  <a:pt x="1207" y="263"/>
                  <a:pt x="1208" y="276"/>
                  <a:pt x="1211" y="289"/>
                </a:cubicBezTo>
                <a:cubicBezTo>
                  <a:pt x="1213" y="302"/>
                  <a:pt x="1216" y="316"/>
                  <a:pt x="1219" y="329"/>
                </a:cubicBezTo>
                <a:cubicBezTo>
                  <a:pt x="1222" y="343"/>
                  <a:pt x="1225" y="357"/>
                  <a:pt x="1227" y="370"/>
                </a:cubicBezTo>
                <a:cubicBezTo>
                  <a:pt x="1227" y="371"/>
                  <a:pt x="1228" y="373"/>
                  <a:pt x="1228" y="374"/>
                </a:cubicBezTo>
                <a:cubicBezTo>
                  <a:pt x="1228" y="376"/>
                  <a:pt x="1228" y="376"/>
                  <a:pt x="1228" y="376"/>
                </a:cubicBezTo>
                <a:cubicBezTo>
                  <a:pt x="1228" y="377"/>
                  <a:pt x="1229" y="378"/>
                  <a:pt x="1229" y="378"/>
                </a:cubicBezTo>
                <a:cubicBezTo>
                  <a:pt x="1229" y="378"/>
                  <a:pt x="1229" y="379"/>
                  <a:pt x="1229" y="379"/>
                </a:cubicBezTo>
                <a:cubicBezTo>
                  <a:pt x="1229" y="382"/>
                  <a:pt x="1230" y="385"/>
                  <a:pt x="1230" y="388"/>
                </a:cubicBezTo>
                <a:cubicBezTo>
                  <a:pt x="1230" y="390"/>
                  <a:pt x="1230" y="391"/>
                  <a:pt x="1230" y="393"/>
                </a:cubicBezTo>
                <a:cubicBezTo>
                  <a:pt x="1226" y="384"/>
                  <a:pt x="1214" y="375"/>
                  <a:pt x="1205" y="370"/>
                </a:cubicBezTo>
                <a:cubicBezTo>
                  <a:pt x="1191" y="363"/>
                  <a:pt x="1186" y="359"/>
                  <a:pt x="1172" y="355"/>
                </a:cubicBezTo>
                <a:cubicBezTo>
                  <a:pt x="1156" y="349"/>
                  <a:pt x="1139" y="331"/>
                  <a:pt x="1149" y="314"/>
                </a:cubicBezTo>
                <a:cubicBezTo>
                  <a:pt x="1158" y="299"/>
                  <a:pt x="1172" y="270"/>
                  <a:pt x="1149" y="259"/>
                </a:cubicBezTo>
                <a:cubicBezTo>
                  <a:pt x="1160" y="265"/>
                  <a:pt x="1161" y="277"/>
                  <a:pt x="1159" y="287"/>
                </a:cubicBezTo>
                <a:cubicBezTo>
                  <a:pt x="1156" y="301"/>
                  <a:pt x="1145" y="309"/>
                  <a:pt x="1141" y="322"/>
                </a:cubicBezTo>
                <a:cubicBezTo>
                  <a:pt x="1129" y="299"/>
                  <a:pt x="1115" y="268"/>
                  <a:pt x="1124" y="242"/>
                </a:cubicBezTo>
                <a:cubicBezTo>
                  <a:pt x="1117" y="259"/>
                  <a:pt x="1121" y="280"/>
                  <a:pt x="1126" y="297"/>
                </a:cubicBezTo>
                <a:cubicBezTo>
                  <a:pt x="1132" y="319"/>
                  <a:pt x="1142" y="341"/>
                  <a:pt x="1160" y="357"/>
                </a:cubicBezTo>
                <a:cubicBezTo>
                  <a:pt x="1140" y="361"/>
                  <a:pt x="1120" y="367"/>
                  <a:pt x="1100" y="372"/>
                </a:cubicBezTo>
                <a:cubicBezTo>
                  <a:pt x="1084" y="376"/>
                  <a:pt x="1075" y="340"/>
                  <a:pt x="1068" y="330"/>
                </a:cubicBezTo>
                <a:cubicBezTo>
                  <a:pt x="1077" y="344"/>
                  <a:pt x="1078" y="366"/>
                  <a:pt x="1093" y="375"/>
                </a:cubicBezTo>
                <a:cubicBezTo>
                  <a:pt x="1082" y="380"/>
                  <a:pt x="1066" y="387"/>
                  <a:pt x="1057" y="375"/>
                </a:cubicBezTo>
                <a:cubicBezTo>
                  <a:pt x="1046" y="361"/>
                  <a:pt x="1050" y="340"/>
                  <a:pt x="1037" y="327"/>
                </a:cubicBezTo>
                <a:cubicBezTo>
                  <a:pt x="1051" y="343"/>
                  <a:pt x="1041" y="379"/>
                  <a:pt x="1065" y="385"/>
                </a:cubicBezTo>
                <a:cubicBezTo>
                  <a:pt x="1080" y="389"/>
                  <a:pt x="1097" y="380"/>
                  <a:pt x="1111" y="377"/>
                </a:cubicBezTo>
                <a:cubicBezTo>
                  <a:pt x="1100" y="387"/>
                  <a:pt x="1093" y="400"/>
                  <a:pt x="1081" y="409"/>
                </a:cubicBezTo>
                <a:cubicBezTo>
                  <a:pt x="1071" y="417"/>
                  <a:pt x="1060" y="422"/>
                  <a:pt x="1047" y="425"/>
                </a:cubicBezTo>
                <a:cubicBezTo>
                  <a:pt x="1062" y="422"/>
                  <a:pt x="1075" y="417"/>
                  <a:pt x="1086" y="408"/>
                </a:cubicBezTo>
                <a:cubicBezTo>
                  <a:pt x="1100" y="398"/>
                  <a:pt x="1109" y="382"/>
                  <a:pt x="1125" y="375"/>
                </a:cubicBezTo>
                <a:cubicBezTo>
                  <a:pt x="1137" y="371"/>
                  <a:pt x="1151" y="369"/>
                  <a:pt x="1164" y="367"/>
                </a:cubicBezTo>
                <a:cubicBezTo>
                  <a:pt x="1175" y="366"/>
                  <a:pt x="1188" y="370"/>
                  <a:pt x="1196" y="376"/>
                </a:cubicBezTo>
                <a:cubicBezTo>
                  <a:pt x="1237" y="408"/>
                  <a:pt x="1240" y="455"/>
                  <a:pt x="1240" y="460"/>
                </a:cubicBezTo>
                <a:cubicBezTo>
                  <a:pt x="1246" y="490"/>
                  <a:pt x="1258" y="518"/>
                  <a:pt x="1262" y="548"/>
                </a:cubicBezTo>
                <a:cubicBezTo>
                  <a:pt x="1270" y="597"/>
                  <a:pt x="1258" y="653"/>
                  <a:pt x="1213" y="679"/>
                </a:cubicBezTo>
                <a:cubicBezTo>
                  <a:pt x="1181" y="697"/>
                  <a:pt x="1145" y="705"/>
                  <a:pt x="1123" y="736"/>
                </a:cubicBezTo>
                <a:cubicBezTo>
                  <a:pt x="1111" y="754"/>
                  <a:pt x="1103" y="775"/>
                  <a:pt x="1096" y="795"/>
                </a:cubicBezTo>
                <a:cubicBezTo>
                  <a:pt x="1074" y="859"/>
                  <a:pt x="1059" y="927"/>
                  <a:pt x="1038" y="991"/>
                </a:cubicBezTo>
                <a:cubicBezTo>
                  <a:pt x="1036" y="970"/>
                  <a:pt x="1031" y="950"/>
                  <a:pt x="1025" y="929"/>
                </a:cubicBezTo>
                <a:cubicBezTo>
                  <a:pt x="1018" y="907"/>
                  <a:pt x="1007" y="886"/>
                  <a:pt x="1002" y="864"/>
                </a:cubicBezTo>
                <a:cubicBezTo>
                  <a:pt x="997" y="844"/>
                  <a:pt x="996" y="823"/>
                  <a:pt x="1008" y="805"/>
                </a:cubicBezTo>
                <a:cubicBezTo>
                  <a:pt x="1018" y="788"/>
                  <a:pt x="1033" y="774"/>
                  <a:pt x="1045" y="759"/>
                </a:cubicBezTo>
                <a:cubicBezTo>
                  <a:pt x="1049" y="753"/>
                  <a:pt x="1051" y="748"/>
                  <a:pt x="1057" y="744"/>
                </a:cubicBezTo>
                <a:cubicBezTo>
                  <a:pt x="1065" y="738"/>
                  <a:pt x="1074" y="732"/>
                  <a:pt x="1082" y="725"/>
                </a:cubicBezTo>
                <a:cubicBezTo>
                  <a:pt x="1099" y="708"/>
                  <a:pt x="1105" y="690"/>
                  <a:pt x="1105" y="667"/>
                </a:cubicBezTo>
                <a:cubicBezTo>
                  <a:pt x="1103" y="653"/>
                  <a:pt x="1094" y="642"/>
                  <a:pt x="1100" y="627"/>
                </a:cubicBezTo>
                <a:cubicBezTo>
                  <a:pt x="1104" y="617"/>
                  <a:pt x="1116" y="613"/>
                  <a:pt x="1123" y="605"/>
                </a:cubicBezTo>
                <a:cubicBezTo>
                  <a:pt x="1129" y="598"/>
                  <a:pt x="1132" y="590"/>
                  <a:pt x="1131" y="582"/>
                </a:cubicBezTo>
                <a:cubicBezTo>
                  <a:pt x="1131" y="610"/>
                  <a:pt x="1096" y="611"/>
                  <a:pt x="1093" y="638"/>
                </a:cubicBezTo>
                <a:cubicBezTo>
                  <a:pt x="1083" y="621"/>
                  <a:pt x="1088" y="609"/>
                  <a:pt x="1101" y="595"/>
                </a:cubicBezTo>
                <a:cubicBezTo>
                  <a:pt x="1111" y="584"/>
                  <a:pt x="1122" y="575"/>
                  <a:pt x="1133" y="565"/>
                </a:cubicBezTo>
                <a:cubicBezTo>
                  <a:pt x="1117" y="579"/>
                  <a:pt x="1082" y="597"/>
                  <a:pt x="1082" y="621"/>
                </a:cubicBezTo>
                <a:cubicBezTo>
                  <a:pt x="1075" y="604"/>
                  <a:pt x="1080" y="592"/>
                  <a:pt x="1090" y="576"/>
                </a:cubicBezTo>
                <a:cubicBezTo>
                  <a:pt x="1081" y="588"/>
                  <a:pt x="1072" y="601"/>
                  <a:pt x="1077" y="616"/>
                </a:cubicBezTo>
                <a:cubicBezTo>
                  <a:pt x="1080" y="628"/>
                  <a:pt x="1087" y="639"/>
                  <a:pt x="1092" y="650"/>
                </a:cubicBezTo>
                <a:cubicBezTo>
                  <a:pt x="1106" y="680"/>
                  <a:pt x="1086" y="708"/>
                  <a:pt x="1062" y="724"/>
                </a:cubicBezTo>
                <a:cubicBezTo>
                  <a:pt x="1070" y="696"/>
                  <a:pt x="1069" y="672"/>
                  <a:pt x="1049" y="649"/>
                </a:cubicBezTo>
                <a:cubicBezTo>
                  <a:pt x="1038" y="637"/>
                  <a:pt x="1025" y="627"/>
                  <a:pt x="1015" y="614"/>
                </a:cubicBezTo>
                <a:cubicBezTo>
                  <a:pt x="1003" y="598"/>
                  <a:pt x="1015" y="584"/>
                  <a:pt x="1028" y="572"/>
                </a:cubicBezTo>
                <a:cubicBezTo>
                  <a:pt x="1041" y="562"/>
                  <a:pt x="1054" y="552"/>
                  <a:pt x="1067" y="541"/>
                </a:cubicBezTo>
                <a:cubicBezTo>
                  <a:pt x="1077" y="534"/>
                  <a:pt x="1080" y="532"/>
                  <a:pt x="1091" y="531"/>
                </a:cubicBezTo>
                <a:cubicBezTo>
                  <a:pt x="1124" y="527"/>
                  <a:pt x="1149" y="509"/>
                  <a:pt x="1169" y="484"/>
                </a:cubicBezTo>
                <a:cubicBezTo>
                  <a:pt x="1156" y="499"/>
                  <a:pt x="1142" y="511"/>
                  <a:pt x="1124" y="518"/>
                </a:cubicBezTo>
                <a:cubicBezTo>
                  <a:pt x="1126" y="513"/>
                  <a:pt x="1129" y="510"/>
                  <a:pt x="1131" y="505"/>
                </a:cubicBezTo>
                <a:cubicBezTo>
                  <a:pt x="1133" y="499"/>
                  <a:pt x="1134" y="492"/>
                  <a:pt x="1137" y="486"/>
                </a:cubicBezTo>
                <a:cubicBezTo>
                  <a:pt x="1142" y="477"/>
                  <a:pt x="1149" y="467"/>
                  <a:pt x="1158" y="460"/>
                </a:cubicBezTo>
                <a:cubicBezTo>
                  <a:pt x="1140" y="473"/>
                  <a:pt x="1135" y="488"/>
                  <a:pt x="1127" y="506"/>
                </a:cubicBezTo>
                <a:cubicBezTo>
                  <a:pt x="1124" y="511"/>
                  <a:pt x="1120" y="519"/>
                  <a:pt x="1115" y="521"/>
                </a:cubicBezTo>
                <a:cubicBezTo>
                  <a:pt x="1105" y="523"/>
                  <a:pt x="1095" y="525"/>
                  <a:pt x="1085" y="525"/>
                </a:cubicBezTo>
                <a:cubicBezTo>
                  <a:pt x="1106" y="505"/>
                  <a:pt x="1122" y="481"/>
                  <a:pt x="1126" y="452"/>
                </a:cubicBezTo>
                <a:cubicBezTo>
                  <a:pt x="1121" y="481"/>
                  <a:pt x="1103" y="503"/>
                  <a:pt x="1081" y="521"/>
                </a:cubicBezTo>
                <a:cubicBezTo>
                  <a:pt x="1080" y="515"/>
                  <a:pt x="1080" y="508"/>
                  <a:pt x="1080" y="502"/>
                </a:cubicBezTo>
                <a:cubicBezTo>
                  <a:pt x="1079" y="493"/>
                  <a:pt x="1076" y="484"/>
                  <a:pt x="1077" y="475"/>
                </a:cubicBezTo>
                <a:cubicBezTo>
                  <a:pt x="1079" y="460"/>
                  <a:pt x="1091" y="448"/>
                  <a:pt x="1100" y="437"/>
                </a:cubicBezTo>
                <a:cubicBezTo>
                  <a:pt x="1093" y="445"/>
                  <a:pt x="1085" y="452"/>
                  <a:pt x="1079" y="461"/>
                </a:cubicBezTo>
                <a:cubicBezTo>
                  <a:pt x="1072" y="475"/>
                  <a:pt x="1075" y="488"/>
                  <a:pt x="1075" y="502"/>
                </a:cubicBezTo>
                <a:cubicBezTo>
                  <a:pt x="1075" y="508"/>
                  <a:pt x="1075" y="513"/>
                  <a:pt x="1075" y="518"/>
                </a:cubicBezTo>
                <a:cubicBezTo>
                  <a:pt x="1075" y="521"/>
                  <a:pt x="1075" y="523"/>
                  <a:pt x="1075" y="526"/>
                </a:cubicBezTo>
                <a:cubicBezTo>
                  <a:pt x="1072" y="529"/>
                  <a:pt x="1068" y="531"/>
                  <a:pt x="1065" y="534"/>
                </a:cubicBezTo>
                <a:cubicBezTo>
                  <a:pt x="1053" y="543"/>
                  <a:pt x="1041" y="551"/>
                  <a:pt x="1029" y="559"/>
                </a:cubicBezTo>
                <a:cubicBezTo>
                  <a:pt x="1008" y="573"/>
                  <a:pt x="986" y="594"/>
                  <a:pt x="1002" y="620"/>
                </a:cubicBezTo>
                <a:cubicBezTo>
                  <a:pt x="1015" y="641"/>
                  <a:pt x="1047" y="660"/>
                  <a:pt x="1047" y="688"/>
                </a:cubicBezTo>
                <a:cubicBezTo>
                  <a:pt x="1040" y="676"/>
                  <a:pt x="1036" y="667"/>
                  <a:pt x="1021" y="664"/>
                </a:cubicBezTo>
                <a:cubicBezTo>
                  <a:pt x="1007" y="663"/>
                  <a:pt x="992" y="666"/>
                  <a:pt x="979" y="660"/>
                </a:cubicBezTo>
                <a:cubicBezTo>
                  <a:pt x="973" y="658"/>
                  <a:pt x="969" y="658"/>
                  <a:pt x="970" y="651"/>
                </a:cubicBezTo>
                <a:cubicBezTo>
                  <a:pt x="971" y="645"/>
                  <a:pt x="973" y="638"/>
                  <a:pt x="973" y="632"/>
                </a:cubicBezTo>
                <a:cubicBezTo>
                  <a:pt x="973" y="622"/>
                  <a:pt x="969" y="613"/>
                  <a:pt x="961" y="608"/>
                </a:cubicBezTo>
                <a:cubicBezTo>
                  <a:pt x="976" y="619"/>
                  <a:pt x="970" y="638"/>
                  <a:pt x="966" y="654"/>
                </a:cubicBezTo>
                <a:cubicBezTo>
                  <a:pt x="948" y="639"/>
                  <a:pt x="946" y="610"/>
                  <a:pt x="944" y="589"/>
                </a:cubicBezTo>
                <a:cubicBezTo>
                  <a:pt x="945" y="611"/>
                  <a:pt x="945" y="636"/>
                  <a:pt x="960" y="654"/>
                </a:cubicBezTo>
                <a:cubicBezTo>
                  <a:pt x="954" y="656"/>
                  <a:pt x="947" y="659"/>
                  <a:pt x="942" y="652"/>
                </a:cubicBezTo>
                <a:cubicBezTo>
                  <a:pt x="936" y="645"/>
                  <a:pt x="933" y="636"/>
                  <a:pt x="927" y="629"/>
                </a:cubicBezTo>
                <a:cubicBezTo>
                  <a:pt x="915" y="616"/>
                  <a:pt x="899" y="611"/>
                  <a:pt x="883" y="608"/>
                </a:cubicBezTo>
                <a:cubicBezTo>
                  <a:pt x="902" y="612"/>
                  <a:pt x="918" y="621"/>
                  <a:pt x="929" y="638"/>
                </a:cubicBezTo>
                <a:cubicBezTo>
                  <a:pt x="934" y="646"/>
                  <a:pt x="936" y="660"/>
                  <a:pt x="947" y="662"/>
                </a:cubicBezTo>
                <a:cubicBezTo>
                  <a:pt x="954" y="663"/>
                  <a:pt x="959" y="658"/>
                  <a:pt x="965" y="659"/>
                </a:cubicBezTo>
                <a:cubicBezTo>
                  <a:pt x="974" y="666"/>
                  <a:pt x="986" y="670"/>
                  <a:pt x="997" y="671"/>
                </a:cubicBezTo>
                <a:cubicBezTo>
                  <a:pt x="1006" y="672"/>
                  <a:pt x="1019" y="670"/>
                  <a:pt x="1027" y="676"/>
                </a:cubicBezTo>
                <a:cubicBezTo>
                  <a:pt x="1035" y="682"/>
                  <a:pt x="1035" y="693"/>
                  <a:pt x="1043" y="699"/>
                </a:cubicBezTo>
                <a:cubicBezTo>
                  <a:pt x="1049" y="705"/>
                  <a:pt x="1040" y="719"/>
                  <a:pt x="1037" y="726"/>
                </a:cubicBezTo>
                <a:cubicBezTo>
                  <a:pt x="1016" y="766"/>
                  <a:pt x="969" y="785"/>
                  <a:pt x="966" y="835"/>
                </a:cubicBezTo>
                <a:cubicBezTo>
                  <a:pt x="962" y="882"/>
                  <a:pt x="988" y="926"/>
                  <a:pt x="994" y="972"/>
                </a:cubicBezTo>
                <a:cubicBezTo>
                  <a:pt x="981" y="937"/>
                  <a:pt x="970" y="901"/>
                  <a:pt x="956" y="867"/>
                </a:cubicBezTo>
                <a:cubicBezTo>
                  <a:pt x="943" y="832"/>
                  <a:pt x="926" y="797"/>
                  <a:pt x="896" y="773"/>
                </a:cubicBezTo>
                <a:cubicBezTo>
                  <a:pt x="883" y="763"/>
                  <a:pt x="866" y="758"/>
                  <a:pt x="850" y="755"/>
                </a:cubicBezTo>
                <a:cubicBezTo>
                  <a:pt x="841" y="754"/>
                  <a:pt x="817" y="755"/>
                  <a:pt x="812" y="745"/>
                </a:cubicBezTo>
                <a:cubicBezTo>
                  <a:pt x="806" y="734"/>
                  <a:pt x="814" y="713"/>
                  <a:pt x="818" y="702"/>
                </a:cubicBezTo>
                <a:cubicBezTo>
                  <a:pt x="821" y="689"/>
                  <a:pt x="824" y="675"/>
                  <a:pt x="826" y="662"/>
                </a:cubicBezTo>
                <a:cubicBezTo>
                  <a:pt x="827" y="644"/>
                  <a:pt x="828" y="627"/>
                  <a:pt x="823" y="610"/>
                </a:cubicBezTo>
                <a:cubicBezTo>
                  <a:pt x="821" y="602"/>
                  <a:pt x="818" y="594"/>
                  <a:pt x="814" y="587"/>
                </a:cubicBezTo>
                <a:cubicBezTo>
                  <a:pt x="812" y="583"/>
                  <a:pt x="810" y="580"/>
                  <a:pt x="807" y="577"/>
                </a:cubicBezTo>
                <a:cubicBezTo>
                  <a:pt x="807" y="572"/>
                  <a:pt x="808" y="568"/>
                  <a:pt x="809" y="563"/>
                </a:cubicBezTo>
                <a:cubicBezTo>
                  <a:pt x="825" y="532"/>
                  <a:pt x="866" y="526"/>
                  <a:pt x="897" y="519"/>
                </a:cubicBezTo>
                <a:cubicBezTo>
                  <a:pt x="908" y="517"/>
                  <a:pt x="917" y="509"/>
                  <a:pt x="929" y="506"/>
                </a:cubicBezTo>
                <a:cubicBezTo>
                  <a:pt x="943" y="503"/>
                  <a:pt x="959" y="503"/>
                  <a:pt x="973" y="496"/>
                </a:cubicBezTo>
                <a:cubicBezTo>
                  <a:pt x="995" y="484"/>
                  <a:pt x="1004" y="459"/>
                  <a:pt x="1019" y="441"/>
                </a:cubicBezTo>
                <a:cubicBezTo>
                  <a:pt x="1021" y="439"/>
                  <a:pt x="1023" y="438"/>
                  <a:pt x="1024" y="436"/>
                </a:cubicBezTo>
                <a:cubicBezTo>
                  <a:pt x="1028" y="431"/>
                  <a:pt x="1034" y="427"/>
                  <a:pt x="1041" y="424"/>
                </a:cubicBezTo>
                <a:cubicBezTo>
                  <a:pt x="1035" y="426"/>
                  <a:pt x="1029" y="429"/>
                  <a:pt x="1025" y="433"/>
                </a:cubicBezTo>
                <a:cubicBezTo>
                  <a:pt x="1023" y="432"/>
                  <a:pt x="1017" y="430"/>
                  <a:pt x="1011" y="432"/>
                </a:cubicBezTo>
                <a:cubicBezTo>
                  <a:pt x="1004" y="435"/>
                  <a:pt x="1001" y="442"/>
                  <a:pt x="1001" y="442"/>
                </a:cubicBezTo>
                <a:cubicBezTo>
                  <a:pt x="1001" y="442"/>
                  <a:pt x="1007" y="445"/>
                  <a:pt x="1013" y="444"/>
                </a:cubicBezTo>
                <a:cubicBezTo>
                  <a:pt x="1008" y="450"/>
                  <a:pt x="1003" y="457"/>
                  <a:pt x="998" y="464"/>
                </a:cubicBezTo>
                <a:cubicBezTo>
                  <a:pt x="991" y="473"/>
                  <a:pt x="984" y="482"/>
                  <a:pt x="974" y="488"/>
                </a:cubicBezTo>
                <a:cubicBezTo>
                  <a:pt x="963" y="495"/>
                  <a:pt x="949" y="494"/>
                  <a:pt x="937" y="496"/>
                </a:cubicBezTo>
                <a:cubicBezTo>
                  <a:pt x="955" y="478"/>
                  <a:pt x="969" y="457"/>
                  <a:pt x="992" y="444"/>
                </a:cubicBezTo>
                <a:cubicBezTo>
                  <a:pt x="972" y="454"/>
                  <a:pt x="957" y="470"/>
                  <a:pt x="941" y="485"/>
                </a:cubicBezTo>
                <a:cubicBezTo>
                  <a:pt x="924" y="501"/>
                  <a:pt x="907" y="510"/>
                  <a:pt x="882" y="513"/>
                </a:cubicBezTo>
                <a:cubicBezTo>
                  <a:pt x="892" y="483"/>
                  <a:pt x="902" y="453"/>
                  <a:pt x="931" y="438"/>
                </a:cubicBezTo>
                <a:cubicBezTo>
                  <a:pt x="900" y="451"/>
                  <a:pt x="889" y="481"/>
                  <a:pt x="877" y="511"/>
                </a:cubicBezTo>
                <a:cubicBezTo>
                  <a:pt x="874" y="516"/>
                  <a:pt x="860" y="516"/>
                  <a:pt x="855" y="517"/>
                </a:cubicBezTo>
                <a:cubicBezTo>
                  <a:pt x="846" y="520"/>
                  <a:pt x="838" y="523"/>
                  <a:pt x="831" y="527"/>
                </a:cubicBezTo>
                <a:cubicBezTo>
                  <a:pt x="816" y="534"/>
                  <a:pt x="798" y="545"/>
                  <a:pt x="793" y="562"/>
                </a:cubicBezTo>
                <a:cubicBezTo>
                  <a:pt x="775" y="546"/>
                  <a:pt x="744" y="527"/>
                  <a:pt x="751" y="499"/>
                </a:cubicBezTo>
                <a:cubicBezTo>
                  <a:pt x="757" y="476"/>
                  <a:pt x="784" y="469"/>
                  <a:pt x="803" y="462"/>
                </a:cubicBezTo>
                <a:cubicBezTo>
                  <a:pt x="780" y="469"/>
                  <a:pt x="756" y="474"/>
                  <a:pt x="747" y="498"/>
                </a:cubicBezTo>
                <a:cubicBezTo>
                  <a:pt x="742" y="475"/>
                  <a:pt x="761" y="458"/>
                  <a:pt x="777" y="445"/>
                </a:cubicBezTo>
                <a:cubicBezTo>
                  <a:pt x="786" y="438"/>
                  <a:pt x="795" y="432"/>
                  <a:pt x="803" y="426"/>
                </a:cubicBezTo>
                <a:cubicBezTo>
                  <a:pt x="809" y="422"/>
                  <a:pt x="819" y="411"/>
                  <a:pt x="825" y="410"/>
                </a:cubicBezTo>
                <a:cubicBezTo>
                  <a:pt x="864" y="409"/>
                  <a:pt x="904" y="402"/>
                  <a:pt x="934" y="377"/>
                </a:cubicBezTo>
                <a:cubicBezTo>
                  <a:pt x="951" y="364"/>
                  <a:pt x="964" y="347"/>
                  <a:pt x="971" y="327"/>
                </a:cubicBezTo>
                <a:cubicBezTo>
                  <a:pt x="972" y="323"/>
                  <a:pt x="973" y="318"/>
                  <a:pt x="974" y="314"/>
                </a:cubicBezTo>
                <a:cubicBezTo>
                  <a:pt x="976" y="314"/>
                  <a:pt x="978" y="313"/>
                  <a:pt x="979" y="313"/>
                </a:cubicBezTo>
                <a:cubicBezTo>
                  <a:pt x="991" y="311"/>
                  <a:pt x="1004" y="305"/>
                  <a:pt x="1018" y="295"/>
                </a:cubicBezTo>
                <a:cubicBezTo>
                  <a:pt x="1021" y="292"/>
                  <a:pt x="1024" y="289"/>
                  <a:pt x="1028" y="286"/>
                </a:cubicBezTo>
                <a:cubicBezTo>
                  <a:pt x="1031" y="282"/>
                  <a:pt x="1034" y="278"/>
                  <a:pt x="1037" y="274"/>
                </a:cubicBezTo>
                <a:cubicBezTo>
                  <a:pt x="1042" y="266"/>
                  <a:pt x="1047" y="257"/>
                  <a:pt x="1050" y="247"/>
                </a:cubicBezTo>
                <a:cubicBezTo>
                  <a:pt x="1057" y="228"/>
                  <a:pt x="1061" y="208"/>
                  <a:pt x="1064" y="187"/>
                </a:cubicBezTo>
                <a:cubicBezTo>
                  <a:pt x="1065" y="182"/>
                  <a:pt x="1066" y="177"/>
                  <a:pt x="1066" y="172"/>
                </a:cubicBezTo>
                <a:cubicBezTo>
                  <a:pt x="1067" y="166"/>
                  <a:pt x="1067" y="161"/>
                  <a:pt x="1068" y="156"/>
                </a:cubicBezTo>
                <a:cubicBezTo>
                  <a:pt x="1068" y="155"/>
                  <a:pt x="1068" y="154"/>
                  <a:pt x="1068" y="153"/>
                </a:cubicBezTo>
                <a:cubicBezTo>
                  <a:pt x="1072" y="150"/>
                  <a:pt x="1077" y="146"/>
                  <a:pt x="1083" y="141"/>
                </a:cubicBezTo>
                <a:cubicBezTo>
                  <a:pt x="1089" y="136"/>
                  <a:pt x="1097" y="131"/>
                  <a:pt x="1107" y="131"/>
                </a:cubicBezTo>
                <a:cubicBezTo>
                  <a:pt x="1111" y="130"/>
                  <a:pt x="1117" y="130"/>
                  <a:pt x="1122" y="131"/>
                </a:cubicBezTo>
                <a:cubicBezTo>
                  <a:pt x="1127" y="132"/>
                  <a:pt x="1133" y="133"/>
                  <a:pt x="1138" y="134"/>
                </a:cubicBezTo>
                <a:cubicBezTo>
                  <a:pt x="1150" y="137"/>
                  <a:pt x="1161" y="139"/>
                  <a:pt x="1172" y="140"/>
                </a:cubicBezTo>
                <a:cubicBezTo>
                  <a:pt x="1183" y="141"/>
                  <a:pt x="1193" y="140"/>
                  <a:pt x="1201" y="138"/>
                </a:cubicBezTo>
                <a:cubicBezTo>
                  <a:pt x="1210" y="135"/>
                  <a:pt x="1216" y="132"/>
                  <a:pt x="1220" y="129"/>
                </a:cubicBezTo>
                <a:cubicBezTo>
                  <a:pt x="1225" y="127"/>
                  <a:pt x="1227" y="125"/>
                  <a:pt x="1227" y="125"/>
                </a:cubicBezTo>
                <a:cubicBezTo>
                  <a:pt x="1227" y="125"/>
                  <a:pt x="1225" y="126"/>
                  <a:pt x="1220" y="129"/>
                </a:cubicBezTo>
                <a:cubicBezTo>
                  <a:pt x="1216" y="131"/>
                  <a:pt x="1209" y="134"/>
                  <a:pt x="1201" y="135"/>
                </a:cubicBezTo>
                <a:cubicBezTo>
                  <a:pt x="1193" y="137"/>
                  <a:pt x="1183" y="137"/>
                  <a:pt x="1172" y="136"/>
                </a:cubicBezTo>
                <a:cubicBezTo>
                  <a:pt x="1162" y="134"/>
                  <a:pt x="1151" y="131"/>
                  <a:pt x="1140" y="127"/>
                </a:cubicBezTo>
                <a:cubicBezTo>
                  <a:pt x="1135" y="126"/>
                  <a:pt x="1129" y="124"/>
                  <a:pt x="1123" y="123"/>
                </a:cubicBezTo>
                <a:cubicBezTo>
                  <a:pt x="1118" y="122"/>
                  <a:pt x="1112" y="121"/>
                  <a:pt x="1106" y="121"/>
                </a:cubicBezTo>
                <a:cubicBezTo>
                  <a:pt x="1100" y="121"/>
                  <a:pt x="1094" y="122"/>
                  <a:pt x="1089" y="125"/>
                </a:cubicBezTo>
                <a:cubicBezTo>
                  <a:pt x="1084" y="127"/>
                  <a:pt x="1080" y="129"/>
                  <a:pt x="1076" y="132"/>
                </a:cubicBezTo>
                <a:cubicBezTo>
                  <a:pt x="1074" y="133"/>
                  <a:pt x="1072" y="134"/>
                  <a:pt x="1071" y="135"/>
                </a:cubicBezTo>
                <a:cubicBezTo>
                  <a:pt x="1071" y="133"/>
                  <a:pt x="1072" y="130"/>
                  <a:pt x="1072" y="127"/>
                </a:cubicBezTo>
                <a:cubicBezTo>
                  <a:pt x="1075" y="108"/>
                  <a:pt x="1080" y="91"/>
                  <a:pt x="1087" y="78"/>
                </a:cubicBezTo>
                <a:cubicBezTo>
                  <a:pt x="1094" y="64"/>
                  <a:pt x="1103" y="54"/>
                  <a:pt x="1110" y="50"/>
                </a:cubicBezTo>
                <a:cubicBezTo>
                  <a:pt x="1114" y="47"/>
                  <a:pt x="1117" y="46"/>
                  <a:pt x="1120" y="45"/>
                </a:cubicBezTo>
                <a:cubicBezTo>
                  <a:pt x="1122" y="45"/>
                  <a:pt x="1123" y="44"/>
                  <a:pt x="1123" y="44"/>
                </a:cubicBezTo>
                <a:cubicBezTo>
                  <a:pt x="1123" y="44"/>
                  <a:pt x="1122" y="45"/>
                  <a:pt x="1120" y="45"/>
                </a:cubicBezTo>
                <a:cubicBezTo>
                  <a:pt x="1117" y="46"/>
                  <a:pt x="1114" y="47"/>
                  <a:pt x="1110" y="49"/>
                </a:cubicBezTo>
                <a:cubicBezTo>
                  <a:pt x="1102" y="53"/>
                  <a:pt x="1092" y="62"/>
                  <a:pt x="1084" y="76"/>
                </a:cubicBezTo>
                <a:cubicBezTo>
                  <a:pt x="1076" y="89"/>
                  <a:pt x="1069" y="107"/>
                  <a:pt x="1064" y="125"/>
                </a:cubicBezTo>
                <a:cubicBezTo>
                  <a:pt x="1064" y="128"/>
                  <a:pt x="1063" y="131"/>
                  <a:pt x="1062" y="134"/>
                </a:cubicBezTo>
                <a:cubicBezTo>
                  <a:pt x="1060" y="133"/>
                  <a:pt x="1058" y="133"/>
                  <a:pt x="1055" y="131"/>
                </a:cubicBezTo>
                <a:cubicBezTo>
                  <a:pt x="1051" y="129"/>
                  <a:pt x="1048" y="126"/>
                  <a:pt x="1044" y="123"/>
                </a:cubicBezTo>
                <a:cubicBezTo>
                  <a:pt x="1038" y="117"/>
                  <a:pt x="1032" y="110"/>
                  <a:pt x="1027" y="102"/>
                </a:cubicBezTo>
                <a:cubicBezTo>
                  <a:pt x="1024" y="98"/>
                  <a:pt x="1022" y="94"/>
                  <a:pt x="1021" y="90"/>
                </a:cubicBezTo>
                <a:cubicBezTo>
                  <a:pt x="1020" y="85"/>
                  <a:pt x="1019" y="80"/>
                  <a:pt x="1018" y="75"/>
                </a:cubicBezTo>
                <a:cubicBezTo>
                  <a:pt x="1017" y="71"/>
                  <a:pt x="1016" y="65"/>
                  <a:pt x="1014" y="61"/>
                </a:cubicBezTo>
                <a:cubicBezTo>
                  <a:pt x="1013" y="58"/>
                  <a:pt x="1011" y="56"/>
                  <a:pt x="1010" y="53"/>
                </a:cubicBezTo>
                <a:cubicBezTo>
                  <a:pt x="1009" y="51"/>
                  <a:pt x="1007" y="49"/>
                  <a:pt x="1005" y="47"/>
                </a:cubicBezTo>
                <a:cubicBezTo>
                  <a:pt x="1005" y="47"/>
                  <a:pt x="1005" y="47"/>
                  <a:pt x="1005" y="48"/>
                </a:cubicBezTo>
                <a:cubicBezTo>
                  <a:pt x="997" y="35"/>
                  <a:pt x="986" y="25"/>
                  <a:pt x="974" y="17"/>
                </a:cubicBezTo>
                <a:cubicBezTo>
                  <a:pt x="961" y="9"/>
                  <a:pt x="948" y="3"/>
                  <a:pt x="934" y="0"/>
                </a:cubicBezTo>
                <a:cubicBezTo>
                  <a:pt x="948" y="4"/>
                  <a:pt x="960" y="11"/>
                  <a:pt x="971" y="20"/>
                </a:cubicBezTo>
                <a:cubicBezTo>
                  <a:pt x="983" y="29"/>
                  <a:pt x="992" y="39"/>
                  <a:pt x="1000" y="51"/>
                </a:cubicBezTo>
                <a:cubicBezTo>
                  <a:pt x="1000" y="51"/>
                  <a:pt x="1000" y="51"/>
                  <a:pt x="1000" y="51"/>
                </a:cubicBezTo>
                <a:cubicBezTo>
                  <a:pt x="1006" y="58"/>
                  <a:pt x="1008" y="67"/>
                  <a:pt x="1009" y="77"/>
                </a:cubicBezTo>
                <a:cubicBezTo>
                  <a:pt x="1010" y="82"/>
                  <a:pt x="1010" y="87"/>
                  <a:pt x="1011" y="92"/>
                </a:cubicBezTo>
                <a:cubicBezTo>
                  <a:pt x="1012" y="94"/>
                  <a:pt x="1013" y="97"/>
                  <a:pt x="1014" y="100"/>
                </a:cubicBezTo>
                <a:cubicBezTo>
                  <a:pt x="1015" y="102"/>
                  <a:pt x="1016" y="105"/>
                  <a:pt x="1017" y="107"/>
                </a:cubicBezTo>
                <a:cubicBezTo>
                  <a:pt x="1022" y="116"/>
                  <a:pt x="1028" y="125"/>
                  <a:pt x="1035" y="133"/>
                </a:cubicBezTo>
                <a:cubicBezTo>
                  <a:pt x="1039" y="137"/>
                  <a:pt x="1042" y="141"/>
                  <a:pt x="1048" y="144"/>
                </a:cubicBezTo>
                <a:cubicBezTo>
                  <a:pt x="1059" y="149"/>
                  <a:pt x="1058" y="155"/>
                  <a:pt x="1058" y="155"/>
                </a:cubicBezTo>
                <a:cubicBezTo>
                  <a:pt x="1057" y="160"/>
                  <a:pt x="1056" y="165"/>
                  <a:pt x="1055" y="170"/>
                </a:cubicBezTo>
                <a:cubicBezTo>
                  <a:pt x="1054" y="175"/>
                  <a:pt x="1053" y="180"/>
                  <a:pt x="1052" y="185"/>
                </a:cubicBezTo>
                <a:cubicBezTo>
                  <a:pt x="1047" y="205"/>
                  <a:pt x="1042" y="224"/>
                  <a:pt x="1034" y="241"/>
                </a:cubicBezTo>
                <a:cubicBezTo>
                  <a:pt x="1030" y="249"/>
                  <a:pt x="1026" y="256"/>
                  <a:pt x="1021" y="263"/>
                </a:cubicBezTo>
                <a:cubicBezTo>
                  <a:pt x="1018" y="266"/>
                  <a:pt x="1016" y="269"/>
                  <a:pt x="1013" y="271"/>
                </a:cubicBezTo>
                <a:cubicBezTo>
                  <a:pt x="1011" y="273"/>
                  <a:pt x="1008" y="276"/>
                  <a:pt x="1005" y="278"/>
                </a:cubicBezTo>
                <a:cubicBezTo>
                  <a:pt x="994" y="285"/>
                  <a:pt x="983" y="289"/>
                  <a:pt x="976" y="289"/>
                </a:cubicBezTo>
                <a:cubicBezTo>
                  <a:pt x="976" y="289"/>
                  <a:pt x="976" y="289"/>
                  <a:pt x="975" y="289"/>
                </a:cubicBezTo>
                <a:cubicBezTo>
                  <a:pt x="975" y="283"/>
                  <a:pt x="974" y="277"/>
                  <a:pt x="977" y="272"/>
                </a:cubicBezTo>
                <a:cubicBezTo>
                  <a:pt x="987" y="258"/>
                  <a:pt x="997" y="240"/>
                  <a:pt x="995" y="222"/>
                </a:cubicBezTo>
                <a:cubicBezTo>
                  <a:pt x="992" y="205"/>
                  <a:pt x="984" y="189"/>
                  <a:pt x="980" y="172"/>
                </a:cubicBezTo>
                <a:cubicBezTo>
                  <a:pt x="983" y="188"/>
                  <a:pt x="990" y="204"/>
                  <a:pt x="991" y="220"/>
                </a:cubicBezTo>
                <a:cubicBezTo>
                  <a:pt x="993" y="237"/>
                  <a:pt x="983" y="254"/>
                  <a:pt x="972" y="267"/>
                </a:cubicBezTo>
                <a:cubicBezTo>
                  <a:pt x="966" y="239"/>
                  <a:pt x="960" y="210"/>
                  <a:pt x="945" y="185"/>
                </a:cubicBezTo>
                <a:cubicBezTo>
                  <a:pt x="934" y="165"/>
                  <a:pt x="919" y="149"/>
                  <a:pt x="903" y="133"/>
                </a:cubicBezTo>
                <a:cubicBezTo>
                  <a:pt x="918" y="151"/>
                  <a:pt x="934" y="169"/>
                  <a:pt x="943" y="191"/>
                </a:cubicBezTo>
                <a:cubicBezTo>
                  <a:pt x="949" y="204"/>
                  <a:pt x="954" y="218"/>
                  <a:pt x="956" y="233"/>
                </a:cubicBezTo>
                <a:cubicBezTo>
                  <a:pt x="958" y="250"/>
                  <a:pt x="963" y="268"/>
                  <a:pt x="964" y="285"/>
                </a:cubicBezTo>
                <a:cubicBezTo>
                  <a:pt x="964" y="292"/>
                  <a:pt x="964" y="298"/>
                  <a:pt x="963" y="304"/>
                </a:cubicBezTo>
                <a:cubicBezTo>
                  <a:pt x="961" y="313"/>
                  <a:pt x="961" y="313"/>
                  <a:pt x="961" y="313"/>
                </a:cubicBezTo>
                <a:cubicBezTo>
                  <a:pt x="961" y="313"/>
                  <a:pt x="961" y="313"/>
                  <a:pt x="961" y="313"/>
                </a:cubicBezTo>
                <a:cubicBezTo>
                  <a:pt x="948" y="357"/>
                  <a:pt x="900" y="382"/>
                  <a:pt x="854" y="384"/>
                </a:cubicBezTo>
                <a:cubicBezTo>
                  <a:pt x="872" y="366"/>
                  <a:pt x="887" y="345"/>
                  <a:pt x="891" y="319"/>
                </a:cubicBezTo>
                <a:cubicBezTo>
                  <a:pt x="895" y="292"/>
                  <a:pt x="887" y="264"/>
                  <a:pt x="873" y="240"/>
                </a:cubicBezTo>
                <a:cubicBezTo>
                  <a:pt x="843" y="189"/>
                  <a:pt x="794" y="168"/>
                  <a:pt x="736" y="163"/>
                </a:cubicBezTo>
                <a:cubicBezTo>
                  <a:pt x="797" y="173"/>
                  <a:pt x="848" y="201"/>
                  <a:pt x="869" y="262"/>
                </a:cubicBezTo>
                <a:cubicBezTo>
                  <a:pt x="861" y="262"/>
                  <a:pt x="855" y="268"/>
                  <a:pt x="847" y="270"/>
                </a:cubicBezTo>
                <a:cubicBezTo>
                  <a:pt x="838" y="273"/>
                  <a:pt x="829" y="275"/>
                  <a:pt x="820" y="277"/>
                </a:cubicBezTo>
                <a:cubicBezTo>
                  <a:pt x="811" y="280"/>
                  <a:pt x="801" y="280"/>
                  <a:pt x="791" y="281"/>
                </a:cubicBezTo>
                <a:cubicBezTo>
                  <a:pt x="787" y="281"/>
                  <a:pt x="784" y="281"/>
                  <a:pt x="780" y="281"/>
                </a:cubicBezTo>
                <a:cubicBezTo>
                  <a:pt x="774" y="280"/>
                  <a:pt x="776" y="278"/>
                  <a:pt x="774" y="273"/>
                </a:cubicBezTo>
                <a:cubicBezTo>
                  <a:pt x="758" y="239"/>
                  <a:pt x="722" y="215"/>
                  <a:pt x="688" y="203"/>
                </a:cubicBezTo>
                <a:cubicBezTo>
                  <a:pt x="705" y="210"/>
                  <a:pt x="720" y="220"/>
                  <a:pt x="734" y="232"/>
                </a:cubicBezTo>
                <a:cubicBezTo>
                  <a:pt x="747" y="244"/>
                  <a:pt x="764" y="260"/>
                  <a:pt x="768" y="278"/>
                </a:cubicBezTo>
                <a:cubicBezTo>
                  <a:pt x="745" y="271"/>
                  <a:pt x="725" y="257"/>
                  <a:pt x="702" y="251"/>
                </a:cubicBezTo>
                <a:cubicBezTo>
                  <a:pt x="683" y="246"/>
                  <a:pt x="664" y="246"/>
                  <a:pt x="644" y="250"/>
                </a:cubicBezTo>
                <a:cubicBezTo>
                  <a:pt x="663" y="248"/>
                  <a:pt x="682" y="249"/>
                  <a:pt x="701" y="255"/>
                </a:cubicBezTo>
                <a:cubicBezTo>
                  <a:pt x="725" y="263"/>
                  <a:pt x="744" y="278"/>
                  <a:pt x="767" y="287"/>
                </a:cubicBezTo>
                <a:cubicBezTo>
                  <a:pt x="787" y="292"/>
                  <a:pt x="807" y="292"/>
                  <a:pt x="827" y="289"/>
                </a:cubicBezTo>
                <a:cubicBezTo>
                  <a:pt x="831" y="288"/>
                  <a:pt x="871" y="278"/>
                  <a:pt x="871" y="279"/>
                </a:cubicBezTo>
                <a:cubicBezTo>
                  <a:pt x="874" y="295"/>
                  <a:pt x="877" y="313"/>
                  <a:pt x="870" y="329"/>
                </a:cubicBezTo>
                <a:cubicBezTo>
                  <a:pt x="860" y="352"/>
                  <a:pt x="838" y="370"/>
                  <a:pt x="818" y="384"/>
                </a:cubicBezTo>
                <a:cubicBezTo>
                  <a:pt x="782" y="409"/>
                  <a:pt x="726" y="430"/>
                  <a:pt x="714" y="477"/>
                </a:cubicBezTo>
                <a:cubicBezTo>
                  <a:pt x="708" y="470"/>
                  <a:pt x="700" y="463"/>
                  <a:pt x="699" y="454"/>
                </a:cubicBezTo>
                <a:cubicBezTo>
                  <a:pt x="698" y="445"/>
                  <a:pt x="703" y="435"/>
                  <a:pt x="706" y="427"/>
                </a:cubicBezTo>
                <a:cubicBezTo>
                  <a:pt x="712" y="406"/>
                  <a:pt x="705" y="389"/>
                  <a:pt x="695" y="371"/>
                </a:cubicBezTo>
                <a:cubicBezTo>
                  <a:pt x="697" y="362"/>
                  <a:pt x="700" y="344"/>
                  <a:pt x="699" y="334"/>
                </a:cubicBezTo>
                <a:cubicBezTo>
                  <a:pt x="698" y="317"/>
                  <a:pt x="682" y="305"/>
                  <a:pt x="676" y="290"/>
                </a:cubicBezTo>
                <a:cubicBezTo>
                  <a:pt x="680" y="304"/>
                  <a:pt x="692" y="315"/>
                  <a:pt x="696" y="330"/>
                </a:cubicBezTo>
                <a:cubicBezTo>
                  <a:pt x="697" y="339"/>
                  <a:pt x="692" y="355"/>
                  <a:pt x="690" y="364"/>
                </a:cubicBezTo>
                <a:cubicBezTo>
                  <a:pt x="677" y="342"/>
                  <a:pt x="657" y="314"/>
                  <a:pt x="631" y="307"/>
                </a:cubicBezTo>
                <a:cubicBezTo>
                  <a:pt x="664" y="319"/>
                  <a:pt x="689" y="364"/>
                  <a:pt x="698" y="396"/>
                </a:cubicBezTo>
                <a:cubicBezTo>
                  <a:pt x="704" y="419"/>
                  <a:pt x="685" y="436"/>
                  <a:pt x="688" y="458"/>
                </a:cubicBezTo>
                <a:cubicBezTo>
                  <a:pt x="689" y="469"/>
                  <a:pt x="697" y="477"/>
                  <a:pt x="703" y="486"/>
                </a:cubicBezTo>
                <a:cubicBezTo>
                  <a:pt x="706" y="489"/>
                  <a:pt x="711" y="494"/>
                  <a:pt x="711" y="498"/>
                </a:cubicBezTo>
                <a:cubicBezTo>
                  <a:pt x="683" y="482"/>
                  <a:pt x="646" y="469"/>
                  <a:pt x="636" y="433"/>
                </a:cubicBezTo>
                <a:cubicBezTo>
                  <a:pt x="641" y="458"/>
                  <a:pt x="661" y="475"/>
                  <a:pt x="681" y="488"/>
                </a:cubicBezTo>
                <a:cubicBezTo>
                  <a:pt x="692" y="495"/>
                  <a:pt x="706" y="499"/>
                  <a:pt x="713" y="511"/>
                </a:cubicBezTo>
                <a:cubicBezTo>
                  <a:pt x="720" y="523"/>
                  <a:pt x="723" y="537"/>
                  <a:pt x="731" y="549"/>
                </a:cubicBezTo>
                <a:cubicBezTo>
                  <a:pt x="746" y="569"/>
                  <a:pt x="771" y="585"/>
                  <a:pt x="781" y="608"/>
                </a:cubicBezTo>
                <a:cubicBezTo>
                  <a:pt x="789" y="629"/>
                  <a:pt x="785" y="655"/>
                  <a:pt x="778" y="675"/>
                </a:cubicBezTo>
                <a:cubicBezTo>
                  <a:pt x="770" y="701"/>
                  <a:pt x="757" y="727"/>
                  <a:pt x="761" y="754"/>
                </a:cubicBezTo>
                <a:cubicBezTo>
                  <a:pt x="765" y="780"/>
                  <a:pt x="786" y="795"/>
                  <a:pt x="809" y="802"/>
                </a:cubicBezTo>
                <a:cubicBezTo>
                  <a:pt x="827" y="808"/>
                  <a:pt x="850" y="807"/>
                  <a:pt x="864" y="822"/>
                </a:cubicBezTo>
                <a:cubicBezTo>
                  <a:pt x="880" y="840"/>
                  <a:pt x="889" y="865"/>
                  <a:pt x="896" y="888"/>
                </a:cubicBezTo>
                <a:cubicBezTo>
                  <a:pt x="842" y="855"/>
                  <a:pt x="774" y="850"/>
                  <a:pt x="728" y="806"/>
                </a:cubicBezTo>
                <a:cubicBezTo>
                  <a:pt x="708" y="787"/>
                  <a:pt x="690" y="766"/>
                  <a:pt x="668" y="749"/>
                </a:cubicBezTo>
                <a:cubicBezTo>
                  <a:pt x="668" y="749"/>
                  <a:pt x="667" y="749"/>
                  <a:pt x="667" y="748"/>
                </a:cubicBezTo>
                <a:cubicBezTo>
                  <a:pt x="666" y="747"/>
                  <a:pt x="665" y="746"/>
                  <a:pt x="664" y="745"/>
                </a:cubicBezTo>
                <a:cubicBezTo>
                  <a:pt x="661" y="742"/>
                  <a:pt x="659" y="739"/>
                  <a:pt x="656" y="735"/>
                </a:cubicBezTo>
                <a:cubicBezTo>
                  <a:pt x="656" y="735"/>
                  <a:pt x="656" y="735"/>
                  <a:pt x="655" y="735"/>
                </a:cubicBezTo>
                <a:cubicBezTo>
                  <a:pt x="653" y="731"/>
                  <a:pt x="650" y="727"/>
                  <a:pt x="646" y="723"/>
                </a:cubicBezTo>
                <a:cubicBezTo>
                  <a:pt x="645" y="720"/>
                  <a:pt x="644" y="718"/>
                  <a:pt x="642" y="716"/>
                </a:cubicBezTo>
                <a:cubicBezTo>
                  <a:pt x="642" y="715"/>
                  <a:pt x="642" y="715"/>
                  <a:pt x="642" y="714"/>
                </a:cubicBezTo>
                <a:cubicBezTo>
                  <a:pt x="641" y="707"/>
                  <a:pt x="640" y="699"/>
                  <a:pt x="643" y="691"/>
                </a:cubicBezTo>
                <a:cubicBezTo>
                  <a:pt x="643" y="689"/>
                  <a:pt x="644" y="687"/>
                  <a:pt x="645" y="685"/>
                </a:cubicBezTo>
                <a:cubicBezTo>
                  <a:pt x="646" y="683"/>
                  <a:pt x="647" y="681"/>
                  <a:pt x="648" y="679"/>
                </a:cubicBezTo>
                <a:cubicBezTo>
                  <a:pt x="651" y="675"/>
                  <a:pt x="653" y="672"/>
                  <a:pt x="657" y="668"/>
                </a:cubicBezTo>
                <a:cubicBezTo>
                  <a:pt x="663" y="661"/>
                  <a:pt x="670" y="653"/>
                  <a:pt x="675" y="645"/>
                </a:cubicBezTo>
                <a:cubicBezTo>
                  <a:pt x="677" y="641"/>
                  <a:pt x="679" y="637"/>
                  <a:pt x="681" y="633"/>
                </a:cubicBezTo>
                <a:cubicBezTo>
                  <a:pt x="682" y="629"/>
                  <a:pt x="684" y="625"/>
                  <a:pt x="685" y="622"/>
                </a:cubicBezTo>
                <a:cubicBezTo>
                  <a:pt x="686" y="618"/>
                  <a:pt x="687" y="615"/>
                  <a:pt x="688" y="612"/>
                </a:cubicBezTo>
                <a:cubicBezTo>
                  <a:pt x="688" y="609"/>
                  <a:pt x="688" y="607"/>
                  <a:pt x="689" y="604"/>
                </a:cubicBezTo>
                <a:cubicBezTo>
                  <a:pt x="689" y="600"/>
                  <a:pt x="690" y="598"/>
                  <a:pt x="690" y="598"/>
                </a:cubicBezTo>
                <a:cubicBezTo>
                  <a:pt x="690" y="598"/>
                  <a:pt x="689" y="600"/>
                  <a:pt x="688" y="604"/>
                </a:cubicBezTo>
                <a:cubicBezTo>
                  <a:pt x="688" y="606"/>
                  <a:pt x="687" y="609"/>
                  <a:pt x="686" y="612"/>
                </a:cubicBezTo>
                <a:cubicBezTo>
                  <a:pt x="685" y="615"/>
                  <a:pt x="684" y="618"/>
                  <a:pt x="683" y="621"/>
                </a:cubicBezTo>
                <a:cubicBezTo>
                  <a:pt x="682" y="625"/>
                  <a:pt x="680" y="628"/>
                  <a:pt x="678" y="632"/>
                </a:cubicBezTo>
                <a:cubicBezTo>
                  <a:pt x="676" y="636"/>
                  <a:pt x="674" y="639"/>
                  <a:pt x="672" y="643"/>
                </a:cubicBezTo>
                <a:cubicBezTo>
                  <a:pt x="666" y="650"/>
                  <a:pt x="659" y="657"/>
                  <a:pt x="652" y="664"/>
                </a:cubicBezTo>
                <a:cubicBezTo>
                  <a:pt x="649" y="667"/>
                  <a:pt x="645" y="671"/>
                  <a:pt x="642" y="675"/>
                </a:cubicBezTo>
                <a:cubicBezTo>
                  <a:pt x="641" y="677"/>
                  <a:pt x="639" y="679"/>
                  <a:pt x="638" y="681"/>
                </a:cubicBezTo>
                <a:cubicBezTo>
                  <a:pt x="637" y="684"/>
                  <a:pt x="636" y="686"/>
                  <a:pt x="635" y="688"/>
                </a:cubicBezTo>
                <a:cubicBezTo>
                  <a:pt x="634" y="690"/>
                  <a:pt x="634" y="692"/>
                  <a:pt x="633" y="694"/>
                </a:cubicBezTo>
                <a:cubicBezTo>
                  <a:pt x="631" y="686"/>
                  <a:pt x="629" y="678"/>
                  <a:pt x="628" y="670"/>
                </a:cubicBezTo>
                <a:cubicBezTo>
                  <a:pt x="625" y="654"/>
                  <a:pt x="624" y="638"/>
                  <a:pt x="626" y="623"/>
                </a:cubicBezTo>
                <a:cubicBezTo>
                  <a:pt x="627" y="609"/>
                  <a:pt x="633" y="595"/>
                  <a:pt x="638" y="585"/>
                </a:cubicBezTo>
                <a:cubicBezTo>
                  <a:pt x="644" y="574"/>
                  <a:pt x="650" y="566"/>
                  <a:pt x="654" y="560"/>
                </a:cubicBezTo>
                <a:cubicBezTo>
                  <a:pt x="659" y="555"/>
                  <a:pt x="661" y="552"/>
                  <a:pt x="661" y="552"/>
                </a:cubicBezTo>
                <a:cubicBezTo>
                  <a:pt x="661" y="552"/>
                  <a:pt x="658" y="555"/>
                  <a:pt x="654" y="560"/>
                </a:cubicBezTo>
                <a:cubicBezTo>
                  <a:pt x="649" y="565"/>
                  <a:pt x="642" y="573"/>
                  <a:pt x="636" y="583"/>
                </a:cubicBezTo>
                <a:cubicBezTo>
                  <a:pt x="629" y="594"/>
                  <a:pt x="623" y="607"/>
                  <a:pt x="620" y="622"/>
                </a:cubicBezTo>
                <a:cubicBezTo>
                  <a:pt x="619" y="624"/>
                  <a:pt x="619" y="626"/>
                  <a:pt x="618" y="628"/>
                </a:cubicBezTo>
                <a:cubicBezTo>
                  <a:pt x="618" y="630"/>
                  <a:pt x="618" y="632"/>
                  <a:pt x="618" y="634"/>
                </a:cubicBezTo>
                <a:cubicBezTo>
                  <a:pt x="617" y="638"/>
                  <a:pt x="617" y="642"/>
                  <a:pt x="617" y="646"/>
                </a:cubicBezTo>
                <a:cubicBezTo>
                  <a:pt x="617" y="654"/>
                  <a:pt x="617" y="663"/>
                  <a:pt x="618" y="671"/>
                </a:cubicBezTo>
                <a:cubicBezTo>
                  <a:pt x="619" y="680"/>
                  <a:pt x="620" y="690"/>
                  <a:pt x="622" y="699"/>
                </a:cubicBezTo>
                <a:cubicBezTo>
                  <a:pt x="619" y="697"/>
                  <a:pt x="617" y="694"/>
                  <a:pt x="613" y="692"/>
                </a:cubicBezTo>
                <a:cubicBezTo>
                  <a:pt x="609" y="688"/>
                  <a:pt x="604" y="684"/>
                  <a:pt x="599" y="680"/>
                </a:cubicBezTo>
                <a:cubicBezTo>
                  <a:pt x="596" y="678"/>
                  <a:pt x="594" y="676"/>
                  <a:pt x="592" y="673"/>
                </a:cubicBezTo>
                <a:cubicBezTo>
                  <a:pt x="589" y="671"/>
                  <a:pt x="587" y="669"/>
                  <a:pt x="585" y="666"/>
                </a:cubicBezTo>
                <a:cubicBezTo>
                  <a:pt x="577" y="657"/>
                  <a:pt x="571" y="645"/>
                  <a:pt x="569" y="633"/>
                </a:cubicBezTo>
                <a:cubicBezTo>
                  <a:pt x="567" y="622"/>
                  <a:pt x="569" y="610"/>
                  <a:pt x="574" y="602"/>
                </a:cubicBezTo>
                <a:cubicBezTo>
                  <a:pt x="579" y="593"/>
                  <a:pt x="586" y="588"/>
                  <a:pt x="591" y="585"/>
                </a:cubicBezTo>
                <a:cubicBezTo>
                  <a:pt x="596" y="582"/>
                  <a:pt x="599" y="580"/>
                  <a:pt x="599" y="580"/>
                </a:cubicBezTo>
                <a:cubicBezTo>
                  <a:pt x="599" y="580"/>
                  <a:pt x="596" y="582"/>
                  <a:pt x="590" y="584"/>
                </a:cubicBezTo>
                <a:cubicBezTo>
                  <a:pt x="585" y="587"/>
                  <a:pt x="578" y="592"/>
                  <a:pt x="572" y="600"/>
                </a:cubicBezTo>
                <a:cubicBezTo>
                  <a:pt x="566" y="609"/>
                  <a:pt x="562" y="621"/>
                  <a:pt x="564" y="634"/>
                </a:cubicBezTo>
                <a:cubicBezTo>
                  <a:pt x="565" y="647"/>
                  <a:pt x="571" y="660"/>
                  <a:pt x="579" y="671"/>
                </a:cubicBezTo>
                <a:cubicBezTo>
                  <a:pt x="581" y="674"/>
                  <a:pt x="583" y="677"/>
                  <a:pt x="585" y="680"/>
                </a:cubicBezTo>
                <a:cubicBezTo>
                  <a:pt x="587" y="682"/>
                  <a:pt x="590" y="685"/>
                  <a:pt x="592" y="687"/>
                </a:cubicBezTo>
                <a:cubicBezTo>
                  <a:pt x="597" y="692"/>
                  <a:pt x="602" y="696"/>
                  <a:pt x="606" y="700"/>
                </a:cubicBezTo>
                <a:cubicBezTo>
                  <a:pt x="615" y="709"/>
                  <a:pt x="623" y="717"/>
                  <a:pt x="629" y="724"/>
                </a:cubicBezTo>
                <a:cubicBezTo>
                  <a:pt x="631" y="726"/>
                  <a:pt x="633" y="728"/>
                  <a:pt x="634" y="730"/>
                </a:cubicBezTo>
                <a:cubicBezTo>
                  <a:pt x="635" y="732"/>
                  <a:pt x="636" y="733"/>
                  <a:pt x="636" y="734"/>
                </a:cubicBezTo>
                <a:cubicBezTo>
                  <a:pt x="637" y="735"/>
                  <a:pt x="637" y="735"/>
                  <a:pt x="637" y="735"/>
                </a:cubicBezTo>
                <a:cubicBezTo>
                  <a:pt x="610" y="728"/>
                  <a:pt x="581" y="730"/>
                  <a:pt x="555" y="733"/>
                </a:cubicBezTo>
                <a:cubicBezTo>
                  <a:pt x="542" y="734"/>
                  <a:pt x="522" y="740"/>
                  <a:pt x="510" y="732"/>
                </a:cubicBezTo>
                <a:cubicBezTo>
                  <a:pt x="501" y="726"/>
                  <a:pt x="498" y="712"/>
                  <a:pt x="495" y="703"/>
                </a:cubicBezTo>
                <a:cubicBezTo>
                  <a:pt x="487" y="670"/>
                  <a:pt x="485" y="637"/>
                  <a:pt x="492" y="604"/>
                </a:cubicBezTo>
                <a:cubicBezTo>
                  <a:pt x="496" y="587"/>
                  <a:pt x="499" y="571"/>
                  <a:pt x="510" y="558"/>
                </a:cubicBezTo>
                <a:cubicBezTo>
                  <a:pt x="523" y="543"/>
                  <a:pt x="540" y="533"/>
                  <a:pt x="553" y="519"/>
                </a:cubicBezTo>
                <a:cubicBezTo>
                  <a:pt x="559" y="512"/>
                  <a:pt x="564" y="505"/>
                  <a:pt x="567" y="497"/>
                </a:cubicBezTo>
                <a:cubicBezTo>
                  <a:pt x="570" y="489"/>
                  <a:pt x="571" y="480"/>
                  <a:pt x="571" y="471"/>
                </a:cubicBezTo>
                <a:cubicBezTo>
                  <a:pt x="570" y="466"/>
                  <a:pt x="568" y="464"/>
                  <a:pt x="573" y="460"/>
                </a:cubicBezTo>
                <a:cubicBezTo>
                  <a:pt x="577" y="457"/>
                  <a:pt x="581" y="453"/>
                  <a:pt x="584" y="449"/>
                </a:cubicBezTo>
                <a:cubicBezTo>
                  <a:pt x="609" y="419"/>
                  <a:pt x="610" y="377"/>
                  <a:pt x="628" y="344"/>
                </a:cubicBezTo>
                <a:cubicBezTo>
                  <a:pt x="607" y="377"/>
                  <a:pt x="603" y="431"/>
                  <a:pt x="568" y="453"/>
                </a:cubicBezTo>
                <a:cubicBezTo>
                  <a:pt x="562" y="427"/>
                  <a:pt x="550" y="402"/>
                  <a:pt x="547" y="376"/>
                </a:cubicBezTo>
                <a:cubicBezTo>
                  <a:pt x="544" y="351"/>
                  <a:pt x="557" y="336"/>
                  <a:pt x="580" y="327"/>
                </a:cubicBezTo>
                <a:cubicBezTo>
                  <a:pt x="556" y="335"/>
                  <a:pt x="541" y="350"/>
                  <a:pt x="543" y="376"/>
                </a:cubicBezTo>
                <a:cubicBezTo>
                  <a:pt x="544" y="405"/>
                  <a:pt x="556" y="432"/>
                  <a:pt x="559" y="461"/>
                </a:cubicBezTo>
                <a:cubicBezTo>
                  <a:pt x="560" y="466"/>
                  <a:pt x="562" y="492"/>
                  <a:pt x="553" y="488"/>
                </a:cubicBezTo>
                <a:cubicBezTo>
                  <a:pt x="540" y="483"/>
                  <a:pt x="532" y="472"/>
                  <a:pt x="523" y="462"/>
                </a:cubicBezTo>
                <a:cubicBezTo>
                  <a:pt x="505" y="442"/>
                  <a:pt x="493" y="419"/>
                  <a:pt x="501" y="392"/>
                </a:cubicBezTo>
                <a:cubicBezTo>
                  <a:pt x="493" y="412"/>
                  <a:pt x="497" y="432"/>
                  <a:pt x="508" y="451"/>
                </a:cubicBezTo>
                <a:cubicBezTo>
                  <a:pt x="517" y="466"/>
                  <a:pt x="534" y="492"/>
                  <a:pt x="553" y="497"/>
                </a:cubicBezTo>
                <a:cubicBezTo>
                  <a:pt x="544" y="512"/>
                  <a:pt x="526" y="522"/>
                  <a:pt x="512" y="532"/>
                </a:cubicBezTo>
                <a:cubicBezTo>
                  <a:pt x="504" y="538"/>
                  <a:pt x="498" y="545"/>
                  <a:pt x="492" y="552"/>
                </a:cubicBezTo>
                <a:cubicBezTo>
                  <a:pt x="492" y="551"/>
                  <a:pt x="492" y="549"/>
                  <a:pt x="491" y="547"/>
                </a:cubicBezTo>
                <a:cubicBezTo>
                  <a:pt x="491" y="544"/>
                  <a:pt x="491" y="542"/>
                  <a:pt x="490" y="539"/>
                </a:cubicBezTo>
                <a:cubicBezTo>
                  <a:pt x="490" y="537"/>
                  <a:pt x="489" y="534"/>
                  <a:pt x="488" y="531"/>
                </a:cubicBezTo>
                <a:cubicBezTo>
                  <a:pt x="487" y="526"/>
                  <a:pt x="485" y="521"/>
                  <a:pt x="484" y="515"/>
                </a:cubicBezTo>
                <a:cubicBezTo>
                  <a:pt x="482" y="510"/>
                  <a:pt x="480" y="505"/>
                  <a:pt x="479" y="499"/>
                </a:cubicBezTo>
                <a:cubicBezTo>
                  <a:pt x="477" y="494"/>
                  <a:pt x="476" y="488"/>
                  <a:pt x="474" y="483"/>
                </a:cubicBezTo>
                <a:cubicBezTo>
                  <a:pt x="472" y="477"/>
                  <a:pt x="471" y="471"/>
                  <a:pt x="470" y="465"/>
                </a:cubicBezTo>
                <a:cubicBezTo>
                  <a:pt x="464" y="441"/>
                  <a:pt x="459" y="414"/>
                  <a:pt x="456" y="388"/>
                </a:cubicBezTo>
                <a:cubicBezTo>
                  <a:pt x="455" y="379"/>
                  <a:pt x="456" y="360"/>
                  <a:pt x="458" y="353"/>
                </a:cubicBezTo>
                <a:cubicBezTo>
                  <a:pt x="461" y="347"/>
                  <a:pt x="464" y="338"/>
                  <a:pt x="469" y="327"/>
                </a:cubicBezTo>
                <a:cubicBezTo>
                  <a:pt x="474" y="317"/>
                  <a:pt x="480" y="304"/>
                  <a:pt x="487" y="292"/>
                </a:cubicBezTo>
                <a:cubicBezTo>
                  <a:pt x="491" y="286"/>
                  <a:pt x="495" y="280"/>
                  <a:pt x="500" y="274"/>
                </a:cubicBezTo>
                <a:cubicBezTo>
                  <a:pt x="504" y="269"/>
                  <a:pt x="510" y="263"/>
                  <a:pt x="516" y="260"/>
                </a:cubicBezTo>
                <a:cubicBezTo>
                  <a:pt x="529" y="253"/>
                  <a:pt x="545" y="250"/>
                  <a:pt x="558" y="241"/>
                </a:cubicBezTo>
                <a:cubicBezTo>
                  <a:pt x="565" y="237"/>
                  <a:pt x="570" y="232"/>
                  <a:pt x="574" y="226"/>
                </a:cubicBezTo>
                <a:cubicBezTo>
                  <a:pt x="575" y="225"/>
                  <a:pt x="576" y="223"/>
                  <a:pt x="577" y="222"/>
                </a:cubicBezTo>
                <a:cubicBezTo>
                  <a:pt x="578" y="220"/>
                  <a:pt x="579" y="219"/>
                  <a:pt x="580" y="217"/>
                </a:cubicBezTo>
                <a:cubicBezTo>
                  <a:pt x="582" y="215"/>
                  <a:pt x="583" y="212"/>
                  <a:pt x="584" y="209"/>
                </a:cubicBezTo>
                <a:cubicBezTo>
                  <a:pt x="589" y="198"/>
                  <a:pt x="592" y="189"/>
                  <a:pt x="593" y="182"/>
                </a:cubicBezTo>
                <a:cubicBezTo>
                  <a:pt x="595" y="175"/>
                  <a:pt x="596" y="171"/>
                  <a:pt x="596" y="171"/>
                </a:cubicBezTo>
                <a:cubicBezTo>
                  <a:pt x="596" y="171"/>
                  <a:pt x="595" y="175"/>
                  <a:pt x="593" y="182"/>
                </a:cubicBezTo>
                <a:cubicBezTo>
                  <a:pt x="590" y="188"/>
                  <a:pt x="587" y="197"/>
                  <a:pt x="581" y="208"/>
                </a:cubicBezTo>
                <a:cubicBezTo>
                  <a:pt x="580" y="210"/>
                  <a:pt x="578" y="213"/>
                  <a:pt x="577" y="215"/>
                </a:cubicBezTo>
                <a:cubicBezTo>
                  <a:pt x="576" y="217"/>
                  <a:pt x="575" y="218"/>
                  <a:pt x="574" y="219"/>
                </a:cubicBezTo>
                <a:cubicBezTo>
                  <a:pt x="573" y="221"/>
                  <a:pt x="572" y="222"/>
                  <a:pt x="571" y="223"/>
                </a:cubicBezTo>
                <a:cubicBezTo>
                  <a:pt x="567" y="228"/>
                  <a:pt x="561" y="233"/>
                  <a:pt x="555" y="236"/>
                </a:cubicBezTo>
                <a:cubicBezTo>
                  <a:pt x="549" y="239"/>
                  <a:pt x="542" y="242"/>
                  <a:pt x="534" y="244"/>
                </a:cubicBezTo>
                <a:cubicBezTo>
                  <a:pt x="527" y="246"/>
                  <a:pt x="519" y="248"/>
                  <a:pt x="511" y="251"/>
                </a:cubicBezTo>
                <a:cubicBezTo>
                  <a:pt x="503" y="255"/>
                  <a:pt x="497" y="261"/>
                  <a:pt x="491" y="266"/>
                </a:cubicBezTo>
                <a:cubicBezTo>
                  <a:pt x="485" y="272"/>
                  <a:pt x="480" y="278"/>
                  <a:pt x="476" y="285"/>
                </a:cubicBezTo>
                <a:cubicBezTo>
                  <a:pt x="467" y="297"/>
                  <a:pt x="460" y="309"/>
                  <a:pt x="454" y="320"/>
                </a:cubicBezTo>
                <a:cubicBezTo>
                  <a:pt x="453" y="322"/>
                  <a:pt x="452" y="324"/>
                  <a:pt x="452" y="325"/>
                </a:cubicBezTo>
                <a:cubicBezTo>
                  <a:pt x="452" y="320"/>
                  <a:pt x="452" y="315"/>
                  <a:pt x="452" y="310"/>
                </a:cubicBezTo>
                <a:cubicBezTo>
                  <a:pt x="453" y="285"/>
                  <a:pt x="457" y="262"/>
                  <a:pt x="462" y="242"/>
                </a:cubicBezTo>
                <a:cubicBezTo>
                  <a:pt x="467" y="223"/>
                  <a:pt x="475" y="208"/>
                  <a:pt x="480" y="197"/>
                </a:cubicBezTo>
                <a:cubicBezTo>
                  <a:pt x="486" y="187"/>
                  <a:pt x="490" y="182"/>
                  <a:pt x="490" y="182"/>
                </a:cubicBezTo>
                <a:cubicBezTo>
                  <a:pt x="490" y="182"/>
                  <a:pt x="486" y="187"/>
                  <a:pt x="479" y="197"/>
                </a:cubicBezTo>
                <a:cubicBezTo>
                  <a:pt x="473" y="207"/>
                  <a:pt x="464" y="221"/>
                  <a:pt x="457" y="241"/>
                </a:cubicBezTo>
                <a:cubicBezTo>
                  <a:pt x="451" y="259"/>
                  <a:pt x="445" y="280"/>
                  <a:pt x="442" y="304"/>
                </a:cubicBezTo>
                <a:cubicBezTo>
                  <a:pt x="437" y="294"/>
                  <a:pt x="430" y="281"/>
                  <a:pt x="424" y="268"/>
                </a:cubicBezTo>
                <a:cubicBezTo>
                  <a:pt x="421" y="261"/>
                  <a:pt x="418" y="254"/>
                  <a:pt x="416" y="247"/>
                </a:cubicBezTo>
                <a:cubicBezTo>
                  <a:pt x="414" y="240"/>
                  <a:pt x="413" y="233"/>
                  <a:pt x="412" y="228"/>
                </a:cubicBezTo>
                <a:cubicBezTo>
                  <a:pt x="412" y="225"/>
                  <a:pt x="412" y="222"/>
                  <a:pt x="411" y="220"/>
                </a:cubicBezTo>
                <a:cubicBezTo>
                  <a:pt x="411" y="217"/>
                  <a:pt x="411" y="215"/>
                  <a:pt x="411" y="214"/>
                </a:cubicBezTo>
                <a:cubicBezTo>
                  <a:pt x="411" y="210"/>
                  <a:pt x="411" y="208"/>
                  <a:pt x="411" y="208"/>
                </a:cubicBezTo>
                <a:cubicBezTo>
                  <a:pt x="411" y="208"/>
                  <a:pt x="411" y="210"/>
                  <a:pt x="411" y="214"/>
                </a:cubicBezTo>
                <a:cubicBezTo>
                  <a:pt x="411" y="215"/>
                  <a:pt x="410" y="217"/>
                  <a:pt x="410" y="220"/>
                </a:cubicBezTo>
                <a:cubicBezTo>
                  <a:pt x="410" y="222"/>
                  <a:pt x="410" y="225"/>
                  <a:pt x="411" y="228"/>
                </a:cubicBezTo>
                <a:cubicBezTo>
                  <a:pt x="411" y="234"/>
                  <a:pt x="412" y="240"/>
                  <a:pt x="413" y="248"/>
                </a:cubicBezTo>
                <a:cubicBezTo>
                  <a:pt x="415" y="255"/>
                  <a:pt x="417" y="262"/>
                  <a:pt x="420" y="270"/>
                </a:cubicBezTo>
                <a:cubicBezTo>
                  <a:pt x="425" y="284"/>
                  <a:pt x="432" y="299"/>
                  <a:pt x="436" y="309"/>
                </a:cubicBezTo>
                <a:cubicBezTo>
                  <a:pt x="438" y="315"/>
                  <a:pt x="439" y="319"/>
                  <a:pt x="440" y="323"/>
                </a:cubicBezTo>
                <a:cubicBezTo>
                  <a:pt x="440" y="323"/>
                  <a:pt x="440" y="323"/>
                  <a:pt x="440" y="323"/>
                </a:cubicBezTo>
                <a:cubicBezTo>
                  <a:pt x="439" y="338"/>
                  <a:pt x="439" y="357"/>
                  <a:pt x="439" y="357"/>
                </a:cubicBezTo>
                <a:cubicBezTo>
                  <a:pt x="439" y="367"/>
                  <a:pt x="439" y="378"/>
                  <a:pt x="439" y="389"/>
                </a:cubicBezTo>
                <a:cubicBezTo>
                  <a:pt x="441" y="417"/>
                  <a:pt x="444" y="444"/>
                  <a:pt x="447" y="469"/>
                </a:cubicBezTo>
                <a:cubicBezTo>
                  <a:pt x="448" y="475"/>
                  <a:pt x="449" y="482"/>
                  <a:pt x="450" y="488"/>
                </a:cubicBezTo>
                <a:cubicBezTo>
                  <a:pt x="452" y="494"/>
                  <a:pt x="453" y="500"/>
                  <a:pt x="454" y="506"/>
                </a:cubicBezTo>
                <a:cubicBezTo>
                  <a:pt x="455" y="512"/>
                  <a:pt x="457" y="517"/>
                  <a:pt x="458" y="522"/>
                </a:cubicBezTo>
                <a:cubicBezTo>
                  <a:pt x="459" y="527"/>
                  <a:pt x="460" y="532"/>
                  <a:pt x="461" y="537"/>
                </a:cubicBezTo>
                <a:cubicBezTo>
                  <a:pt x="461" y="539"/>
                  <a:pt x="462" y="541"/>
                  <a:pt x="462" y="544"/>
                </a:cubicBezTo>
                <a:cubicBezTo>
                  <a:pt x="462" y="545"/>
                  <a:pt x="462" y="547"/>
                  <a:pt x="462" y="549"/>
                </a:cubicBezTo>
                <a:cubicBezTo>
                  <a:pt x="453" y="534"/>
                  <a:pt x="439" y="521"/>
                  <a:pt x="423" y="513"/>
                </a:cubicBezTo>
                <a:cubicBezTo>
                  <a:pt x="404" y="503"/>
                  <a:pt x="385" y="495"/>
                  <a:pt x="369" y="480"/>
                </a:cubicBezTo>
                <a:cubicBezTo>
                  <a:pt x="358" y="470"/>
                  <a:pt x="357" y="455"/>
                  <a:pt x="354" y="442"/>
                </a:cubicBezTo>
                <a:cubicBezTo>
                  <a:pt x="351" y="434"/>
                  <a:pt x="352" y="433"/>
                  <a:pt x="355" y="426"/>
                </a:cubicBezTo>
                <a:cubicBezTo>
                  <a:pt x="359" y="419"/>
                  <a:pt x="361" y="412"/>
                  <a:pt x="362" y="404"/>
                </a:cubicBezTo>
                <a:cubicBezTo>
                  <a:pt x="367" y="375"/>
                  <a:pt x="358" y="346"/>
                  <a:pt x="342" y="321"/>
                </a:cubicBezTo>
                <a:cubicBezTo>
                  <a:pt x="360" y="353"/>
                  <a:pt x="366" y="393"/>
                  <a:pt x="348" y="425"/>
                </a:cubicBezTo>
                <a:cubicBezTo>
                  <a:pt x="335" y="396"/>
                  <a:pt x="312" y="376"/>
                  <a:pt x="282" y="368"/>
                </a:cubicBezTo>
                <a:cubicBezTo>
                  <a:pt x="295" y="373"/>
                  <a:pt x="307" y="379"/>
                  <a:pt x="318" y="389"/>
                </a:cubicBezTo>
                <a:cubicBezTo>
                  <a:pt x="324" y="394"/>
                  <a:pt x="329" y="401"/>
                  <a:pt x="333" y="408"/>
                </a:cubicBezTo>
                <a:cubicBezTo>
                  <a:pt x="336" y="412"/>
                  <a:pt x="338" y="416"/>
                  <a:pt x="339" y="420"/>
                </a:cubicBezTo>
                <a:cubicBezTo>
                  <a:pt x="342" y="426"/>
                  <a:pt x="344" y="428"/>
                  <a:pt x="338" y="431"/>
                </a:cubicBezTo>
                <a:cubicBezTo>
                  <a:pt x="307" y="444"/>
                  <a:pt x="259" y="430"/>
                  <a:pt x="239" y="404"/>
                </a:cubicBezTo>
                <a:cubicBezTo>
                  <a:pt x="259" y="434"/>
                  <a:pt x="312" y="452"/>
                  <a:pt x="345" y="436"/>
                </a:cubicBezTo>
                <a:cubicBezTo>
                  <a:pt x="351" y="458"/>
                  <a:pt x="350" y="479"/>
                  <a:pt x="368" y="495"/>
                </a:cubicBezTo>
                <a:cubicBezTo>
                  <a:pt x="348" y="504"/>
                  <a:pt x="330" y="509"/>
                  <a:pt x="307" y="505"/>
                </a:cubicBezTo>
                <a:cubicBezTo>
                  <a:pt x="294" y="503"/>
                  <a:pt x="281" y="500"/>
                  <a:pt x="268" y="497"/>
                </a:cubicBezTo>
                <a:cubicBezTo>
                  <a:pt x="261" y="496"/>
                  <a:pt x="255" y="495"/>
                  <a:pt x="249" y="494"/>
                </a:cubicBezTo>
                <a:cubicBezTo>
                  <a:pt x="246" y="489"/>
                  <a:pt x="243" y="485"/>
                  <a:pt x="239" y="481"/>
                </a:cubicBezTo>
                <a:cubicBezTo>
                  <a:pt x="208" y="442"/>
                  <a:pt x="155" y="427"/>
                  <a:pt x="108" y="443"/>
                </a:cubicBezTo>
                <a:cubicBezTo>
                  <a:pt x="157" y="430"/>
                  <a:pt x="208" y="450"/>
                  <a:pt x="235" y="491"/>
                </a:cubicBezTo>
                <a:cubicBezTo>
                  <a:pt x="207" y="488"/>
                  <a:pt x="182" y="489"/>
                  <a:pt x="156" y="497"/>
                </a:cubicBezTo>
                <a:cubicBezTo>
                  <a:pt x="140" y="502"/>
                  <a:pt x="125" y="509"/>
                  <a:pt x="110" y="516"/>
                </a:cubicBezTo>
                <a:cubicBezTo>
                  <a:pt x="110" y="516"/>
                  <a:pt x="110" y="516"/>
                  <a:pt x="110" y="516"/>
                </a:cubicBezTo>
                <a:cubicBezTo>
                  <a:pt x="110" y="516"/>
                  <a:pt x="110" y="516"/>
                  <a:pt x="110" y="516"/>
                </a:cubicBezTo>
                <a:cubicBezTo>
                  <a:pt x="108" y="517"/>
                  <a:pt x="105" y="518"/>
                  <a:pt x="105" y="519"/>
                </a:cubicBezTo>
                <a:cubicBezTo>
                  <a:pt x="105" y="519"/>
                  <a:pt x="105" y="519"/>
                  <a:pt x="105" y="519"/>
                </a:cubicBezTo>
                <a:cubicBezTo>
                  <a:pt x="105" y="519"/>
                  <a:pt x="97" y="519"/>
                  <a:pt x="92" y="524"/>
                </a:cubicBezTo>
                <a:cubicBezTo>
                  <a:pt x="87" y="529"/>
                  <a:pt x="87" y="537"/>
                  <a:pt x="87" y="537"/>
                </a:cubicBezTo>
                <a:cubicBezTo>
                  <a:pt x="87" y="537"/>
                  <a:pt x="95" y="537"/>
                  <a:pt x="100" y="532"/>
                </a:cubicBezTo>
                <a:cubicBezTo>
                  <a:pt x="104" y="528"/>
                  <a:pt x="105" y="521"/>
                  <a:pt x="105" y="519"/>
                </a:cubicBezTo>
                <a:cubicBezTo>
                  <a:pt x="106" y="519"/>
                  <a:pt x="108" y="518"/>
                  <a:pt x="109" y="518"/>
                </a:cubicBezTo>
                <a:cubicBezTo>
                  <a:pt x="108" y="519"/>
                  <a:pt x="108" y="522"/>
                  <a:pt x="108" y="525"/>
                </a:cubicBezTo>
                <a:cubicBezTo>
                  <a:pt x="109" y="529"/>
                  <a:pt x="114" y="532"/>
                  <a:pt x="114" y="532"/>
                </a:cubicBezTo>
                <a:cubicBezTo>
                  <a:pt x="114" y="532"/>
                  <a:pt x="117" y="528"/>
                  <a:pt x="116" y="523"/>
                </a:cubicBezTo>
                <a:cubicBezTo>
                  <a:pt x="115" y="520"/>
                  <a:pt x="113" y="518"/>
                  <a:pt x="111" y="517"/>
                </a:cubicBezTo>
                <a:cubicBezTo>
                  <a:pt x="130" y="509"/>
                  <a:pt x="150" y="502"/>
                  <a:pt x="170" y="499"/>
                </a:cubicBezTo>
                <a:cubicBezTo>
                  <a:pt x="203" y="493"/>
                  <a:pt x="235" y="500"/>
                  <a:pt x="267" y="509"/>
                </a:cubicBezTo>
                <a:cubicBezTo>
                  <a:pt x="245" y="525"/>
                  <a:pt x="221" y="540"/>
                  <a:pt x="194" y="546"/>
                </a:cubicBezTo>
                <a:cubicBezTo>
                  <a:pt x="159" y="555"/>
                  <a:pt x="120" y="548"/>
                  <a:pt x="89" y="571"/>
                </a:cubicBezTo>
                <a:cubicBezTo>
                  <a:pt x="121" y="550"/>
                  <a:pt x="160" y="560"/>
                  <a:pt x="196" y="553"/>
                </a:cubicBezTo>
                <a:cubicBezTo>
                  <a:pt x="224" y="548"/>
                  <a:pt x="255" y="534"/>
                  <a:pt x="279" y="516"/>
                </a:cubicBezTo>
                <a:cubicBezTo>
                  <a:pt x="283" y="513"/>
                  <a:pt x="287" y="515"/>
                  <a:pt x="292" y="516"/>
                </a:cubicBezTo>
                <a:cubicBezTo>
                  <a:pt x="302" y="519"/>
                  <a:pt x="312" y="522"/>
                  <a:pt x="322" y="523"/>
                </a:cubicBezTo>
                <a:cubicBezTo>
                  <a:pt x="336" y="524"/>
                  <a:pt x="350" y="522"/>
                  <a:pt x="363" y="518"/>
                </a:cubicBezTo>
                <a:cubicBezTo>
                  <a:pt x="370" y="515"/>
                  <a:pt x="376" y="512"/>
                  <a:pt x="383" y="511"/>
                </a:cubicBezTo>
                <a:cubicBezTo>
                  <a:pt x="391" y="510"/>
                  <a:pt x="395" y="514"/>
                  <a:pt x="402" y="517"/>
                </a:cubicBezTo>
                <a:cubicBezTo>
                  <a:pt x="417" y="526"/>
                  <a:pt x="431" y="534"/>
                  <a:pt x="441" y="548"/>
                </a:cubicBezTo>
                <a:cubicBezTo>
                  <a:pt x="407" y="538"/>
                  <a:pt x="370" y="546"/>
                  <a:pt x="342" y="567"/>
                </a:cubicBezTo>
                <a:cubicBezTo>
                  <a:pt x="316" y="587"/>
                  <a:pt x="285" y="594"/>
                  <a:pt x="254" y="605"/>
                </a:cubicBezTo>
                <a:cubicBezTo>
                  <a:pt x="272" y="600"/>
                  <a:pt x="291" y="596"/>
                  <a:pt x="309" y="591"/>
                </a:cubicBezTo>
                <a:cubicBezTo>
                  <a:pt x="331" y="584"/>
                  <a:pt x="348" y="568"/>
                  <a:pt x="369" y="560"/>
                </a:cubicBezTo>
                <a:cubicBezTo>
                  <a:pt x="349" y="604"/>
                  <a:pt x="314" y="630"/>
                  <a:pt x="272" y="651"/>
                </a:cubicBezTo>
                <a:cubicBezTo>
                  <a:pt x="302" y="639"/>
                  <a:pt x="331" y="624"/>
                  <a:pt x="353" y="599"/>
                </a:cubicBezTo>
                <a:cubicBezTo>
                  <a:pt x="363" y="588"/>
                  <a:pt x="372" y="575"/>
                  <a:pt x="379" y="561"/>
                </a:cubicBezTo>
                <a:cubicBezTo>
                  <a:pt x="386" y="549"/>
                  <a:pt x="418" y="555"/>
                  <a:pt x="430" y="558"/>
                </a:cubicBezTo>
                <a:cubicBezTo>
                  <a:pt x="437" y="560"/>
                  <a:pt x="444" y="563"/>
                  <a:pt x="450" y="568"/>
                </a:cubicBezTo>
                <a:cubicBezTo>
                  <a:pt x="456" y="572"/>
                  <a:pt x="457" y="584"/>
                  <a:pt x="459" y="590"/>
                </a:cubicBezTo>
                <a:cubicBezTo>
                  <a:pt x="459" y="590"/>
                  <a:pt x="460" y="599"/>
                  <a:pt x="460" y="599"/>
                </a:cubicBezTo>
                <a:cubicBezTo>
                  <a:pt x="462" y="616"/>
                  <a:pt x="463" y="634"/>
                  <a:pt x="462" y="651"/>
                </a:cubicBezTo>
                <a:cubicBezTo>
                  <a:pt x="461" y="678"/>
                  <a:pt x="466" y="706"/>
                  <a:pt x="473" y="731"/>
                </a:cubicBezTo>
                <a:cubicBezTo>
                  <a:pt x="496" y="805"/>
                  <a:pt x="601" y="741"/>
                  <a:pt x="646" y="785"/>
                </a:cubicBezTo>
                <a:cubicBezTo>
                  <a:pt x="669" y="808"/>
                  <a:pt x="688" y="834"/>
                  <a:pt x="711" y="856"/>
                </a:cubicBezTo>
                <a:cubicBezTo>
                  <a:pt x="728" y="872"/>
                  <a:pt x="748" y="882"/>
                  <a:pt x="768" y="891"/>
                </a:cubicBezTo>
                <a:cubicBezTo>
                  <a:pt x="816" y="913"/>
                  <a:pt x="867" y="930"/>
                  <a:pt x="900" y="974"/>
                </a:cubicBezTo>
                <a:cubicBezTo>
                  <a:pt x="854" y="939"/>
                  <a:pt x="798" y="924"/>
                  <a:pt x="742" y="926"/>
                </a:cubicBezTo>
                <a:cubicBezTo>
                  <a:pt x="728" y="926"/>
                  <a:pt x="715" y="927"/>
                  <a:pt x="701" y="929"/>
                </a:cubicBezTo>
                <a:cubicBezTo>
                  <a:pt x="693" y="930"/>
                  <a:pt x="686" y="931"/>
                  <a:pt x="678" y="932"/>
                </a:cubicBezTo>
                <a:cubicBezTo>
                  <a:pt x="674" y="927"/>
                  <a:pt x="670" y="921"/>
                  <a:pt x="667" y="916"/>
                </a:cubicBezTo>
                <a:cubicBezTo>
                  <a:pt x="651" y="895"/>
                  <a:pt x="632" y="870"/>
                  <a:pt x="606" y="861"/>
                </a:cubicBezTo>
                <a:cubicBezTo>
                  <a:pt x="579" y="853"/>
                  <a:pt x="551" y="861"/>
                  <a:pt x="524" y="862"/>
                </a:cubicBezTo>
                <a:cubicBezTo>
                  <a:pt x="496" y="864"/>
                  <a:pt x="465" y="854"/>
                  <a:pt x="440" y="843"/>
                </a:cubicBezTo>
                <a:cubicBezTo>
                  <a:pt x="435" y="841"/>
                  <a:pt x="415" y="835"/>
                  <a:pt x="414" y="829"/>
                </a:cubicBezTo>
                <a:cubicBezTo>
                  <a:pt x="413" y="818"/>
                  <a:pt x="411" y="807"/>
                  <a:pt x="405" y="798"/>
                </a:cubicBezTo>
                <a:cubicBezTo>
                  <a:pt x="390" y="778"/>
                  <a:pt x="373" y="760"/>
                  <a:pt x="350" y="751"/>
                </a:cubicBezTo>
                <a:cubicBezTo>
                  <a:pt x="364" y="757"/>
                  <a:pt x="375" y="766"/>
                  <a:pt x="384" y="778"/>
                </a:cubicBezTo>
                <a:cubicBezTo>
                  <a:pt x="395" y="791"/>
                  <a:pt x="409" y="809"/>
                  <a:pt x="409" y="827"/>
                </a:cubicBezTo>
                <a:cubicBezTo>
                  <a:pt x="378" y="809"/>
                  <a:pt x="350" y="788"/>
                  <a:pt x="317" y="775"/>
                </a:cubicBezTo>
                <a:cubicBezTo>
                  <a:pt x="288" y="764"/>
                  <a:pt x="260" y="760"/>
                  <a:pt x="230" y="760"/>
                </a:cubicBezTo>
                <a:cubicBezTo>
                  <a:pt x="272" y="763"/>
                  <a:pt x="310" y="775"/>
                  <a:pt x="346" y="799"/>
                </a:cubicBezTo>
                <a:cubicBezTo>
                  <a:pt x="365" y="811"/>
                  <a:pt x="382" y="825"/>
                  <a:pt x="400" y="838"/>
                </a:cubicBezTo>
                <a:cubicBezTo>
                  <a:pt x="421" y="851"/>
                  <a:pt x="443" y="863"/>
                  <a:pt x="467" y="872"/>
                </a:cubicBezTo>
                <a:cubicBezTo>
                  <a:pt x="421" y="881"/>
                  <a:pt x="378" y="894"/>
                  <a:pt x="332" y="876"/>
                </a:cubicBezTo>
                <a:cubicBezTo>
                  <a:pt x="356" y="888"/>
                  <a:pt x="379" y="891"/>
                  <a:pt x="405" y="889"/>
                </a:cubicBezTo>
                <a:cubicBezTo>
                  <a:pt x="421" y="888"/>
                  <a:pt x="437" y="885"/>
                  <a:pt x="452" y="883"/>
                </a:cubicBezTo>
                <a:cubicBezTo>
                  <a:pt x="465" y="881"/>
                  <a:pt x="481" y="876"/>
                  <a:pt x="494" y="880"/>
                </a:cubicBezTo>
                <a:cubicBezTo>
                  <a:pt x="523" y="888"/>
                  <a:pt x="552" y="879"/>
                  <a:pt x="582" y="883"/>
                </a:cubicBezTo>
                <a:cubicBezTo>
                  <a:pt x="611" y="886"/>
                  <a:pt x="629" y="915"/>
                  <a:pt x="643" y="938"/>
                </a:cubicBezTo>
                <a:cubicBezTo>
                  <a:pt x="612" y="945"/>
                  <a:pt x="581" y="955"/>
                  <a:pt x="553" y="971"/>
                </a:cubicBezTo>
                <a:cubicBezTo>
                  <a:pt x="539" y="979"/>
                  <a:pt x="521" y="1001"/>
                  <a:pt x="504" y="999"/>
                </a:cubicBezTo>
                <a:cubicBezTo>
                  <a:pt x="487" y="996"/>
                  <a:pt x="470" y="985"/>
                  <a:pt x="456" y="977"/>
                </a:cubicBezTo>
                <a:cubicBezTo>
                  <a:pt x="428" y="961"/>
                  <a:pt x="399" y="946"/>
                  <a:pt x="370" y="932"/>
                </a:cubicBezTo>
                <a:cubicBezTo>
                  <a:pt x="359" y="927"/>
                  <a:pt x="348" y="922"/>
                  <a:pt x="336" y="920"/>
                </a:cubicBezTo>
                <a:cubicBezTo>
                  <a:pt x="328" y="918"/>
                  <a:pt x="329" y="918"/>
                  <a:pt x="324" y="913"/>
                </a:cubicBezTo>
                <a:cubicBezTo>
                  <a:pt x="320" y="906"/>
                  <a:pt x="313" y="902"/>
                  <a:pt x="307" y="899"/>
                </a:cubicBezTo>
                <a:cubicBezTo>
                  <a:pt x="295" y="894"/>
                  <a:pt x="282" y="891"/>
                  <a:pt x="274" y="880"/>
                </a:cubicBezTo>
                <a:cubicBezTo>
                  <a:pt x="267" y="872"/>
                  <a:pt x="264" y="861"/>
                  <a:pt x="260" y="851"/>
                </a:cubicBezTo>
                <a:cubicBezTo>
                  <a:pt x="258" y="846"/>
                  <a:pt x="256" y="840"/>
                  <a:pt x="253" y="835"/>
                </a:cubicBezTo>
                <a:cubicBezTo>
                  <a:pt x="252" y="833"/>
                  <a:pt x="251" y="831"/>
                  <a:pt x="249" y="829"/>
                </a:cubicBezTo>
                <a:cubicBezTo>
                  <a:pt x="247" y="827"/>
                  <a:pt x="246" y="825"/>
                  <a:pt x="244" y="823"/>
                </a:cubicBezTo>
                <a:cubicBezTo>
                  <a:pt x="240" y="820"/>
                  <a:pt x="241" y="817"/>
                  <a:pt x="239" y="813"/>
                </a:cubicBezTo>
                <a:cubicBezTo>
                  <a:pt x="226" y="790"/>
                  <a:pt x="200" y="772"/>
                  <a:pt x="175" y="765"/>
                </a:cubicBezTo>
                <a:cubicBezTo>
                  <a:pt x="198" y="773"/>
                  <a:pt x="224" y="792"/>
                  <a:pt x="234" y="816"/>
                </a:cubicBezTo>
                <a:cubicBezTo>
                  <a:pt x="220" y="807"/>
                  <a:pt x="204" y="805"/>
                  <a:pt x="188" y="802"/>
                </a:cubicBezTo>
                <a:cubicBezTo>
                  <a:pt x="160" y="796"/>
                  <a:pt x="132" y="791"/>
                  <a:pt x="103" y="788"/>
                </a:cubicBezTo>
                <a:cubicBezTo>
                  <a:pt x="130" y="792"/>
                  <a:pt x="156" y="799"/>
                  <a:pt x="182" y="806"/>
                </a:cubicBezTo>
                <a:cubicBezTo>
                  <a:pt x="193" y="809"/>
                  <a:pt x="203" y="811"/>
                  <a:pt x="214" y="815"/>
                </a:cubicBezTo>
                <a:cubicBezTo>
                  <a:pt x="233" y="823"/>
                  <a:pt x="243" y="836"/>
                  <a:pt x="250" y="856"/>
                </a:cubicBezTo>
                <a:cubicBezTo>
                  <a:pt x="254" y="868"/>
                  <a:pt x="256" y="879"/>
                  <a:pt x="263" y="890"/>
                </a:cubicBezTo>
                <a:cubicBezTo>
                  <a:pt x="265" y="893"/>
                  <a:pt x="276" y="903"/>
                  <a:pt x="277" y="903"/>
                </a:cubicBezTo>
                <a:cubicBezTo>
                  <a:pt x="284" y="907"/>
                  <a:pt x="291" y="910"/>
                  <a:pt x="298" y="913"/>
                </a:cubicBezTo>
                <a:cubicBezTo>
                  <a:pt x="247" y="909"/>
                  <a:pt x="197" y="918"/>
                  <a:pt x="147" y="927"/>
                </a:cubicBezTo>
                <a:cubicBezTo>
                  <a:pt x="197" y="921"/>
                  <a:pt x="248" y="915"/>
                  <a:pt x="298" y="923"/>
                </a:cubicBezTo>
                <a:cubicBezTo>
                  <a:pt x="351" y="932"/>
                  <a:pt x="398" y="963"/>
                  <a:pt x="441" y="993"/>
                </a:cubicBezTo>
                <a:cubicBezTo>
                  <a:pt x="401" y="1008"/>
                  <a:pt x="352" y="1078"/>
                  <a:pt x="307" y="1041"/>
                </a:cubicBezTo>
                <a:cubicBezTo>
                  <a:pt x="299" y="1035"/>
                  <a:pt x="292" y="1028"/>
                  <a:pt x="283" y="1023"/>
                </a:cubicBezTo>
                <a:cubicBezTo>
                  <a:pt x="268" y="1017"/>
                  <a:pt x="253" y="1013"/>
                  <a:pt x="238" y="1011"/>
                </a:cubicBezTo>
                <a:cubicBezTo>
                  <a:pt x="212" y="1007"/>
                  <a:pt x="185" y="1008"/>
                  <a:pt x="159" y="1011"/>
                </a:cubicBezTo>
                <a:cubicBezTo>
                  <a:pt x="187" y="1010"/>
                  <a:pt x="215" y="1010"/>
                  <a:pt x="242" y="1017"/>
                </a:cubicBezTo>
                <a:cubicBezTo>
                  <a:pt x="257" y="1020"/>
                  <a:pt x="271" y="1026"/>
                  <a:pt x="285" y="1035"/>
                </a:cubicBezTo>
                <a:cubicBezTo>
                  <a:pt x="294" y="1040"/>
                  <a:pt x="300" y="1050"/>
                  <a:pt x="308" y="1056"/>
                </a:cubicBezTo>
                <a:cubicBezTo>
                  <a:pt x="270" y="1059"/>
                  <a:pt x="232" y="1058"/>
                  <a:pt x="194" y="1067"/>
                </a:cubicBezTo>
                <a:cubicBezTo>
                  <a:pt x="163" y="1075"/>
                  <a:pt x="134" y="1088"/>
                  <a:pt x="105" y="1102"/>
                </a:cubicBezTo>
                <a:cubicBezTo>
                  <a:pt x="131" y="1091"/>
                  <a:pt x="157" y="1082"/>
                  <a:pt x="185" y="1076"/>
                </a:cubicBezTo>
                <a:cubicBezTo>
                  <a:pt x="223" y="1067"/>
                  <a:pt x="260" y="1070"/>
                  <a:pt x="298" y="1070"/>
                </a:cubicBezTo>
                <a:cubicBezTo>
                  <a:pt x="288" y="1078"/>
                  <a:pt x="281" y="1089"/>
                  <a:pt x="271" y="1097"/>
                </a:cubicBezTo>
                <a:cubicBezTo>
                  <a:pt x="261" y="1105"/>
                  <a:pt x="250" y="1111"/>
                  <a:pt x="238" y="1115"/>
                </a:cubicBezTo>
                <a:cubicBezTo>
                  <a:pt x="217" y="1122"/>
                  <a:pt x="195" y="1124"/>
                  <a:pt x="173" y="1126"/>
                </a:cubicBezTo>
                <a:cubicBezTo>
                  <a:pt x="172" y="1122"/>
                  <a:pt x="168" y="1113"/>
                  <a:pt x="159" y="1108"/>
                </a:cubicBezTo>
                <a:cubicBezTo>
                  <a:pt x="149" y="1102"/>
                  <a:pt x="135" y="1106"/>
                  <a:pt x="135" y="1106"/>
                </a:cubicBezTo>
                <a:cubicBezTo>
                  <a:pt x="135" y="1106"/>
                  <a:pt x="139" y="1120"/>
                  <a:pt x="150" y="1126"/>
                </a:cubicBezTo>
                <a:cubicBezTo>
                  <a:pt x="160" y="1132"/>
                  <a:pt x="174" y="1128"/>
                  <a:pt x="174" y="1128"/>
                </a:cubicBezTo>
                <a:cubicBezTo>
                  <a:pt x="174" y="1128"/>
                  <a:pt x="174" y="1127"/>
                  <a:pt x="173" y="1126"/>
                </a:cubicBezTo>
                <a:cubicBezTo>
                  <a:pt x="205" y="1125"/>
                  <a:pt x="239" y="1124"/>
                  <a:pt x="268" y="1107"/>
                </a:cubicBezTo>
                <a:cubicBezTo>
                  <a:pt x="282" y="1098"/>
                  <a:pt x="292" y="1085"/>
                  <a:pt x="306" y="1076"/>
                </a:cubicBezTo>
                <a:cubicBezTo>
                  <a:pt x="321" y="1066"/>
                  <a:pt x="339" y="1069"/>
                  <a:pt x="356" y="1065"/>
                </a:cubicBezTo>
                <a:cubicBezTo>
                  <a:pt x="391" y="1056"/>
                  <a:pt x="416" y="1025"/>
                  <a:pt x="451" y="1015"/>
                </a:cubicBezTo>
                <a:cubicBezTo>
                  <a:pt x="467" y="1010"/>
                  <a:pt x="476" y="1016"/>
                  <a:pt x="491" y="1021"/>
                </a:cubicBezTo>
                <a:cubicBezTo>
                  <a:pt x="508" y="1027"/>
                  <a:pt x="524" y="1025"/>
                  <a:pt x="539" y="1015"/>
                </a:cubicBezTo>
                <a:cubicBezTo>
                  <a:pt x="598" y="975"/>
                  <a:pt x="669" y="967"/>
                  <a:pt x="739" y="968"/>
                </a:cubicBezTo>
                <a:cubicBezTo>
                  <a:pt x="800" y="969"/>
                  <a:pt x="881" y="999"/>
                  <a:pt x="899" y="1065"/>
                </a:cubicBezTo>
                <a:cubicBezTo>
                  <a:pt x="910" y="1105"/>
                  <a:pt x="915" y="1147"/>
                  <a:pt x="911" y="1189"/>
                </a:cubicBezTo>
                <a:cubicBezTo>
                  <a:pt x="908" y="1218"/>
                  <a:pt x="905" y="1302"/>
                  <a:pt x="905" y="1332"/>
                </a:cubicBezTo>
                <a:cubicBezTo>
                  <a:pt x="904" y="1361"/>
                  <a:pt x="909" y="1390"/>
                  <a:pt x="903" y="1419"/>
                </a:cubicBezTo>
                <a:cubicBezTo>
                  <a:pt x="895" y="1455"/>
                  <a:pt x="876" y="1474"/>
                  <a:pt x="848" y="1495"/>
                </a:cubicBezTo>
                <a:cubicBezTo>
                  <a:pt x="786" y="1543"/>
                  <a:pt x="722" y="1587"/>
                  <a:pt x="663" y="1638"/>
                </a:cubicBezTo>
                <a:cubicBezTo>
                  <a:pt x="657" y="1643"/>
                  <a:pt x="651" y="1649"/>
                  <a:pt x="645" y="1654"/>
                </a:cubicBezTo>
                <a:cubicBezTo>
                  <a:pt x="639" y="1660"/>
                  <a:pt x="632" y="1660"/>
                  <a:pt x="625" y="1662"/>
                </a:cubicBezTo>
                <a:cubicBezTo>
                  <a:pt x="611" y="1666"/>
                  <a:pt x="598" y="1669"/>
                  <a:pt x="584" y="1671"/>
                </a:cubicBezTo>
                <a:cubicBezTo>
                  <a:pt x="563" y="1674"/>
                  <a:pt x="544" y="1680"/>
                  <a:pt x="525" y="1690"/>
                </a:cubicBezTo>
                <a:cubicBezTo>
                  <a:pt x="496" y="1704"/>
                  <a:pt x="469" y="1721"/>
                  <a:pt x="437" y="1727"/>
                </a:cubicBezTo>
                <a:cubicBezTo>
                  <a:pt x="405" y="1733"/>
                  <a:pt x="372" y="1722"/>
                  <a:pt x="340" y="1725"/>
                </a:cubicBezTo>
                <a:cubicBezTo>
                  <a:pt x="284" y="1730"/>
                  <a:pt x="228" y="1748"/>
                  <a:pt x="173" y="1760"/>
                </a:cubicBezTo>
                <a:cubicBezTo>
                  <a:pt x="115" y="1773"/>
                  <a:pt x="54" y="1749"/>
                  <a:pt x="0" y="1780"/>
                </a:cubicBezTo>
                <a:cubicBezTo>
                  <a:pt x="53" y="1754"/>
                  <a:pt x="107" y="1780"/>
                  <a:pt x="162" y="1774"/>
                </a:cubicBezTo>
                <a:cubicBezTo>
                  <a:pt x="127" y="1792"/>
                  <a:pt x="95" y="1812"/>
                  <a:pt x="54" y="1811"/>
                </a:cubicBezTo>
                <a:cubicBezTo>
                  <a:pt x="106" y="1816"/>
                  <a:pt x="147" y="1783"/>
                  <a:pt x="195" y="1770"/>
                </a:cubicBezTo>
                <a:cubicBezTo>
                  <a:pt x="220" y="1763"/>
                  <a:pt x="247" y="1760"/>
                  <a:pt x="272" y="1756"/>
                </a:cubicBezTo>
                <a:cubicBezTo>
                  <a:pt x="299" y="1752"/>
                  <a:pt x="327" y="1747"/>
                  <a:pt x="354" y="1749"/>
                </a:cubicBezTo>
                <a:cubicBezTo>
                  <a:pt x="307" y="1763"/>
                  <a:pt x="266" y="1791"/>
                  <a:pt x="220" y="1806"/>
                </a:cubicBezTo>
                <a:cubicBezTo>
                  <a:pt x="183" y="1819"/>
                  <a:pt x="146" y="1820"/>
                  <a:pt x="107" y="1819"/>
                </a:cubicBezTo>
                <a:cubicBezTo>
                  <a:pt x="134" y="1822"/>
                  <a:pt x="160" y="1823"/>
                  <a:pt x="187" y="1821"/>
                </a:cubicBezTo>
                <a:cubicBezTo>
                  <a:pt x="181" y="1842"/>
                  <a:pt x="157" y="1850"/>
                  <a:pt x="139" y="1855"/>
                </a:cubicBezTo>
                <a:cubicBezTo>
                  <a:pt x="156" y="1852"/>
                  <a:pt x="174" y="1847"/>
                  <a:pt x="185" y="1832"/>
                </a:cubicBezTo>
                <a:cubicBezTo>
                  <a:pt x="188" y="1828"/>
                  <a:pt x="190" y="1824"/>
                  <a:pt x="191" y="1820"/>
                </a:cubicBezTo>
                <a:cubicBezTo>
                  <a:pt x="197" y="1819"/>
                  <a:pt x="203" y="1818"/>
                  <a:pt x="208" y="1817"/>
                </a:cubicBezTo>
                <a:cubicBezTo>
                  <a:pt x="220" y="1815"/>
                  <a:pt x="232" y="1811"/>
                  <a:pt x="243" y="1808"/>
                </a:cubicBezTo>
                <a:cubicBezTo>
                  <a:pt x="221" y="1828"/>
                  <a:pt x="203" y="1853"/>
                  <a:pt x="182" y="1874"/>
                </a:cubicBezTo>
                <a:cubicBezTo>
                  <a:pt x="163" y="1892"/>
                  <a:pt x="136" y="1913"/>
                  <a:pt x="109" y="1896"/>
                </a:cubicBezTo>
                <a:cubicBezTo>
                  <a:pt x="124" y="1907"/>
                  <a:pt x="141" y="1906"/>
                  <a:pt x="157" y="1898"/>
                </a:cubicBezTo>
                <a:cubicBezTo>
                  <a:pt x="156" y="1912"/>
                  <a:pt x="158" y="1924"/>
                  <a:pt x="151" y="1937"/>
                </a:cubicBezTo>
                <a:cubicBezTo>
                  <a:pt x="144" y="1951"/>
                  <a:pt x="135" y="1964"/>
                  <a:pt x="130" y="1979"/>
                </a:cubicBezTo>
                <a:cubicBezTo>
                  <a:pt x="138" y="1960"/>
                  <a:pt x="154" y="1944"/>
                  <a:pt x="160" y="1924"/>
                </a:cubicBezTo>
                <a:cubicBezTo>
                  <a:pt x="162" y="1918"/>
                  <a:pt x="160" y="1897"/>
                  <a:pt x="164" y="1894"/>
                </a:cubicBezTo>
                <a:cubicBezTo>
                  <a:pt x="175" y="1886"/>
                  <a:pt x="186" y="1878"/>
                  <a:pt x="196" y="1868"/>
                </a:cubicBezTo>
                <a:cubicBezTo>
                  <a:pt x="217" y="1849"/>
                  <a:pt x="236" y="1829"/>
                  <a:pt x="257" y="1811"/>
                </a:cubicBezTo>
                <a:cubicBezTo>
                  <a:pt x="263" y="1806"/>
                  <a:pt x="268" y="1800"/>
                  <a:pt x="274" y="1796"/>
                </a:cubicBezTo>
                <a:cubicBezTo>
                  <a:pt x="289" y="1790"/>
                  <a:pt x="305" y="1784"/>
                  <a:pt x="320" y="1778"/>
                </a:cubicBezTo>
                <a:cubicBezTo>
                  <a:pt x="304" y="1802"/>
                  <a:pt x="299" y="1828"/>
                  <a:pt x="275" y="1846"/>
                </a:cubicBezTo>
                <a:cubicBezTo>
                  <a:pt x="255" y="1861"/>
                  <a:pt x="231" y="1870"/>
                  <a:pt x="210" y="1882"/>
                </a:cubicBezTo>
                <a:cubicBezTo>
                  <a:pt x="233" y="1871"/>
                  <a:pt x="259" y="1864"/>
                  <a:pt x="281" y="1849"/>
                </a:cubicBezTo>
                <a:cubicBezTo>
                  <a:pt x="268" y="1870"/>
                  <a:pt x="250" y="1881"/>
                  <a:pt x="226" y="1888"/>
                </a:cubicBezTo>
                <a:cubicBezTo>
                  <a:pt x="243" y="1884"/>
                  <a:pt x="259" y="1879"/>
                  <a:pt x="272" y="1867"/>
                </a:cubicBezTo>
                <a:cubicBezTo>
                  <a:pt x="278" y="1861"/>
                  <a:pt x="283" y="1854"/>
                  <a:pt x="288" y="1846"/>
                </a:cubicBezTo>
                <a:cubicBezTo>
                  <a:pt x="292" y="1839"/>
                  <a:pt x="299" y="1833"/>
                  <a:pt x="304" y="1826"/>
                </a:cubicBezTo>
                <a:cubicBezTo>
                  <a:pt x="315" y="1809"/>
                  <a:pt x="321" y="1786"/>
                  <a:pt x="338" y="1774"/>
                </a:cubicBezTo>
                <a:cubicBezTo>
                  <a:pt x="352" y="1764"/>
                  <a:pt x="373" y="1762"/>
                  <a:pt x="390" y="1762"/>
                </a:cubicBezTo>
                <a:cubicBezTo>
                  <a:pt x="370" y="1776"/>
                  <a:pt x="354" y="1794"/>
                  <a:pt x="340" y="1815"/>
                </a:cubicBezTo>
                <a:cubicBezTo>
                  <a:pt x="325" y="1838"/>
                  <a:pt x="312" y="1862"/>
                  <a:pt x="293" y="1882"/>
                </a:cubicBezTo>
                <a:cubicBezTo>
                  <a:pt x="269" y="1907"/>
                  <a:pt x="241" y="1924"/>
                  <a:pt x="213" y="1944"/>
                </a:cubicBezTo>
                <a:cubicBezTo>
                  <a:pt x="190" y="1960"/>
                  <a:pt x="172" y="1978"/>
                  <a:pt x="165" y="2006"/>
                </a:cubicBezTo>
                <a:cubicBezTo>
                  <a:pt x="172" y="1984"/>
                  <a:pt x="186" y="1969"/>
                  <a:pt x="204" y="1956"/>
                </a:cubicBezTo>
                <a:cubicBezTo>
                  <a:pt x="230" y="1938"/>
                  <a:pt x="259" y="1924"/>
                  <a:pt x="284" y="1905"/>
                </a:cubicBezTo>
                <a:cubicBezTo>
                  <a:pt x="283" y="1912"/>
                  <a:pt x="282" y="1919"/>
                  <a:pt x="282" y="1926"/>
                </a:cubicBezTo>
                <a:cubicBezTo>
                  <a:pt x="282" y="1936"/>
                  <a:pt x="279" y="1938"/>
                  <a:pt x="273" y="1945"/>
                </a:cubicBezTo>
                <a:cubicBezTo>
                  <a:pt x="260" y="1962"/>
                  <a:pt x="248" y="1976"/>
                  <a:pt x="230" y="1987"/>
                </a:cubicBezTo>
                <a:cubicBezTo>
                  <a:pt x="251" y="1976"/>
                  <a:pt x="266" y="1959"/>
                  <a:pt x="282" y="1942"/>
                </a:cubicBezTo>
                <a:cubicBezTo>
                  <a:pt x="284" y="1981"/>
                  <a:pt x="290" y="2020"/>
                  <a:pt x="257" y="2048"/>
                </a:cubicBezTo>
                <a:cubicBezTo>
                  <a:pt x="288" y="2024"/>
                  <a:pt x="290" y="1989"/>
                  <a:pt x="290" y="1953"/>
                </a:cubicBezTo>
                <a:cubicBezTo>
                  <a:pt x="301" y="1970"/>
                  <a:pt x="322" y="1962"/>
                  <a:pt x="336" y="1974"/>
                </a:cubicBezTo>
                <a:cubicBezTo>
                  <a:pt x="348" y="1985"/>
                  <a:pt x="350" y="2004"/>
                  <a:pt x="351" y="2019"/>
                </a:cubicBezTo>
                <a:cubicBezTo>
                  <a:pt x="351" y="1999"/>
                  <a:pt x="349" y="1973"/>
                  <a:pt x="327" y="1965"/>
                </a:cubicBezTo>
                <a:cubicBezTo>
                  <a:pt x="317" y="1962"/>
                  <a:pt x="306" y="1962"/>
                  <a:pt x="299" y="1954"/>
                </a:cubicBezTo>
                <a:cubicBezTo>
                  <a:pt x="291" y="1945"/>
                  <a:pt x="290" y="1932"/>
                  <a:pt x="292" y="1921"/>
                </a:cubicBezTo>
                <a:cubicBezTo>
                  <a:pt x="293" y="1912"/>
                  <a:pt x="295" y="1902"/>
                  <a:pt x="300" y="1893"/>
                </a:cubicBezTo>
                <a:cubicBezTo>
                  <a:pt x="305" y="1884"/>
                  <a:pt x="316" y="1876"/>
                  <a:pt x="323" y="1867"/>
                </a:cubicBezTo>
                <a:cubicBezTo>
                  <a:pt x="336" y="1853"/>
                  <a:pt x="346" y="1837"/>
                  <a:pt x="357" y="1822"/>
                </a:cubicBezTo>
                <a:cubicBezTo>
                  <a:pt x="370" y="1805"/>
                  <a:pt x="386" y="1791"/>
                  <a:pt x="404" y="1779"/>
                </a:cubicBezTo>
                <a:cubicBezTo>
                  <a:pt x="427" y="1765"/>
                  <a:pt x="452" y="1758"/>
                  <a:pt x="477" y="1749"/>
                </a:cubicBezTo>
                <a:cubicBezTo>
                  <a:pt x="518" y="1735"/>
                  <a:pt x="555" y="1714"/>
                  <a:pt x="598" y="1707"/>
                </a:cubicBezTo>
                <a:cubicBezTo>
                  <a:pt x="582" y="1733"/>
                  <a:pt x="569" y="1760"/>
                  <a:pt x="560" y="1790"/>
                </a:cubicBezTo>
                <a:cubicBezTo>
                  <a:pt x="558" y="1798"/>
                  <a:pt x="559" y="1808"/>
                  <a:pt x="550" y="1809"/>
                </a:cubicBezTo>
                <a:cubicBezTo>
                  <a:pt x="541" y="1811"/>
                  <a:pt x="533" y="1813"/>
                  <a:pt x="524" y="1816"/>
                </a:cubicBezTo>
                <a:cubicBezTo>
                  <a:pt x="508" y="1821"/>
                  <a:pt x="492" y="1829"/>
                  <a:pt x="477" y="1839"/>
                </a:cubicBezTo>
                <a:cubicBezTo>
                  <a:pt x="458" y="1852"/>
                  <a:pt x="435" y="1858"/>
                  <a:pt x="411" y="1856"/>
                </a:cubicBezTo>
                <a:cubicBezTo>
                  <a:pt x="391" y="1854"/>
                  <a:pt x="378" y="1862"/>
                  <a:pt x="366" y="1878"/>
                </a:cubicBezTo>
                <a:cubicBezTo>
                  <a:pt x="357" y="1892"/>
                  <a:pt x="344" y="1903"/>
                  <a:pt x="332" y="1914"/>
                </a:cubicBezTo>
                <a:cubicBezTo>
                  <a:pt x="340" y="1908"/>
                  <a:pt x="348" y="1902"/>
                  <a:pt x="355" y="1895"/>
                </a:cubicBezTo>
                <a:cubicBezTo>
                  <a:pt x="366" y="1886"/>
                  <a:pt x="373" y="1872"/>
                  <a:pt x="385" y="1865"/>
                </a:cubicBezTo>
                <a:cubicBezTo>
                  <a:pt x="397" y="1858"/>
                  <a:pt x="413" y="1865"/>
                  <a:pt x="426" y="1865"/>
                </a:cubicBezTo>
                <a:cubicBezTo>
                  <a:pt x="434" y="1866"/>
                  <a:pt x="445" y="1864"/>
                  <a:pt x="453" y="1861"/>
                </a:cubicBezTo>
                <a:cubicBezTo>
                  <a:pt x="425" y="1893"/>
                  <a:pt x="410" y="1933"/>
                  <a:pt x="377" y="1961"/>
                </a:cubicBezTo>
                <a:cubicBezTo>
                  <a:pt x="415" y="1932"/>
                  <a:pt x="433" y="1887"/>
                  <a:pt x="469" y="1857"/>
                </a:cubicBezTo>
                <a:cubicBezTo>
                  <a:pt x="469" y="1870"/>
                  <a:pt x="475" y="1882"/>
                  <a:pt x="479" y="1894"/>
                </a:cubicBezTo>
                <a:cubicBezTo>
                  <a:pt x="483" y="1907"/>
                  <a:pt x="481" y="1919"/>
                  <a:pt x="475" y="1931"/>
                </a:cubicBezTo>
                <a:cubicBezTo>
                  <a:pt x="465" y="1953"/>
                  <a:pt x="448" y="1971"/>
                  <a:pt x="442" y="1994"/>
                </a:cubicBezTo>
                <a:cubicBezTo>
                  <a:pt x="454" y="1958"/>
                  <a:pt x="496" y="1933"/>
                  <a:pt x="486" y="1891"/>
                </a:cubicBezTo>
                <a:cubicBezTo>
                  <a:pt x="484" y="1881"/>
                  <a:pt x="479" y="1872"/>
                  <a:pt x="479" y="1862"/>
                </a:cubicBezTo>
                <a:cubicBezTo>
                  <a:pt x="479" y="1850"/>
                  <a:pt x="484" y="1846"/>
                  <a:pt x="493" y="1842"/>
                </a:cubicBezTo>
                <a:cubicBezTo>
                  <a:pt x="512" y="1833"/>
                  <a:pt x="531" y="1828"/>
                  <a:pt x="551" y="1825"/>
                </a:cubicBezTo>
                <a:cubicBezTo>
                  <a:pt x="539" y="1876"/>
                  <a:pt x="533" y="1929"/>
                  <a:pt x="516" y="1980"/>
                </a:cubicBezTo>
                <a:cubicBezTo>
                  <a:pt x="506" y="2012"/>
                  <a:pt x="492" y="2043"/>
                  <a:pt x="469" y="2068"/>
                </a:cubicBezTo>
                <a:cubicBezTo>
                  <a:pt x="449" y="2090"/>
                  <a:pt x="425" y="2105"/>
                  <a:pt x="399" y="2118"/>
                </a:cubicBezTo>
                <a:cubicBezTo>
                  <a:pt x="428" y="2106"/>
                  <a:pt x="454" y="2092"/>
                  <a:pt x="476" y="2069"/>
                </a:cubicBezTo>
                <a:cubicBezTo>
                  <a:pt x="502" y="2043"/>
                  <a:pt x="519" y="2009"/>
                  <a:pt x="532" y="1975"/>
                </a:cubicBezTo>
                <a:cubicBezTo>
                  <a:pt x="533" y="1991"/>
                  <a:pt x="537" y="2007"/>
                  <a:pt x="543" y="2022"/>
                </a:cubicBezTo>
                <a:cubicBezTo>
                  <a:pt x="549" y="2039"/>
                  <a:pt x="559" y="2055"/>
                  <a:pt x="562" y="2073"/>
                </a:cubicBezTo>
                <a:cubicBezTo>
                  <a:pt x="568" y="2105"/>
                  <a:pt x="546" y="2125"/>
                  <a:pt x="525" y="2144"/>
                </a:cubicBezTo>
                <a:cubicBezTo>
                  <a:pt x="537" y="2135"/>
                  <a:pt x="550" y="2125"/>
                  <a:pt x="559" y="2112"/>
                </a:cubicBezTo>
                <a:cubicBezTo>
                  <a:pt x="571" y="2095"/>
                  <a:pt x="570" y="2074"/>
                  <a:pt x="564" y="2054"/>
                </a:cubicBezTo>
                <a:cubicBezTo>
                  <a:pt x="558" y="2034"/>
                  <a:pt x="549" y="2014"/>
                  <a:pt x="546" y="1993"/>
                </a:cubicBezTo>
                <a:cubicBezTo>
                  <a:pt x="543" y="1971"/>
                  <a:pt x="546" y="1950"/>
                  <a:pt x="550" y="1928"/>
                </a:cubicBezTo>
                <a:cubicBezTo>
                  <a:pt x="556" y="1939"/>
                  <a:pt x="563" y="1950"/>
                  <a:pt x="571" y="1960"/>
                </a:cubicBezTo>
                <a:cubicBezTo>
                  <a:pt x="576" y="1969"/>
                  <a:pt x="577" y="1969"/>
                  <a:pt x="574" y="1979"/>
                </a:cubicBezTo>
                <a:cubicBezTo>
                  <a:pt x="572" y="1988"/>
                  <a:pt x="570" y="1998"/>
                  <a:pt x="570" y="2007"/>
                </a:cubicBezTo>
                <a:cubicBezTo>
                  <a:pt x="568" y="2030"/>
                  <a:pt x="568" y="2068"/>
                  <a:pt x="594" y="2077"/>
                </a:cubicBezTo>
                <a:cubicBezTo>
                  <a:pt x="561" y="2063"/>
                  <a:pt x="573" y="2003"/>
                  <a:pt x="583" y="1977"/>
                </a:cubicBezTo>
                <a:cubicBezTo>
                  <a:pt x="592" y="1988"/>
                  <a:pt x="604" y="1994"/>
                  <a:pt x="614" y="2003"/>
                </a:cubicBezTo>
                <a:cubicBezTo>
                  <a:pt x="625" y="2013"/>
                  <a:pt x="631" y="2025"/>
                  <a:pt x="634" y="2040"/>
                </a:cubicBezTo>
                <a:cubicBezTo>
                  <a:pt x="639" y="2064"/>
                  <a:pt x="641" y="2092"/>
                  <a:pt x="629" y="2115"/>
                </a:cubicBezTo>
                <a:cubicBezTo>
                  <a:pt x="647" y="2085"/>
                  <a:pt x="648" y="2031"/>
                  <a:pt x="626" y="2004"/>
                </a:cubicBezTo>
                <a:cubicBezTo>
                  <a:pt x="619" y="1996"/>
                  <a:pt x="612" y="1990"/>
                  <a:pt x="604" y="1984"/>
                </a:cubicBezTo>
                <a:cubicBezTo>
                  <a:pt x="600" y="1980"/>
                  <a:pt x="596" y="1977"/>
                  <a:pt x="593" y="1973"/>
                </a:cubicBezTo>
                <a:cubicBezTo>
                  <a:pt x="588" y="1966"/>
                  <a:pt x="588" y="1965"/>
                  <a:pt x="592" y="1957"/>
                </a:cubicBezTo>
                <a:cubicBezTo>
                  <a:pt x="604" y="1936"/>
                  <a:pt x="627" y="1923"/>
                  <a:pt x="640" y="1904"/>
                </a:cubicBezTo>
                <a:cubicBezTo>
                  <a:pt x="668" y="1943"/>
                  <a:pt x="687" y="1992"/>
                  <a:pt x="689" y="2041"/>
                </a:cubicBezTo>
                <a:cubicBezTo>
                  <a:pt x="691" y="2087"/>
                  <a:pt x="673" y="2128"/>
                  <a:pt x="641" y="2160"/>
                </a:cubicBezTo>
                <a:cubicBezTo>
                  <a:pt x="662" y="2142"/>
                  <a:pt x="679" y="2120"/>
                  <a:pt x="688" y="2094"/>
                </a:cubicBezTo>
                <a:cubicBezTo>
                  <a:pt x="684" y="2114"/>
                  <a:pt x="684" y="2133"/>
                  <a:pt x="685" y="2152"/>
                </a:cubicBezTo>
                <a:cubicBezTo>
                  <a:pt x="685" y="2095"/>
                  <a:pt x="709" y="2049"/>
                  <a:pt x="735" y="2000"/>
                </a:cubicBezTo>
                <a:cubicBezTo>
                  <a:pt x="733" y="2022"/>
                  <a:pt x="725" y="2043"/>
                  <a:pt x="723" y="2065"/>
                </a:cubicBezTo>
                <a:cubicBezTo>
                  <a:pt x="722" y="2086"/>
                  <a:pt x="728" y="2105"/>
                  <a:pt x="739" y="2123"/>
                </a:cubicBezTo>
                <a:cubicBezTo>
                  <a:pt x="725" y="2097"/>
                  <a:pt x="724" y="2071"/>
                  <a:pt x="732" y="2043"/>
                </a:cubicBezTo>
                <a:cubicBezTo>
                  <a:pt x="736" y="2028"/>
                  <a:pt x="742" y="2013"/>
                  <a:pt x="744" y="1998"/>
                </a:cubicBezTo>
                <a:cubicBezTo>
                  <a:pt x="744" y="1994"/>
                  <a:pt x="743" y="1986"/>
                  <a:pt x="744" y="1983"/>
                </a:cubicBezTo>
                <a:cubicBezTo>
                  <a:pt x="748" y="1974"/>
                  <a:pt x="752" y="1966"/>
                  <a:pt x="756" y="1957"/>
                </a:cubicBezTo>
                <a:cubicBezTo>
                  <a:pt x="761" y="2032"/>
                  <a:pt x="779" y="2105"/>
                  <a:pt x="789" y="2179"/>
                </a:cubicBezTo>
                <a:cubicBezTo>
                  <a:pt x="785" y="2125"/>
                  <a:pt x="777" y="2071"/>
                  <a:pt x="773" y="2016"/>
                </a:cubicBezTo>
                <a:cubicBezTo>
                  <a:pt x="803" y="1954"/>
                  <a:pt x="814" y="1884"/>
                  <a:pt x="830" y="1818"/>
                </a:cubicBezTo>
                <a:cubicBezTo>
                  <a:pt x="835" y="1828"/>
                  <a:pt x="841" y="1837"/>
                  <a:pt x="845" y="1848"/>
                </a:cubicBezTo>
                <a:cubicBezTo>
                  <a:pt x="848" y="1860"/>
                  <a:pt x="847" y="1873"/>
                  <a:pt x="844" y="1885"/>
                </a:cubicBezTo>
                <a:cubicBezTo>
                  <a:pt x="840" y="1903"/>
                  <a:pt x="832" y="1919"/>
                  <a:pt x="825" y="1935"/>
                </a:cubicBezTo>
                <a:cubicBezTo>
                  <a:pt x="838" y="1911"/>
                  <a:pt x="854" y="1884"/>
                  <a:pt x="852" y="1855"/>
                </a:cubicBezTo>
                <a:cubicBezTo>
                  <a:pt x="851" y="1840"/>
                  <a:pt x="843" y="1828"/>
                  <a:pt x="838" y="1815"/>
                </a:cubicBezTo>
                <a:cubicBezTo>
                  <a:pt x="835" y="1805"/>
                  <a:pt x="837" y="1791"/>
                  <a:pt x="839" y="1782"/>
                </a:cubicBezTo>
                <a:cubicBezTo>
                  <a:pt x="855" y="1802"/>
                  <a:pt x="874" y="1812"/>
                  <a:pt x="874" y="1840"/>
                </a:cubicBezTo>
                <a:cubicBezTo>
                  <a:pt x="873" y="1867"/>
                  <a:pt x="857" y="1890"/>
                  <a:pt x="844" y="1912"/>
                </a:cubicBezTo>
                <a:cubicBezTo>
                  <a:pt x="867" y="1879"/>
                  <a:pt x="897" y="1835"/>
                  <a:pt x="865" y="1797"/>
                </a:cubicBezTo>
                <a:cubicBezTo>
                  <a:pt x="859" y="1789"/>
                  <a:pt x="851" y="1782"/>
                  <a:pt x="846" y="1774"/>
                </a:cubicBezTo>
                <a:cubicBezTo>
                  <a:pt x="840" y="1765"/>
                  <a:pt x="850" y="1750"/>
                  <a:pt x="854" y="1741"/>
                </a:cubicBezTo>
                <a:cubicBezTo>
                  <a:pt x="859" y="1732"/>
                  <a:pt x="874" y="1727"/>
                  <a:pt x="883" y="1720"/>
                </a:cubicBezTo>
                <a:cubicBezTo>
                  <a:pt x="893" y="1713"/>
                  <a:pt x="903" y="1705"/>
                  <a:pt x="912" y="1698"/>
                </a:cubicBezTo>
                <a:cubicBezTo>
                  <a:pt x="911" y="1734"/>
                  <a:pt x="918" y="1770"/>
                  <a:pt x="924" y="1805"/>
                </a:cubicBezTo>
                <a:cubicBezTo>
                  <a:pt x="928" y="1823"/>
                  <a:pt x="931" y="1841"/>
                  <a:pt x="934" y="1859"/>
                </a:cubicBezTo>
                <a:cubicBezTo>
                  <a:pt x="935" y="1868"/>
                  <a:pt x="937" y="1874"/>
                  <a:pt x="931" y="1882"/>
                </a:cubicBezTo>
                <a:cubicBezTo>
                  <a:pt x="927" y="1888"/>
                  <a:pt x="922" y="1894"/>
                  <a:pt x="916" y="1900"/>
                </a:cubicBezTo>
                <a:cubicBezTo>
                  <a:pt x="890" y="1926"/>
                  <a:pt x="861" y="1951"/>
                  <a:pt x="840" y="1982"/>
                </a:cubicBezTo>
                <a:cubicBezTo>
                  <a:pt x="823" y="2009"/>
                  <a:pt x="816" y="2038"/>
                  <a:pt x="815" y="2070"/>
                </a:cubicBezTo>
                <a:cubicBezTo>
                  <a:pt x="817" y="2044"/>
                  <a:pt x="823" y="2019"/>
                  <a:pt x="838" y="1996"/>
                </a:cubicBezTo>
                <a:cubicBezTo>
                  <a:pt x="855" y="1970"/>
                  <a:pt x="879" y="1948"/>
                  <a:pt x="902" y="1928"/>
                </a:cubicBezTo>
                <a:cubicBezTo>
                  <a:pt x="878" y="1969"/>
                  <a:pt x="853" y="2006"/>
                  <a:pt x="853" y="2055"/>
                </a:cubicBezTo>
                <a:cubicBezTo>
                  <a:pt x="855" y="2018"/>
                  <a:pt x="870" y="1989"/>
                  <a:pt x="891" y="1960"/>
                </a:cubicBezTo>
                <a:cubicBezTo>
                  <a:pt x="886" y="1993"/>
                  <a:pt x="883" y="2027"/>
                  <a:pt x="892" y="2060"/>
                </a:cubicBezTo>
                <a:cubicBezTo>
                  <a:pt x="885" y="2026"/>
                  <a:pt x="889" y="1987"/>
                  <a:pt x="900" y="1954"/>
                </a:cubicBezTo>
                <a:cubicBezTo>
                  <a:pt x="907" y="1932"/>
                  <a:pt x="924" y="1913"/>
                  <a:pt x="939" y="1896"/>
                </a:cubicBezTo>
                <a:cubicBezTo>
                  <a:pt x="942" y="1919"/>
                  <a:pt x="944" y="1943"/>
                  <a:pt x="946" y="1966"/>
                </a:cubicBezTo>
                <a:cubicBezTo>
                  <a:pt x="947" y="1994"/>
                  <a:pt x="950" y="2021"/>
                  <a:pt x="947" y="2049"/>
                </a:cubicBezTo>
                <a:cubicBezTo>
                  <a:pt x="944" y="2048"/>
                  <a:pt x="942" y="2053"/>
                  <a:pt x="939" y="2055"/>
                </a:cubicBezTo>
                <a:cubicBezTo>
                  <a:pt x="933" y="2061"/>
                  <a:pt x="925" y="2066"/>
                  <a:pt x="918" y="2070"/>
                </a:cubicBezTo>
                <a:cubicBezTo>
                  <a:pt x="901" y="2080"/>
                  <a:pt x="883" y="2089"/>
                  <a:pt x="866" y="2099"/>
                </a:cubicBezTo>
                <a:cubicBezTo>
                  <a:pt x="837" y="2118"/>
                  <a:pt x="815" y="2140"/>
                  <a:pt x="806" y="2174"/>
                </a:cubicBezTo>
                <a:cubicBezTo>
                  <a:pt x="816" y="2146"/>
                  <a:pt x="833" y="2126"/>
                  <a:pt x="858" y="2111"/>
                </a:cubicBezTo>
                <a:cubicBezTo>
                  <a:pt x="885" y="2095"/>
                  <a:pt x="918" y="2087"/>
                  <a:pt x="944" y="2067"/>
                </a:cubicBezTo>
                <a:cubicBezTo>
                  <a:pt x="940" y="2092"/>
                  <a:pt x="933" y="2116"/>
                  <a:pt x="926" y="2140"/>
                </a:cubicBezTo>
                <a:cubicBezTo>
                  <a:pt x="920" y="2159"/>
                  <a:pt x="904" y="2171"/>
                  <a:pt x="890" y="2183"/>
                </a:cubicBezTo>
                <a:cubicBezTo>
                  <a:pt x="850" y="2219"/>
                  <a:pt x="822" y="2259"/>
                  <a:pt x="818" y="2313"/>
                </a:cubicBezTo>
                <a:cubicBezTo>
                  <a:pt x="822" y="2286"/>
                  <a:pt x="831" y="2261"/>
                  <a:pt x="847" y="2239"/>
                </a:cubicBezTo>
                <a:cubicBezTo>
                  <a:pt x="866" y="2212"/>
                  <a:pt x="893" y="2195"/>
                  <a:pt x="918" y="2174"/>
                </a:cubicBezTo>
                <a:cubicBezTo>
                  <a:pt x="919" y="2179"/>
                  <a:pt x="915" y="2187"/>
                  <a:pt x="914" y="2192"/>
                </a:cubicBezTo>
                <a:cubicBezTo>
                  <a:pt x="912" y="2201"/>
                  <a:pt x="910" y="2210"/>
                  <a:pt x="908" y="2220"/>
                </a:cubicBezTo>
                <a:cubicBezTo>
                  <a:pt x="905" y="2238"/>
                  <a:pt x="903" y="2257"/>
                  <a:pt x="904" y="2275"/>
                </a:cubicBezTo>
                <a:cubicBezTo>
                  <a:pt x="904" y="2305"/>
                  <a:pt x="911" y="2332"/>
                  <a:pt x="924" y="2359"/>
                </a:cubicBezTo>
                <a:cubicBezTo>
                  <a:pt x="902" y="2305"/>
                  <a:pt x="909" y="2249"/>
                  <a:pt x="925" y="2194"/>
                </a:cubicBezTo>
                <a:cubicBezTo>
                  <a:pt x="940" y="2226"/>
                  <a:pt x="960" y="2263"/>
                  <a:pt x="943" y="2297"/>
                </a:cubicBezTo>
                <a:cubicBezTo>
                  <a:pt x="957" y="2273"/>
                  <a:pt x="951" y="2247"/>
                  <a:pt x="943" y="2222"/>
                </a:cubicBezTo>
                <a:cubicBezTo>
                  <a:pt x="940" y="2210"/>
                  <a:pt x="931" y="2197"/>
                  <a:pt x="929" y="2184"/>
                </a:cubicBezTo>
                <a:cubicBezTo>
                  <a:pt x="928" y="2179"/>
                  <a:pt x="932" y="2173"/>
                  <a:pt x="934" y="2167"/>
                </a:cubicBezTo>
                <a:cubicBezTo>
                  <a:pt x="937" y="2158"/>
                  <a:pt x="940" y="2148"/>
                  <a:pt x="943" y="2139"/>
                </a:cubicBezTo>
                <a:cubicBezTo>
                  <a:pt x="948" y="2165"/>
                  <a:pt x="963" y="2188"/>
                  <a:pt x="970" y="2213"/>
                </a:cubicBezTo>
                <a:cubicBezTo>
                  <a:pt x="977" y="2237"/>
                  <a:pt x="976" y="2257"/>
                  <a:pt x="967" y="2280"/>
                </a:cubicBezTo>
                <a:cubicBezTo>
                  <a:pt x="986" y="2242"/>
                  <a:pt x="974" y="2206"/>
                  <a:pt x="961" y="2168"/>
                </a:cubicBezTo>
                <a:cubicBezTo>
                  <a:pt x="956" y="2152"/>
                  <a:pt x="946" y="2129"/>
                  <a:pt x="952" y="2113"/>
                </a:cubicBezTo>
                <a:cubicBezTo>
                  <a:pt x="959" y="2089"/>
                  <a:pt x="966" y="2064"/>
                  <a:pt x="970" y="2039"/>
                </a:cubicBezTo>
                <a:cubicBezTo>
                  <a:pt x="978" y="2049"/>
                  <a:pt x="981" y="2065"/>
                  <a:pt x="984" y="2077"/>
                </a:cubicBezTo>
                <a:cubicBezTo>
                  <a:pt x="988" y="2093"/>
                  <a:pt x="992" y="2109"/>
                  <a:pt x="995" y="2125"/>
                </a:cubicBezTo>
                <a:cubicBezTo>
                  <a:pt x="1001" y="2153"/>
                  <a:pt x="1002" y="2187"/>
                  <a:pt x="982" y="2210"/>
                </a:cubicBezTo>
                <a:cubicBezTo>
                  <a:pt x="1009" y="2183"/>
                  <a:pt x="1005" y="2139"/>
                  <a:pt x="998" y="2105"/>
                </a:cubicBezTo>
                <a:cubicBezTo>
                  <a:pt x="1015" y="2123"/>
                  <a:pt x="1021" y="2144"/>
                  <a:pt x="1022" y="2167"/>
                </a:cubicBezTo>
                <a:cubicBezTo>
                  <a:pt x="1022" y="2144"/>
                  <a:pt x="1018" y="2123"/>
                  <a:pt x="1004" y="2104"/>
                </a:cubicBezTo>
                <a:cubicBezTo>
                  <a:pt x="1001" y="2100"/>
                  <a:pt x="997" y="2097"/>
                  <a:pt x="996" y="2092"/>
                </a:cubicBezTo>
                <a:cubicBezTo>
                  <a:pt x="995" y="2085"/>
                  <a:pt x="994" y="2077"/>
                  <a:pt x="992" y="2070"/>
                </a:cubicBezTo>
                <a:cubicBezTo>
                  <a:pt x="990" y="2058"/>
                  <a:pt x="987" y="2045"/>
                  <a:pt x="981" y="2035"/>
                </a:cubicBezTo>
                <a:cubicBezTo>
                  <a:pt x="979" y="2031"/>
                  <a:pt x="976" y="2027"/>
                  <a:pt x="971" y="2025"/>
                </a:cubicBezTo>
                <a:cubicBezTo>
                  <a:pt x="972" y="2018"/>
                  <a:pt x="972" y="2011"/>
                  <a:pt x="972" y="2003"/>
                </a:cubicBezTo>
                <a:cubicBezTo>
                  <a:pt x="972" y="1992"/>
                  <a:pt x="972" y="1981"/>
                  <a:pt x="972" y="1969"/>
                </a:cubicBezTo>
                <a:cubicBezTo>
                  <a:pt x="972" y="1947"/>
                  <a:pt x="971" y="1925"/>
                  <a:pt x="971" y="1903"/>
                </a:cubicBezTo>
                <a:cubicBezTo>
                  <a:pt x="977" y="1909"/>
                  <a:pt x="983" y="1915"/>
                  <a:pt x="989" y="1921"/>
                </a:cubicBezTo>
                <a:cubicBezTo>
                  <a:pt x="992" y="1924"/>
                  <a:pt x="995" y="1927"/>
                  <a:pt x="998" y="1930"/>
                </a:cubicBezTo>
                <a:cubicBezTo>
                  <a:pt x="1002" y="1935"/>
                  <a:pt x="1000" y="1937"/>
                  <a:pt x="1000" y="1943"/>
                </a:cubicBezTo>
                <a:cubicBezTo>
                  <a:pt x="998" y="1958"/>
                  <a:pt x="1000" y="1972"/>
                  <a:pt x="1003" y="1986"/>
                </a:cubicBezTo>
                <a:cubicBezTo>
                  <a:pt x="1001" y="1969"/>
                  <a:pt x="1001" y="1953"/>
                  <a:pt x="1004" y="1937"/>
                </a:cubicBezTo>
                <a:cubicBezTo>
                  <a:pt x="1030" y="1968"/>
                  <a:pt x="999" y="2003"/>
                  <a:pt x="996" y="2037"/>
                </a:cubicBezTo>
                <a:cubicBezTo>
                  <a:pt x="1000" y="2011"/>
                  <a:pt x="1018" y="1990"/>
                  <a:pt x="1020" y="1964"/>
                </a:cubicBezTo>
                <a:cubicBezTo>
                  <a:pt x="1037" y="2005"/>
                  <a:pt x="1027" y="2053"/>
                  <a:pt x="1033" y="2096"/>
                </a:cubicBezTo>
                <a:cubicBezTo>
                  <a:pt x="1030" y="2055"/>
                  <a:pt x="1040" y="2013"/>
                  <a:pt x="1032" y="1972"/>
                </a:cubicBezTo>
                <a:cubicBezTo>
                  <a:pt x="1030" y="1962"/>
                  <a:pt x="1026" y="1952"/>
                  <a:pt x="1021" y="1943"/>
                </a:cubicBezTo>
                <a:cubicBezTo>
                  <a:pt x="1019" y="1938"/>
                  <a:pt x="1015" y="1933"/>
                  <a:pt x="1012" y="1929"/>
                </a:cubicBezTo>
                <a:cubicBezTo>
                  <a:pt x="1008" y="1923"/>
                  <a:pt x="1007" y="1922"/>
                  <a:pt x="1010" y="1914"/>
                </a:cubicBezTo>
                <a:cubicBezTo>
                  <a:pt x="1016" y="1893"/>
                  <a:pt x="1023" y="1873"/>
                  <a:pt x="1027" y="1852"/>
                </a:cubicBezTo>
                <a:cubicBezTo>
                  <a:pt x="1038" y="1874"/>
                  <a:pt x="1049" y="1899"/>
                  <a:pt x="1056" y="1923"/>
                </a:cubicBezTo>
                <a:cubicBezTo>
                  <a:pt x="1063" y="1949"/>
                  <a:pt x="1062" y="1977"/>
                  <a:pt x="1059" y="2004"/>
                </a:cubicBezTo>
                <a:cubicBezTo>
                  <a:pt x="1052" y="2059"/>
                  <a:pt x="1023" y="2109"/>
                  <a:pt x="1025" y="2166"/>
                </a:cubicBezTo>
                <a:cubicBezTo>
                  <a:pt x="1035" y="2133"/>
                  <a:pt x="1047" y="2100"/>
                  <a:pt x="1061" y="2067"/>
                </a:cubicBezTo>
                <a:cubicBezTo>
                  <a:pt x="1075" y="2114"/>
                  <a:pt x="1099" y="2160"/>
                  <a:pt x="1085" y="2210"/>
                </a:cubicBezTo>
                <a:cubicBezTo>
                  <a:pt x="1098" y="2172"/>
                  <a:pt x="1090" y="2133"/>
                  <a:pt x="1079" y="2096"/>
                </a:cubicBezTo>
                <a:cubicBezTo>
                  <a:pt x="1076" y="2087"/>
                  <a:pt x="1073" y="2077"/>
                  <a:pt x="1071" y="2068"/>
                </a:cubicBezTo>
                <a:cubicBezTo>
                  <a:pt x="1070" y="2064"/>
                  <a:pt x="1069" y="2060"/>
                  <a:pt x="1068" y="2056"/>
                </a:cubicBezTo>
                <a:cubicBezTo>
                  <a:pt x="1067" y="2051"/>
                  <a:pt x="1070" y="2047"/>
                  <a:pt x="1073" y="2042"/>
                </a:cubicBezTo>
                <a:cubicBezTo>
                  <a:pt x="1082" y="2026"/>
                  <a:pt x="1088" y="2009"/>
                  <a:pt x="1089" y="1990"/>
                </a:cubicBezTo>
                <a:cubicBezTo>
                  <a:pt x="1101" y="2042"/>
                  <a:pt x="1116" y="2094"/>
                  <a:pt x="1108" y="2148"/>
                </a:cubicBezTo>
                <a:cubicBezTo>
                  <a:pt x="1117" y="2108"/>
                  <a:pt x="1113" y="2068"/>
                  <a:pt x="1106" y="2027"/>
                </a:cubicBezTo>
                <a:cubicBezTo>
                  <a:pt x="1102" y="2003"/>
                  <a:pt x="1097" y="1980"/>
                  <a:pt x="1095" y="1956"/>
                </a:cubicBezTo>
                <a:cubicBezTo>
                  <a:pt x="1093" y="1934"/>
                  <a:pt x="1094" y="1913"/>
                  <a:pt x="1090" y="1891"/>
                </a:cubicBezTo>
                <a:cubicBezTo>
                  <a:pt x="1109" y="1924"/>
                  <a:pt x="1132" y="1955"/>
                  <a:pt x="1133" y="1994"/>
                </a:cubicBezTo>
                <a:cubicBezTo>
                  <a:pt x="1134" y="2024"/>
                  <a:pt x="1126" y="2054"/>
                  <a:pt x="1117" y="2083"/>
                </a:cubicBezTo>
                <a:cubicBezTo>
                  <a:pt x="1125" y="2062"/>
                  <a:pt x="1132" y="2042"/>
                  <a:pt x="1136" y="2020"/>
                </a:cubicBezTo>
                <a:cubicBezTo>
                  <a:pt x="1133" y="2070"/>
                  <a:pt x="1124" y="2118"/>
                  <a:pt x="1129" y="2169"/>
                </a:cubicBezTo>
                <a:cubicBezTo>
                  <a:pt x="1128" y="2117"/>
                  <a:pt x="1141" y="2067"/>
                  <a:pt x="1147" y="2016"/>
                </a:cubicBezTo>
                <a:cubicBezTo>
                  <a:pt x="1158" y="2064"/>
                  <a:pt x="1168" y="2110"/>
                  <a:pt x="1160" y="2159"/>
                </a:cubicBezTo>
                <a:cubicBezTo>
                  <a:pt x="1171" y="2111"/>
                  <a:pt x="1164" y="2064"/>
                  <a:pt x="1157" y="2015"/>
                </a:cubicBezTo>
                <a:cubicBezTo>
                  <a:pt x="1150" y="1973"/>
                  <a:pt x="1148" y="1930"/>
                  <a:pt x="1146" y="1888"/>
                </a:cubicBezTo>
                <a:cubicBezTo>
                  <a:pt x="1162" y="1915"/>
                  <a:pt x="1174" y="1945"/>
                  <a:pt x="1179" y="1977"/>
                </a:cubicBezTo>
                <a:cubicBezTo>
                  <a:pt x="1184" y="2010"/>
                  <a:pt x="1182" y="2043"/>
                  <a:pt x="1185" y="2077"/>
                </a:cubicBezTo>
                <a:cubicBezTo>
                  <a:pt x="1190" y="2133"/>
                  <a:pt x="1212" y="2183"/>
                  <a:pt x="1237" y="2233"/>
                </a:cubicBezTo>
                <a:cubicBezTo>
                  <a:pt x="1215" y="2181"/>
                  <a:pt x="1197" y="2129"/>
                  <a:pt x="1196" y="2072"/>
                </a:cubicBezTo>
                <a:cubicBezTo>
                  <a:pt x="1248" y="2098"/>
                  <a:pt x="1263" y="2161"/>
                  <a:pt x="1258" y="2214"/>
                </a:cubicBezTo>
                <a:cubicBezTo>
                  <a:pt x="1265" y="2172"/>
                  <a:pt x="1260" y="2125"/>
                  <a:pt x="1234" y="2090"/>
                </a:cubicBezTo>
                <a:cubicBezTo>
                  <a:pt x="1227" y="2082"/>
                  <a:pt x="1220" y="2074"/>
                  <a:pt x="1211" y="2068"/>
                </a:cubicBezTo>
                <a:cubicBezTo>
                  <a:pt x="1208" y="2066"/>
                  <a:pt x="1205" y="2064"/>
                  <a:pt x="1202" y="2062"/>
                </a:cubicBezTo>
                <a:cubicBezTo>
                  <a:pt x="1195" y="2059"/>
                  <a:pt x="1196" y="2058"/>
                  <a:pt x="1197" y="2050"/>
                </a:cubicBezTo>
                <a:cubicBezTo>
                  <a:pt x="1197" y="2024"/>
                  <a:pt x="1199" y="1998"/>
                  <a:pt x="1196" y="1972"/>
                </a:cubicBezTo>
                <a:cubicBezTo>
                  <a:pt x="1205" y="1996"/>
                  <a:pt x="1217" y="2019"/>
                  <a:pt x="1231" y="2040"/>
                </a:cubicBezTo>
                <a:cubicBezTo>
                  <a:pt x="1207" y="2001"/>
                  <a:pt x="1194" y="1956"/>
                  <a:pt x="1188" y="1910"/>
                </a:cubicBezTo>
                <a:cubicBezTo>
                  <a:pt x="1221" y="1929"/>
                  <a:pt x="1244" y="1956"/>
                  <a:pt x="1256" y="1992"/>
                </a:cubicBezTo>
                <a:cubicBezTo>
                  <a:pt x="1266" y="2024"/>
                  <a:pt x="1268" y="2057"/>
                  <a:pt x="1269" y="2091"/>
                </a:cubicBezTo>
                <a:cubicBezTo>
                  <a:pt x="1271" y="2051"/>
                  <a:pt x="1272" y="2006"/>
                  <a:pt x="1255" y="1969"/>
                </a:cubicBezTo>
                <a:cubicBezTo>
                  <a:pt x="1246" y="1948"/>
                  <a:pt x="1235" y="1931"/>
                  <a:pt x="1218" y="1915"/>
                </a:cubicBezTo>
                <a:cubicBezTo>
                  <a:pt x="1210" y="1908"/>
                  <a:pt x="1201" y="1902"/>
                  <a:pt x="1193" y="1896"/>
                </a:cubicBezTo>
                <a:cubicBezTo>
                  <a:pt x="1184" y="1889"/>
                  <a:pt x="1186" y="1880"/>
                  <a:pt x="1186" y="1870"/>
                </a:cubicBezTo>
                <a:cubicBezTo>
                  <a:pt x="1197" y="1880"/>
                  <a:pt x="1209" y="1889"/>
                  <a:pt x="1222" y="1897"/>
                </a:cubicBezTo>
                <a:cubicBezTo>
                  <a:pt x="1233" y="1904"/>
                  <a:pt x="1242" y="1914"/>
                  <a:pt x="1252" y="1922"/>
                </a:cubicBezTo>
                <a:cubicBezTo>
                  <a:pt x="1258" y="1927"/>
                  <a:pt x="1264" y="1931"/>
                  <a:pt x="1270" y="1935"/>
                </a:cubicBezTo>
                <a:cubicBezTo>
                  <a:pt x="1278" y="1939"/>
                  <a:pt x="1279" y="1944"/>
                  <a:pt x="1282" y="1952"/>
                </a:cubicBezTo>
                <a:cubicBezTo>
                  <a:pt x="1288" y="1968"/>
                  <a:pt x="1294" y="1983"/>
                  <a:pt x="1300" y="1998"/>
                </a:cubicBezTo>
                <a:cubicBezTo>
                  <a:pt x="1303" y="2006"/>
                  <a:pt x="1306" y="2013"/>
                  <a:pt x="1309" y="2021"/>
                </a:cubicBezTo>
                <a:cubicBezTo>
                  <a:pt x="1312" y="2029"/>
                  <a:pt x="1312" y="2030"/>
                  <a:pt x="1308" y="2038"/>
                </a:cubicBezTo>
                <a:cubicBezTo>
                  <a:pt x="1303" y="2051"/>
                  <a:pt x="1293" y="2062"/>
                  <a:pt x="1285" y="2074"/>
                </a:cubicBezTo>
                <a:cubicBezTo>
                  <a:pt x="1271" y="2096"/>
                  <a:pt x="1265" y="2118"/>
                  <a:pt x="1266" y="2144"/>
                </a:cubicBezTo>
                <a:cubicBezTo>
                  <a:pt x="1266" y="2127"/>
                  <a:pt x="1269" y="2112"/>
                  <a:pt x="1277" y="2097"/>
                </a:cubicBezTo>
                <a:cubicBezTo>
                  <a:pt x="1287" y="2076"/>
                  <a:pt x="1306" y="2061"/>
                  <a:pt x="1316" y="2040"/>
                </a:cubicBezTo>
                <a:cubicBezTo>
                  <a:pt x="1341" y="2108"/>
                  <a:pt x="1368" y="2184"/>
                  <a:pt x="1311" y="2243"/>
                </a:cubicBezTo>
                <a:cubicBezTo>
                  <a:pt x="1349" y="2209"/>
                  <a:pt x="1358" y="2163"/>
                  <a:pt x="1350" y="2115"/>
                </a:cubicBezTo>
                <a:cubicBezTo>
                  <a:pt x="1341" y="2059"/>
                  <a:pt x="1321" y="2004"/>
                  <a:pt x="1304" y="1950"/>
                </a:cubicBezTo>
                <a:cubicBezTo>
                  <a:pt x="1316" y="1955"/>
                  <a:pt x="1328" y="1958"/>
                  <a:pt x="1341" y="1961"/>
                </a:cubicBezTo>
                <a:cubicBezTo>
                  <a:pt x="1345" y="1962"/>
                  <a:pt x="1352" y="1962"/>
                  <a:pt x="1355" y="1965"/>
                </a:cubicBezTo>
                <a:cubicBezTo>
                  <a:pt x="1359" y="1969"/>
                  <a:pt x="1363" y="1974"/>
                  <a:pt x="1366" y="1979"/>
                </a:cubicBezTo>
                <a:cubicBezTo>
                  <a:pt x="1380" y="2002"/>
                  <a:pt x="1389" y="2029"/>
                  <a:pt x="1390" y="2056"/>
                </a:cubicBezTo>
                <a:cubicBezTo>
                  <a:pt x="1394" y="2103"/>
                  <a:pt x="1383" y="2155"/>
                  <a:pt x="1352" y="2191"/>
                </a:cubicBezTo>
                <a:cubicBezTo>
                  <a:pt x="1407" y="2136"/>
                  <a:pt x="1416" y="2034"/>
                  <a:pt x="1377" y="1967"/>
                </a:cubicBezTo>
                <a:cubicBezTo>
                  <a:pt x="1388" y="1969"/>
                  <a:pt x="1402" y="1969"/>
                  <a:pt x="1412" y="1974"/>
                </a:cubicBezTo>
                <a:cubicBezTo>
                  <a:pt x="1422" y="1979"/>
                  <a:pt x="1433" y="1993"/>
                  <a:pt x="1439" y="2003"/>
                </a:cubicBezTo>
                <a:cubicBezTo>
                  <a:pt x="1458" y="2034"/>
                  <a:pt x="1456" y="2068"/>
                  <a:pt x="1446" y="2101"/>
                </a:cubicBezTo>
                <a:cubicBezTo>
                  <a:pt x="1462" y="2057"/>
                  <a:pt x="1461" y="2010"/>
                  <a:pt x="1426" y="1974"/>
                </a:cubicBezTo>
                <a:cubicBezTo>
                  <a:pt x="1434" y="1975"/>
                  <a:pt x="1441" y="1977"/>
                  <a:pt x="1449" y="1978"/>
                </a:cubicBezTo>
                <a:cubicBezTo>
                  <a:pt x="1454" y="1979"/>
                  <a:pt x="1473" y="1980"/>
                  <a:pt x="1473" y="1985"/>
                </a:cubicBezTo>
                <a:cubicBezTo>
                  <a:pt x="1473" y="2000"/>
                  <a:pt x="1484" y="2012"/>
                  <a:pt x="1489" y="2025"/>
                </a:cubicBezTo>
                <a:cubicBezTo>
                  <a:pt x="1494" y="2035"/>
                  <a:pt x="1498" y="2045"/>
                  <a:pt x="1500" y="2056"/>
                </a:cubicBezTo>
                <a:cubicBezTo>
                  <a:pt x="1502" y="2066"/>
                  <a:pt x="1489" y="2082"/>
                  <a:pt x="1484" y="2089"/>
                </a:cubicBezTo>
                <a:cubicBezTo>
                  <a:pt x="1466" y="2116"/>
                  <a:pt x="1448" y="2143"/>
                  <a:pt x="1443" y="2176"/>
                </a:cubicBezTo>
                <a:cubicBezTo>
                  <a:pt x="1437" y="2207"/>
                  <a:pt x="1444" y="2237"/>
                  <a:pt x="1456" y="2265"/>
                </a:cubicBezTo>
                <a:cubicBezTo>
                  <a:pt x="1444" y="2231"/>
                  <a:pt x="1440" y="2197"/>
                  <a:pt x="1453" y="2162"/>
                </a:cubicBezTo>
                <a:cubicBezTo>
                  <a:pt x="1466" y="2127"/>
                  <a:pt x="1495" y="2102"/>
                  <a:pt x="1511" y="2069"/>
                </a:cubicBezTo>
                <a:cubicBezTo>
                  <a:pt x="1520" y="2096"/>
                  <a:pt x="1521" y="2123"/>
                  <a:pt x="1528" y="2150"/>
                </a:cubicBezTo>
                <a:cubicBezTo>
                  <a:pt x="1536" y="2172"/>
                  <a:pt x="1557" y="2185"/>
                  <a:pt x="1568" y="2205"/>
                </a:cubicBezTo>
                <a:cubicBezTo>
                  <a:pt x="1560" y="2187"/>
                  <a:pt x="1544" y="2175"/>
                  <a:pt x="1536" y="2158"/>
                </a:cubicBezTo>
                <a:cubicBezTo>
                  <a:pt x="1525" y="2142"/>
                  <a:pt x="1528" y="2116"/>
                  <a:pt x="1526" y="2098"/>
                </a:cubicBezTo>
                <a:cubicBezTo>
                  <a:pt x="1525" y="2079"/>
                  <a:pt x="1520" y="2061"/>
                  <a:pt x="1513" y="2044"/>
                </a:cubicBezTo>
                <a:cubicBezTo>
                  <a:pt x="1509" y="2033"/>
                  <a:pt x="1504" y="2023"/>
                  <a:pt x="1499" y="2012"/>
                </a:cubicBezTo>
                <a:cubicBezTo>
                  <a:pt x="1495" y="2004"/>
                  <a:pt x="1488" y="1995"/>
                  <a:pt x="1489" y="1986"/>
                </a:cubicBezTo>
                <a:cubicBezTo>
                  <a:pt x="1504" y="1989"/>
                  <a:pt x="1518" y="1993"/>
                  <a:pt x="1532" y="1999"/>
                </a:cubicBezTo>
                <a:cubicBezTo>
                  <a:pt x="1532" y="2012"/>
                  <a:pt x="1533" y="2024"/>
                  <a:pt x="1537" y="2036"/>
                </a:cubicBezTo>
                <a:cubicBezTo>
                  <a:pt x="1534" y="2024"/>
                  <a:pt x="1533" y="2012"/>
                  <a:pt x="1534" y="2001"/>
                </a:cubicBezTo>
                <a:cubicBezTo>
                  <a:pt x="1559" y="2012"/>
                  <a:pt x="1577" y="2032"/>
                  <a:pt x="1577" y="2061"/>
                </a:cubicBezTo>
                <a:cubicBezTo>
                  <a:pt x="1578" y="2086"/>
                  <a:pt x="1569" y="2110"/>
                  <a:pt x="1559" y="2132"/>
                </a:cubicBezTo>
                <a:cubicBezTo>
                  <a:pt x="1576" y="2100"/>
                  <a:pt x="1593" y="2059"/>
                  <a:pt x="1575" y="2024"/>
                </a:cubicBezTo>
                <a:cubicBezTo>
                  <a:pt x="1570" y="2016"/>
                  <a:pt x="1564" y="2009"/>
                  <a:pt x="1556" y="2003"/>
                </a:cubicBezTo>
                <a:cubicBezTo>
                  <a:pt x="1553" y="2000"/>
                  <a:pt x="1550" y="1998"/>
                  <a:pt x="1547" y="1996"/>
                </a:cubicBezTo>
                <a:cubicBezTo>
                  <a:pt x="1541" y="1992"/>
                  <a:pt x="1536" y="1992"/>
                  <a:pt x="1537" y="1985"/>
                </a:cubicBezTo>
                <a:cubicBezTo>
                  <a:pt x="1539" y="1974"/>
                  <a:pt x="1541" y="1963"/>
                  <a:pt x="1541" y="1952"/>
                </a:cubicBezTo>
                <a:cubicBezTo>
                  <a:pt x="1541" y="1942"/>
                  <a:pt x="1538" y="1932"/>
                  <a:pt x="1538" y="1923"/>
                </a:cubicBezTo>
                <a:cubicBezTo>
                  <a:pt x="1548" y="1935"/>
                  <a:pt x="1557" y="1947"/>
                  <a:pt x="1565" y="1961"/>
                </a:cubicBezTo>
                <a:cubicBezTo>
                  <a:pt x="1573" y="1974"/>
                  <a:pt x="1576" y="1986"/>
                  <a:pt x="1579" y="2002"/>
                </a:cubicBezTo>
                <a:cubicBezTo>
                  <a:pt x="1584" y="2027"/>
                  <a:pt x="1586" y="2052"/>
                  <a:pt x="1588" y="2077"/>
                </a:cubicBezTo>
                <a:cubicBezTo>
                  <a:pt x="1588" y="2046"/>
                  <a:pt x="1587" y="2016"/>
                  <a:pt x="1582" y="1986"/>
                </a:cubicBezTo>
                <a:cubicBezTo>
                  <a:pt x="1593" y="1998"/>
                  <a:pt x="1607" y="2007"/>
                  <a:pt x="1624" y="2009"/>
                </a:cubicBezTo>
                <a:cubicBezTo>
                  <a:pt x="1613" y="2007"/>
                  <a:pt x="1604" y="2002"/>
                  <a:pt x="1595" y="1995"/>
                </a:cubicBezTo>
                <a:cubicBezTo>
                  <a:pt x="1591" y="1991"/>
                  <a:pt x="1587" y="1987"/>
                  <a:pt x="1583" y="1982"/>
                </a:cubicBezTo>
                <a:cubicBezTo>
                  <a:pt x="1579" y="1976"/>
                  <a:pt x="1578" y="1967"/>
                  <a:pt x="1576" y="1959"/>
                </a:cubicBezTo>
                <a:cubicBezTo>
                  <a:pt x="1570" y="1933"/>
                  <a:pt x="1558" y="1908"/>
                  <a:pt x="1541" y="1887"/>
                </a:cubicBezTo>
                <a:cubicBezTo>
                  <a:pt x="1560" y="1889"/>
                  <a:pt x="1579" y="1895"/>
                  <a:pt x="1596" y="1904"/>
                </a:cubicBezTo>
                <a:cubicBezTo>
                  <a:pt x="1601" y="1918"/>
                  <a:pt x="1609" y="1930"/>
                  <a:pt x="1620" y="1941"/>
                </a:cubicBezTo>
                <a:cubicBezTo>
                  <a:pt x="1611" y="1930"/>
                  <a:pt x="1604" y="1919"/>
                  <a:pt x="1600" y="1906"/>
                </a:cubicBezTo>
                <a:cubicBezTo>
                  <a:pt x="1629" y="1922"/>
                  <a:pt x="1654" y="1946"/>
                  <a:pt x="1673" y="1973"/>
                </a:cubicBezTo>
                <a:cubicBezTo>
                  <a:pt x="1666" y="1955"/>
                  <a:pt x="1654" y="1938"/>
                  <a:pt x="1642" y="1923"/>
                </a:cubicBezTo>
                <a:cubicBezTo>
                  <a:pt x="1630" y="1909"/>
                  <a:pt x="1617" y="1897"/>
                  <a:pt x="1602" y="1887"/>
                </a:cubicBezTo>
                <a:cubicBezTo>
                  <a:pt x="1597" y="1884"/>
                  <a:pt x="1593" y="1884"/>
                  <a:pt x="1592" y="1877"/>
                </a:cubicBezTo>
                <a:cubicBezTo>
                  <a:pt x="1590" y="1871"/>
                  <a:pt x="1589" y="1865"/>
                  <a:pt x="1588" y="1859"/>
                </a:cubicBezTo>
                <a:cubicBezTo>
                  <a:pt x="1586" y="1847"/>
                  <a:pt x="1585" y="1835"/>
                  <a:pt x="1583" y="1823"/>
                </a:cubicBezTo>
                <a:cubicBezTo>
                  <a:pt x="1598" y="1823"/>
                  <a:pt x="1614" y="1823"/>
                  <a:pt x="1630" y="1826"/>
                </a:cubicBezTo>
                <a:cubicBezTo>
                  <a:pt x="1637" y="1827"/>
                  <a:pt x="1644" y="1829"/>
                  <a:pt x="1651" y="1832"/>
                </a:cubicBezTo>
                <a:cubicBezTo>
                  <a:pt x="1660" y="1835"/>
                  <a:pt x="1663" y="1836"/>
                  <a:pt x="1667" y="1845"/>
                </a:cubicBezTo>
                <a:cubicBezTo>
                  <a:pt x="1678" y="1868"/>
                  <a:pt x="1681" y="1894"/>
                  <a:pt x="1684" y="1919"/>
                </a:cubicBezTo>
                <a:cubicBezTo>
                  <a:pt x="1683" y="1893"/>
                  <a:pt x="1681" y="1865"/>
                  <a:pt x="1671" y="1840"/>
                </a:cubicBezTo>
                <a:cubicBezTo>
                  <a:pt x="1674" y="1842"/>
                  <a:pt x="1674" y="1844"/>
                  <a:pt x="1679" y="1846"/>
                </a:cubicBezTo>
                <a:cubicBezTo>
                  <a:pt x="1687" y="1850"/>
                  <a:pt x="1694" y="1855"/>
                  <a:pt x="1700" y="1861"/>
                </a:cubicBezTo>
                <a:cubicBezTo>
                  <a:pt x="1714" y="1874"/>
                  <a:pt x="1726" y="1889"/>
                  <a:pt x="1736" y="1906"/>
                </a:cubicBezTo>
                <a:cubicBezTo>
                  <a:pt x="1751" y="1934"/>
                  <a:pt x="1760" y="1964"/>
                  <a:pt x="1764" y="1996"/>
                </a:cubicBezTo>
                <a:cubicBezTo>
                  <a:pt x="1761" y="1949"/>
                  <a:pt x="1748" y="1903"/>
                  <a:pt x="1718" y="1866"/>
                </a:cubicBezTo>
                <a:cubicBezTo>
                  <a:pt x="1747" y="1878"/>
                  <a:pt x="1776" y="1890"/>
                  <a:pt x="1802" y="1909"/>
                </a:cubicBezTo>
                <a:cubicBezTo>
                  <a:pt x="1815" y="1918"/>
                  <a:pt x="1822" y="1928"/>
                  <a:pt x="1827" y="1944"/>
                </a:cubicBezTo>
                <a:cubicBezTo>
                  <a:pt x="1831" y="1957"/>
                  <a:pt x="1835" y="1977"/>
                  <a:pt x="1850" y="1982"/>
                </a:cubicBezTo>
                <a:cubicBezTo>
                  <a:pt x="1826" y="1972"/>
                  <a:pt x="1835" y="1934"/>
                  <a:pt x="1819" y="1917"/>
                </a:cubicBezTo>
                <a:cubicBezTo>
                  <a:pt x="1803" y="1898"/>
                  <a:pt x="1778" y="1883"/>
                  <a:pt x="1756" y="1873"/>
                </a:cubicBezTo>
                <a:cubicBezTo>
                  <a:pt x="1778" y="1875"/>
                  <a:pt x="1794" y="1860"/>
                  <a:pt x="1816" y="1871"/>
                </a:cubicBezTo>
                <a:cubicBezTo>
                  <a:pt x="1837" y="1882"/>
                  <a:pt x="1857" y="1891"/>
                  <a:pt x="1880" y="1898"/>
                </a:cubicBezTo>
                <a:cubicBezTo>
                  <a:pt x="1867" y="1893"/>
                  <a:pt x="1853" y="1888"/>
                  <a:pt x="1841" y="1882"/>
                </a:cubicBezTo>
                <a:cubicBezTo>
                  <a:pt x="1826" y="1874"/>
                  <a:pt x="1814" y="1861"/>
                  <a:pt x="1797" y="1860"/>
                </a:cubicBezTo>
                <a:cubicBezTo>
                  <a:pt x="1781" y="1859"/>
                  <a:pt x="1768" y="1867"/>
                  <a:pt x="1752" y="1863"/>
                </a:cubicBezTo>
                <a:cubicBezTo>
                  <a:pt x="1733" y="1858"/>
                  <a:pt x="1717" y="1849"/>
                  <a:pt x="1700" y="1840"/>
                </a:cubicBezTo>
                <a:cubicBezTo>
                  <a:pt x="1687" y="1833"/>
                  <a:pt x="1674" y="1827"/>
                  <a:pt x="1661" y="1820"/>
                </a:cubicBezTo>
                <a:cubicBezTo>
                  <a:pt x="1652" y="1806"/>
                  <a:pt x="1640" y="1794"/>
                  <a:pt x="1626" y="1785"/>
                </a:cubicBezTo>
                <a:cubicBezTo>
                  <a:pt x="1611" y="1775"/>
                  <a:pt x="1594" y="1771"/>
                  <a:pt x="1579" y="1764"/>
                </a:cubicBezTo>
                <a:cubicBezTo>
                  <a:pt x="1565" y="1758"/>
                  <a:pt x="1563" y="1749"/>
                  <a:pt x="1557" y="1735"/>
                </a:cubicBezTo>
                <a:cubicBezTo>
                  <a:pt x="1600" y="1740"/>
                  <a:pt x="1642" y="1749"/>
                  <a:pt x="1683" y="1764"/>
                </a:cubicBezTo>
                <a:cubicBezTo>
                  <a:pt x="1718" y="1777"/>
                  <a:pt x="1732" y="1821"/>
                  <a:pt x="1751" y="1851"/>
                </a:cubicBezTo>
                <a:cubicBezTo>
                  <a:pt x="1737" y="1826"/>
                  <a:pt x="1728" y="1797"/>
                  <a:pt x="1710" y="1774"/>
                </a:cubicBezTo>
                <a:cubicBezTo>
                  <a:pt x="1729" y="1782"/>
                  <a:pt x="1748" y="1792"/>
                  <a:pt x="1766" y="1802"/>
                </a:cubicBezTo>
                <a:cubicBezTo>
                  <a:pt x="1770" y="1804"/>
                  <a:pt x="1773" y="1805"/>
                  <a:pt x="1774" y="1809"/>
                </a:cubicBezTo>
                <a:cubicBezTo>
                  <a:pt x="1774" y="1814"/>
                  <a:pt x="1774" y="1820"/>
                  <a:pt x="1774" y="1825"/>
                </a:cubicBezTo>
                <a:cubicBezTo>
                  <a:pt x="1774" y="1830"/>
                  <a:pt x="1774" y="1836"/>
                  <a:pt x="1774" y="1841"/>
                </a:cubicBezTo>
                <a:cubicBezTo>
                  <a:pt x="1774" y="1830"/>
                  <a:pt x="1775" y="1819"/>
                  <a:pt x="1776" y="1808"/>
                </a:cubicBezTo>
                <a:cubicBezTo>
                  <a:pt x="1781" y="1810"/>
                  <a:pt x="1785" y="1813"/>
                  <a:pt x="1790" y="1817"/>
                </a:cubicBezTo>
                <a:cubicBezTo>
                  <a:pt x="1788" y="1815"/>
                  <a:pt x="1787" y="1814"/>
                  <a:pt x="1785" y="1813"/>
                </a:cubicBezTo>
                <a:cubicBezTo>
                  <a:pt x="1778" y="1807"/>
                  <a:pt x="1776" y="1807"/>
                  <a:pt x="1776" y="1797"/>
                </a:cubicBezTo>
                <a:cubicBezTo>
                  <a:pt x="1777" y="1784"/>
                  <a:pt x="1777" y="1771"/>
                  <a:pt x="1776" y="1758"/>
                </a:cubicBezTo>
                <a:cubicBezTo>
                  <a:pt x="1774" y="1733"/>
                  <a:pt x="1768" y="1708"/>
                  <a:pt x="1752" y="1689"/>
                </a:cubicBezTo>
                <a:cubicBezTo>
                  <a:pt x="1775" y="1690"/>
                  <a:pt x="1800" y="1697"/>
                  <a:pt x="1815" y="1715"/>
                </a:cubicBezTo>
                <a:cubicBezTo>
                  <a:pt x="1832" y="1734"/>
                  <a:pt x="1825" y="1762"/>
                  <a:pt x="1840" y="1782"/>
                </a:cubicBezTo>
                <a:cubicBezTo>
                  <a:pt x="1854" y="1804"/>
                  <a:pt x="1881" y="1812"/>
                  <a:pt x="1906" y="1816"/>
                </a:cubicBezTo>
                <a:cubicBezTo>
                  <a:pt x="1927" y="1820"/>
                  <a:pt x="1957" y="1813"/>
                  <a:pt x="1971" y="1834"/>
                </a:cubicBezTo>
                <a:cubicBezTo>
                  <a:pt x="1963" y="1819"/>
                  <a:pt x="1943" y="1816"/>
                  <a:pt x="1928" y="1814"/>
                </a:cubicBezTo>
                <a:cubicBezTo>
                  <a:pt x="1906" y="1812"/>
                  <a:pt x="1884" y="1808"/>
                  <a:pt x="1865" y="1795"/>
                </a:cubicBezTo>
                <a:cubicBezTo>
                  <a:pt x="1848" y="1784"/>
                  <a:pt x="1843" y="1768"/>
                  <a:pt x="1840" y="1749"/>
                </a:cubicBezTo>
                <a:cubicBezTo>
                  <a:pt x="1837" y="1727"/>
                  <a:pt x="1832" y="1709"/>
                  <a:pt x="1815" y="1693"/>
                </a:cubicBezTo>
                <a:cubicBezTo>
                  <a:pt x="1831" y="1696"/>
                  <a:pt x="1847" y="1698"/>
                  <a:pt x="1862" y="1705"/>
                </a:cubicBezTo>
                <a:cubicBezTo>
                  <a:pt x="1879" y="1712"/>
                  <a:pt x="1890" y="1719"/>
                  <a:pt x="1899" y="1736"/>
                </a:cubicBezTo>
                <a:cubicBezTo>
                  <a:pt x="1916" y="1767"/>
                  <a:pt x="1924" y="1801"/>
                  <a:pt x="1963" y="1809"/>
                </a:cubicBezTo>
                <a:cubicBezTo>
                  <a:pt x="1921" y="1797"/>
                  <a:pt x="1919" y="1757"/>
                  <a:pt x="1901" y="1725"/>
                </a:cubicBezTo>
                <a:cubicBezTo>
                  <a:pt x="1930" y="1740"/>
                  <a:pt x="1960" y="1752"/>
                  <a:pt x="1993" y="1743"/>
                </a:cubicBezTo>
                <a:moveTo>
                  <a:pt x="633" y="1815"/>
                </a:moveTo>
                <a:cubicBezTo>
                  <a:pt x="633" y="1815"/>
                  <a:pt x="633" y="1815"/>
                  <a:pt x="633" y="1816"/>
                </a:cubicBezTo>
                <a:cubicBezTo>
                  <a:pt x="632" y="1817"/>
                  <a:pt x="632" y="1817"/>
                  <a:pt x="632" y="1817"/>
                </a:cubicBezTo>
                <a:cubicBezTo>
                  <a:pt x="616" y="1837"/>
                  <a:pt x="615" y="1860"/>
                  <a:pt x="626" y="1882"/>
                </a:cubicBezTo>
                <a:cubicBezTo>
                  <a:pt x="630" y="1889"/>
                  <a:pt x="632" y="1890"/>
                  <a:pt x="628" y="1897"/>
                </a:cubicBezTo>
                <a:cubicBezTo>
                  <a:pt x="624" y="1904"/>
                  <a:pt x="619" y="1910"/>
                  <a:pt x="614" y="1916"/>
                </a:cubicBezTo>
                <a:cubicBezTo>
                  <a:pt x="602" y="1929"/>
                  <a:pt x="590" y="1941"/>
                  <a:pt x="582" y="1957"/>
                </a:cubicBezTo>
                <a:cubicBezTo>
                  <a:pt x="574" y="1943"/>
                  <a:pt x="565" y="1929"/>
                  <a:pt x="559" y="1914"/>
                </a:cubicBezTo>
                <a:cubicBezTo>
                  <a:pt x="556" y="1908"/>
                  <a:pt x="554" y="1903"/>
                  <a:pt x="556" y="1896"/>
                </a:cubicBezTo>
                <a:cubicBezTo>
                  <a:pt x="558" y="1887"/>
                  <a:pt x="561" y="1877"/>
                  <a:pt x="563" y="1868"/>
                </a:cubicBezTo>
                <a:cubicBezTo>
                  <a:pt x="573" y="1833"/>
                  <a:pt x="583" y="1798"/>
                  <a:pt x="599" y="1765"/>
                </a:cubicBezTo>
                <a:cubicBezTo>
                  <a:pt x="629" y="1705"/>
                  <a:pt x="684" y="1667"/>
                  <a:pt x="738" y="1632"/>
                </a:cubicBezTo>
                <a:cubicBezTo>
                  <a:pt x="710" y="1684"/>
                  <a:pt x="682" y="1741"/>
                  <a:pt x="636" y="1781"/>
                </a:cubicBezTo>
                <a:cubicBezTo>
                  <a:pt x="669" y="1756"/>
                  <a:pt x="693" y="1724"/>
                  <a:pt x="715" y="1689"/>
                </a:cubicBezTo>
                <a:cubicBezTo>
                  <a:pt x="728" y="1668"/>
                  <a:pt x="742" y="1648"/>
                  <a:pt x="755" y="1628"/>
                </a:cubicBezTo>
                <a:cubicBezTo>
                  <a:pt x="760" y="1620"/>
                  <a:pt x="764" y="1615"/>
                  <a:pt x="773" y="1609"/>
                </a:cubicBezTo>
                <a:cubicBezTo>
                  <a:pt x="782" y="1602"/>
                  <a:pt x="792" y="1596"/>
                  <a:pt x="802" y="1589"/>
                </a:cubicBezTo>
                <a:cubicBezTo>
                  <a:pt x="791" y="1608"/>
                  <a:pt x="785" y="1628"/>
                  <a:pt x="781" y="1649"/>
                </a:cubicBezTo>
                <a:cubicBezTo>
                  <a:pt x="774" y="1676"/>
                  <a:pt x="760" y="1700"/>
                  <a:pt x="743" y="1721"/>
                </a:cubicBezTo>
                <a:cubicBezTo>
                  <a:pt x="727" y="1740"/>
                  <a:pt x="709" y="1757"/>
                  <a:pt x="691" y="1772"/>
                </a:cubicBezTo>
                <a:cubicBezTo>
                  <a:pt x="672" y="1788"/>
                  <a:pt x="650" y="1798"/>
                  <a:pt x="633" y="1815"/>
                </a:cubicBezTo>
                <a:moveTo>
                  <a:pt x="692" y="1982"/>
                </a:moveTo>
                <a:cubicBezTo>
                  <a:pt x="691" y="1978"/>
                  <a:pt x="691" y="1980"/>
                  <a:pt x="691" y="1981"/>
                </a:cubicBezTo>
                <a:cubicBezTo>
                  <a:pt x="685" y="1955"/>
                  <a:pt x="676" y="1929"/>
                  <a:pt x="663" y="1905"/>
                </a:cubicBezTo>
                <a:cubicBezTo>
                  <a:pt x="656" y="1892"/>
                  <a:pt x="641" y="1875"/>
                  <a:pt x="641" y="1859"/>
                </a:cubicBezTo>
                <a:cubicBezTo>
                  <a:pt x="640" y="1840"/>
                  <a:pt x="654" y="1829"/>
                  <a:pt x="668" y="1820"/>
                </a:cubicBezTo>
                <a:cubicBezTo>
                  <a:pt x="692" y="1805"/>
                  <a:pt x="717" y="1796"/>
                  <a:pt x="737" y="1777"/>
                </a:cubicBezTo>
                <a:cubicBezTo>
                  <a:pt x="724" y="1809"/>
                  <a:pt x="697" y="1833"/>
                  <a:pt x="693" y="1868"/>
                </a:cubicBezTo>
                <a:cubicBezTo>
                  <a:pt x="691" y="1889"/>
                  <a:pt x="692" y="1910"/>
                  <a:pt x="697" y="1929"/>
                </a:cubicBezTo>
                <a:cubicBezTo>
                  <a:pt x="699" y="1939"/>
                  <a:pt x="696" y="1948"/>
                  <a:pt x="695" y="1959"/>
                </a:cubicBezTo>
                <a:cubicBezTo>
                  <a:pt x="694" y="1967"/>
                  <a:pt x="693" y="1976"/>
                  <a:pt x="692" y="1985"/>
                </a:cubicBezTo>
                <a:cubicBezTo>
                  <a:pt x="692" y="1984"/>
                  <a:pt x="692" y="1983"/>
                  <a:pt x="692" y="1982"/>
                </a:cubicBezTo>
                <a:moveTo>
                  <a:pt x="755" y="1910"/>
                </a:moveTo>
                <a:cubicBezTo>
                  <a:pt x="748" y="1965"/>
                  <a:pt x="713" y="2015"/>
                  <a:pt x="696" y="2067"/>
                </a:cubicBezTo>
                <a:cubicBezTo>
                  <a:pt x="699" y="2045"/>
                  <a:pt x="698" y="2024"/>
                  <a:pt x="695" y="2002"/>
                </a:cubicBezTo>
                <a:cubicBezTo>
                  <a:pt x="693" y="1981"/>
                  <a:pt x="695" y="1963"/>
                  <a:pt x="701" y="1942"/>
                </a:cubicBezTo>
                <a:cubicBezTo>
                  <a:pt x="706" y="1955"/>
                  <a:pt x="712" y="1965"/>
                  <a:pt x="720" y="1975"/>
                </a:cubicBezTo>
                <a:cubicBezTo>
                  <a:pt x="716" y="1968"/>
                  <a:pt x="711" y="1961"/>
                  <a:pt x="708" y="1954"/>
                </a:cubicBezTo>
                <a:cubicBezTo>
                  <a:pt x="706" y="1948"/>
                  <a:pt x="704" y="1943"/>
                  <a:pt x="702" y="1938"/>
                </a:cubicBezTo>
                <a:cubicBezTo>
                  <a:pt x="704" y="1931"/>
                  <a:pt x="707" y="1925"/>
                  <a:pt x="710" y="1918"/>
                </a:cubicBezTo>
                <a:cubicBezTo>
                  <a:pt x="721" y="1893"/>
                  <a:pt x="739" y="1877"/>
                  <a:pt x="759" y="1860"/>
                </a:cubicBezTo>
                <a:cubicBezTo>
                  <a:pt x="757" y="1877"/>
                  <a:pt x="756" y="1894"/>
                  <a:pt x="755" y="1910"/>
                </a:cubicBezTo>
                <a:moveTo>
                  <a:pt x="820" y="1790"/>
                </a:moveTo>
                <a:cubicBezTo>
                  <a:pt x="820" y="1790"/>
                  <a:pt x="820" y="1791"/>
                  <a:pt x="820" y="1792"/>
                </a:cubicBezTo>
                <a:cubicBezTo>
                  <a:pt x="819" y="1795"/>
                  <a:pt x="819" y="1796"/>
                  <a:pt x="819" y="1796"/>
                </a:cubicBezTo>
                <a:cubicBezTo>
                  <a:pt x="807" y="1868"/>
                  <a:pt x="801" y="1945"/>
                  <a:pt x="773" y="2014"/>
                </a:cubicBezTo>
                <a:cubicBezTo>
                  <a:pt x="767" y="1924"/>
                  <a:pt x="774" y="1833"/>
                  <a:pt x="828" y="1757"/>
                </a:cubicBezTo>
                <a:cubicBezTo>
                  <a:pt x="825" y="1768"/>
                  <a:pt x="822" y="1779"/>
                  <a:pt x="820" y="1790"/>
                </a:cubicBezTo>
                <a:moveTo>
                  <a:pt x="862" y="1658"/>
                </a:moveTo>
                <a:cubicBezTo>
                  <a:pt x="852" y="1672"/>
                  <a:pt x="858" y="1663"/>
                  <a:pt x="861" y="1659"/>
                </a:cubicBezTo>
                <a:cubicBezTo>
                  <a:pt x="829" y="1703"/>
                  <a:pt x="795" y="1745"/>
                  <a:pt x="776" y="1796"/>
                </a:cubicBezTo>
                <a:cubicBezTo>
                  <a:pt x="771" y="1809"/>
                  <a:pt x="767" y="1823"/>
                  <a:pt x="764" y="1837"/>
                </a:cubicBezTo>
                <a:cubicBezTo>
                  <a:pt x="762" y="1847"/>
                  <a:pt x="749" y="1855"/>
                  <a:pt x="741" y="1863"/>
                </a:cubicBezTo>
                <a:cubicBezTo>
                  <a:pt x="721" y="1880"/>
                  <a:pt x="708" y="1904"/>
                  <a:pt x="700" y="1930"/>
                </a:cubicBezTo>
                <a:cubicBezTo>
                  <a:pt x="694" y="1899"/>
                  <a:pt x="695" y="1857"/>
                  <a:pt x="717" y="1832"/>
                </a:cubicBezTo>
                <a:cubicBezTo>
                  <a:pt x="730" y="1817"/>
                  <a:pt x="741" y="1802"/>
                  <a:pt x="750" y="1784"/>
                </a:cubicBezTo>
                <a:cubicBezTo>
                  <a:pt x="754" y="1775"/>
                  <a:pt x="759" y="1766"/>
                  <a:pt x="763" y="1757"/>
                </a:cubicBezTo>
                <a:cubicBezTo>
                  <a:pt x="767" y="1746"/>
                  <a:pt x="773" y="1740"/>
                  <a:pt x="780" y="1731"/>
                </a:cubicBezTo>
                <a:cubicBezTo>
                  <a:pt x="799" y="1708"/>
                  <a:pt x="811" y="1682"/>
                  <a:pt x="826" y="1658"/>
                </a:cubicBezTo>
                <a:cubicBezTo>
                  <a:pt x="831" y="1650"/>
                  <a:pt x="835" y="1639"/>
                  <a:pt x="845" y="1639"/>
                </a:cubicBezTo>
                <a:cubicBezTo>
                  <a:pt x="852" y="1639"/>
                  <a:pt x="860" y="1639"/>
                  <a:pt x="867" y="1641"/>
                </a:cubicBezTo>
                <a:cubicBezTo>
                  <a:pt x="876" y="1644"/>
                  <a:pt x="866" y="1652"/>
                  <a:pt x="862" y="1658"/>
                </a:cubicBezTo>
                <a:moveTo>
                  <a:pt x="1017" y="1857"/>
                </a:moveTo>
                <a:cubicBezTo>
                  <a:pt x="1017" y="1858"/>
                  <a:pt x="1017" y="1858"/>
                  <a:pt x="1017" y="1858"/>
                </a:cubicBezTo>
                <a:cubicBezTo>
                  <a:pt x="1014" y="1879"/>
                  <a:pt x="1008" y="1898"/>
                  <a:pt x="1004" y="1918"/>
                </a:cubicBezTo>
                <a:cubicBezTo>
                  <a:pt x="994" y="1907"/>
                  <a:pt x="984" y="1896"/>
                  <a:pt x="975" y="1884"/>
                </a:cubicBezTo>
                <a:cubicBezTo>
                  <a:pt x="970" y="1879"/>
                  <a:pt x="971" y="1869"/>
                  <a:pt x="970" y="1863"/>
                </a:cubicBezTo>
                <a:cubicBezTo>
                  <a:pt x="965" y="1832"/>
                  <a:pt x="962" y="1800"/>
                  <a:pt x="958" y="1769"/>
                </a:cubicBezTo>
                <a:cubicBezTo>
                  <a:pt x="972" y="1781"/>
                  <a:pt x="986" y="1793"/>
                  <a:pt x="999" y="1807"/>
                </a:cubicBezTo>
                <a:cubicBezTo>
                  <a:pt x="1005" y="1814"/>
                  <a:pt x="1010" y="1821"/>
                  <a:pt x="1015" y="1828"/>
                </a:cubicBezTo>
                <a:cubicBezTo>
                  <a:pt x="1021" y="1838"/>
                  <a:pt x="1019" y="1847"/>
                  <a:pt x="1017" y="1857"/>
                </a:cubicBezTo>
                <a:moveTo>
                  <a:pt x="1107" y="1894"/>
                </a:moveTo>
                <a:cubicBezTo>
                  <a:pt x="1109" y="1898"/>
                  <a:pt x="1111" y="1902"/>
                  <a:pt x="1106" y="1893"/>
                </a:cubicBezTo>
                <a:cubicBezTo>
                  <a:pt x="1101" y="1882"/>
                  <a:pt x="1103" y="1887"/>
                  <a:pt x="1106" y="1892"/>
                </a:cubicBezTo>
                <a:cubicBezTo>
                  <a:pt x="1097" y="1875"/>
                  <a:pt x="1089" y="1858"/>
                  <a:pt x="1081" y="1841"/>
                </a:cubicBezTo>
                <a:cubicBezTo>
                  <a:pt x="1073" y="1822"/>
                  <a:pt x="1067" y="1804"/>
                  <a:pt x="1063" y="1784"/>
                </a:cubicBezTo>
                <a:cubicBezTo>
                  <a:pt x="1059" y="1767"/>
                  <a:pt x="1054" y="1750"/>
                  <a:pt x="1049" y="1733"/>
                </a:cubicBezTo>
                <a:cubicBezTo>
                  <a:pt x="1046" y="1722"/>
                  <a:pt x="1042" y="1709"/>
                  <a:pt x="1035" y="1700"/>
                </a:cubicBezTo>
                <a:cubicBezTo>
                  <a:pt x="1038" y="1704"/>
                  <a:pt x="1041" y="1709"/>
                  <a:pt x="1045" y="1713"/>
                </a:cubicBezTo>
                <a:cubicBezTo>
                  <a:pt x="1052" y="1723"/>
                  <a:pt x="1056" y="1732"/>
                  <a:pt x="1060" y="1744"/>
                </a:cubicBezTo>
                <a:cubicBezTo>
                  <a:pt x="1071" y="1769"/>
                  <a:pt x="1084" y="1792"/>
                  <a:pt x="1099" y="1814"/>
                </a:cubicBezTo>
                <a:cubicBezTo>
                  <a:pt x="1106" y="1825"/>
                  <a:pt x="1113" y="1836"/>
                  <a:pt x="1120" y="1846"/>
                </a:cubicBezTo>
                <a:cubicBezTo>
                  <a:pt x="1122" y="1857"/>
                  <a:pt x="1124" y="1867"/>
                  <a:pt x="1125" y="1878"/>
                </a:cubicBezTo>
                <a:cubicBezTo>
                  <a:pt x="1129" y="1903"/>
                  <a:pt x="1131" y="1928"/>
                  <a:pt x="1134" y="1953"/>
                </a:cubicBezTo>
                <a:cubicBezTo>
                  <a:pt x="1127" y="1932"/>
                  <a:pt x="1116" y="1913"/>
                  <a:pt x="1107" y="1894"/>
                </a:cubicBezTo>
                <a:moveTo>
                  <a:pt x="1111" y="1698"/>
                </a:moveTo>
                <a:cubicBezTo>
                  <a:pt x="1113" y="1684"/>
                  <a:pt x="1119" y="1670"/>
                  <a:pt x="1128" y="1659"/>
                </a:cubicBezTo>
                <a:cubicBezTo>
                  <a:pt x="1153" y="1705"/>
                  <a:pt x="1168" y="1752"/>
                  <a:pt x="1171" y="1804"/>
                </a:cubicBezTo>
                <a:cubicBezTo>
                  <a:pt x="1140" y="1778"/>
                  <a:pt x="1107" y="1742"/>
                  <a:pt x="1111" y="1698"/>
                </a:cubicBezTo>
                <a:moveTo>
                  <a:pt x="1176" y="1896"/>
                </a:moveTo>
                <a:cubicBezTo>
                  <a:pt x="1165" y="1870"/>
                  <a:pt x="1152" y="1846"/>
                  <a:pt x="1138" y="1822"/>
                </a:cubicBezTo>
                <a:cubicBezTo>
                  <a:pt x="1148" y="1833"/>
                  <a:pt x="1159" y="1844"/>
                  <a:pt x="1170" y="1855"/>
                </a:cubicBezTo>
                <a:cubicBezTo>
                  <a:pt x="1176" y="1860"/>
                  <a:pt x="1174" y="1870"/>
                  <a:pt x="1175" y="1878"/>
                </a:cubicBezTo>
                <a:cubicBezTo>
                  <a:pt x="1175" y="1883"/>
                  <a:pt x="1177" y="1891"/>
                  <a:pt x="1176" y="1896"/>
                </a:cubicBezTo>
                <a:moveTo>
                  <a:pt x="1307" y="1609"/>
                </a:moveTo>
                <a:cubicBezTo>
                  <a:pt x="1307" y="1609"/>
                  <a:pt x="1308" y="1609"/>
                  <a:pt x="1308" y="1609"/>
                </a:cubicBezTo>
                <a:cubicBezTo>
                  <a:pt x="1347" y="1612"/>
                  <a:pt x="1386" y="1617"/>
                  <a:pt x="1425" y="1625"/>
                </a:cubicBezTo>
                <a:cubicBezTo>
                  <a:pt x="1442" y="1628"/>
                  <a:pt x="1456" y="1641"/>
                  <a:pt x="1469" y="1652"/>
                </a:cubicBezTo>
                <a:cubicBezTo>
                  <a:pt x="1485" y="1666"/>
                  <a:pt x="1500" y="1681"/>
                  <a:pt x="1514" y="1697"/>
                </a:cubicBezTo>
                <a:cubicBezTo>
                  <a:pt x="1467" y="1693"/>
                  <a:pt x="1415" y="1689"/>
                  <a:pt x="1371" y="1669"/>
                </a:cubicBezTo>
                <a:cubicBezTo>
                  <a:pt x="1367" y="1668"/>
                  <a:pt x="1363" y="1666"/>
                  <a:pt x="1360" y="1663"/>
                </a:cubicBezTo>
                <a:cubicBezTo>
                  <a:pt x="1340" y="1646"/>
                  <a:pt x="1320" y="1627"/>
                  <a:pt x="1301" y="1608"/>
                </a:cubicBezTo>
                <a:cubicBezTo>
                  <a:pt x="1303" y="1608"/>
                  <a:pt x="1305" y="1608"/>
                  <a:pt x="1307" y="1609"/>
                </a:cubicBezTo>
                <a:moveTo>
                  <a:pt x="1190" y="1819"/>
                </a:moveTo>
                <a:cubicBezTo>
                  <a:pt x="1189" y="1818"/>
                  <a:pt x="1188" y="1818"/>
                  <a:pt x="1188" y="1817"/>
                </a:cubicBezTo>
                <a:cubicBezTo>
                  <a:pt x="1188" y="1789"/>
                  <a:pt x="1188" y="1761"/>
                  <a:pt x="1182" y="1734"/>
                </a:cubicBezTo>
                <a:cubicBezTo>
                  <a:pt x="1195" y="1755"/>
                  <a:pt x="1208" y="1775"/>
                  <a:pt x="1220" y="1796"/>
                </a:cubicBezTo>
                <a:cubicBezTo>
                  <a:pt x="1232" y="1816"/>
                  <a:pt x="1239" y="1837"/>
                  <a:pt x="1247" y="1859"/>
                </a:cubicBezTo>
                <a:cubicBezTo>
                  <a:pt x="1228" y="1845"/>
                  <a:pt x="1208" y="1833"/>
                  <a:pt x="1190" y="1819"/>
                </a:cubicBezTo>
                <a:moveTo>
                  <a:pt x="1278" y="1867"/>
                </a:moveTo>
                <a:cubicBezTo>
                  <a:pt x="1271" y="1843"/>
                  <a:pt x="1265" y="1819"/>
                  <a:pt x="1255" y="1795"/>
                </a:cubicBezTo>
                <a:cubicBezTo>
                  <a:pt x="1245" y="1772"/>
                  <a:pt x="1233" y="1750"/>
                  <a:pt x="1221" y="1728"/>
                </a:cubicBezTo>
                <a:cubicBezTo>
                  <a:pt x="1236" y="1737"/>
                  <a:pt x="1250" y="1747"/>
                  <a:pt x="1265" y="1755"/>
                </a:cubicBezTo>
                <a:cubicBezTo>
                  <a:pt x="1274" y="1760"/>
                  <a:pt x="1282" y="1765"/>
                  <a:pt x="1290" y="1769"/>
                </a:cubicBezTo>
                <a:cubicBezTo>
                  <a:pt x="1299" y="1774"/>
                  <a:pt x="1307" y="1776"/>
                  <a:pt x="1310" y="1786"/>
                </a:cubicBezTo>
                <a:cubicBezTo>
                  <a:pt x="1321" y="1817"/>
                  <a:pt x="1323" y="1851"/>
                  <a:pt x="1345" y="1878"/>
                </a:cubicBezTo>
                <a:cubicBezTo>
                  <a:pt x="1332" y="1878"/>
                  <a:pt x="1320" y="1878"/>
                  <a:pt x="1307" y="1877"/>
                </a:cubicBezTo>
                <a:cubicBezTo>
                  <a:pt x="1302" y="1876"/>
                  <a:pt x="1296" y="1876"/>
                  <a:pt x="1291" y="1875"/>
                </a:cubicBezTo>
                <a:cubicBezTo>
                  <a:pt x="1283" y="1874"/>
                  <a:pt x="1280" y="1875"/>
                  <a:pt x="1278" y="1867"/>
                </a:cubicBezTo>
                <a:moveTo>
                  <a:pt x="1426" y="1902"/>
                </a:moveTo>
                <a:cubicBezTo>
                  <a:pt x="1429" y="1908"/>
                  <a:pt x="1431" y="1913"/>
                  <a:pt x="1432" y="1919"/>
                </a:cubicBezTo>
                <a:cubicBezTo>
                  <a:pt x="1420" y="1915"/>
                  <a:pt x="1407" y="1911"/>
                  <a:pt x="1394" y="1906"/>
                </a:cubicBezTo>
                <a:cubicBezTo>
                  <a:pt x="1405" y="1905"/>
                  <a:pt x="1416" y="1904"/>
                  <a:pt x="1426" y="1902"/>
                </a:cubicBezTo>
                <a:moveTo>
                  <a:pt x="1354" y="1877"/>
                </a:moveTo>
                <a:cubicBezTo>
                  <a:pt x="1345" y="1866"/>
                  <a:pt x="1340" y="1854"/>
                  <a:pt x="1336" y="1840"/>
                </a:cubicBezTo>
                <a:cubicBezTo>
                  <a:pt x="1356" y="1858"/>
                  <a:pt x="1383" y="1861"/>
                  <a:pt x="1406" y="1875"/>
                </a:cubicBezTo>
                <a:cubicBezTo>
                  <a:pt x="1389" y="1876"/>
                  <a:pt x="1371" y="1877"/>
                  <a:pt x="1354" y="1877"/>
                </a:cubicBezTo>
                <a:moveTo>
                  <a:pt x="1414" y="1874"/>
                </a:moveTo>
                <a:cubicBezTo>
                  <a:pt x="1394" y="1857"/>
                  <a:pt x="1366" y="1853"/>
                  <a:pt x="1346" y="1835"/>
                </a:cubicBezTo>
                <a:cubicBezTo>
                  <a:pt x="1333" y="1823"/>
                  <a:pt x="1329" y="1803"/>
                  <a:pt x="1325" y="1787"/>
                </a:cubicBezTo>
                <a:cubicBezTo>
                  <a:pt x="1339" y="1794"/>
                  <a:pt x="1353" y="1800"/>
                  <a:pt x="1368" y="1806"/>
                </a:cubicBezTo>
                <a:cubicBezTo>
                  <a:pt x="1375" y="1808"/>
                  <a:pt x="1382" y="1811"/>
                  <a:pt x="1390" y="1813"/>
                </a:cubicBezTo>
                <a:cubicBezTo>
                  <a:pt x="1396" y="1818"/>
                  <a:pt x="1402" y="1821"/>
                  <a:pt x="1408" y="1825"/>
                </a:cubicBezTo>
                <a:cubicBezTo>
                  <a:pt x="1437" y="1841"/>
                  <a:pt x="1469" y="1852"/>
                  <a:pt x="1497" y="1869"/>
                </a:cubicBezTo>
                <a:cubicBezTo>
                  <a:pt x="1470" y="1871"/>
                  <a:pt x="1442" y="1873"/>
                  <a:pt x="1414" y="1874"/>
                </a:cubicBezTo>
                <a:moveTo>
                  <a:pt x="1534" y="1974"/>
                </a:moveTo>
                <a:cubicBezTo>
                  <a:pt x="1534" y="1979"/>
                  <a:pt x="1533" y="1983"/>
                  <a:pt x="1533" y="1988"/>
                </a:cubicBezTo>
                <a:cubicBezTo>
                  <a:pt x="1493" y="1968"/>
                  <a:pt x="1448" y="1960"/>
                  <a:pt x="1405" y="1951"/>
                </a:cubicBezTo>
                <a:cubicBezTo>
                  <a:pt x="1384" y="1947"/>
                  <a:pt x="1363" y="1942"/>
                  <a:pt x="1342" y="1936"/>
                </a:cubicBezTo>
                <a:cubicBezTo>
                  <a:pt x="1334" y="1934"/>
                  <a:pt x="1325" y="1931"/>
                  <a:pt x="1316" y="1927"/>
                </a:cubicBezTo>
                <a:cubicBezTo>
                  <a:pt x="1309" y="1924"/>
                  <a:pt x="1294" y="1920"/>
                  <a:pt x="1291" y="1912"/>
                </a:cubicBezTo>
                <a:cubicBezTo>
                  <a:pt x="1323" y="1912"/>
                  <a:pt x="1355" y="1910"/>
                  <a:pt x="1386" y="1907"/>
                </a:cubicBezTo>
                <a:cubicBezTo>
                  <a:pt x="1399" y="1912"/>
                  <a:pt x="1413" y="1915"/>
                  <a:pt x="1427" y="1919"/>
                </a:cubicBezTo>
                <a:cubicBezTo>
                  <a:pt x="1434" y="1921"/>
                  <a:pt x="1434" y="1923"/>
                  <a:pt x="1436" y="1931"/>
                </a:cubicBezTo>
                <a:cubicBezTo>
                  <a:pt x="1437" y="1937"/>
                  <a:pt x="1437" y="1944"/>
                  <a:pt x="1438" y="1950"/>
                </a:cubicBezTo>
                <a:cubicBezTo>
                  <a:pt x="1438" y="1940"/>
                  <a:pt x="1437" y="1930"/>
                  <a:pt x="1435" y="1921"/>
                </a:cubicBezTo>
                <a:cubicBezTo>
                  <a:pt x="1438" y="1922"/>
                  <a:pt x="1441" y="1922"/>
                  <a:pt x="1444" y="1923"/>
                </a:cubicBezTo>
                <a:cubicBezTo>
                  <a:pt x="1441" y="1922"/>
                  <a:pt x="1438" y="1921"/>
                  <a:pt x="1435" y="1920"/>
                </a:cubicBezTo>
                <a:cubicBezTo>
                  <a:pt x="1433" y="1914"/>
                  <a:pt x="1432" y="1908"/>
                  <a:pt x="1429" y="1902"/>
                </a:cubicBezTo>
                <a:cubicBezTo>
                  <a:pt x="1446" y="1899"/>
                  <a:pt x="1462" y="1896"/>
                  <a:pt x="1477" y="1893"/>
                </a:cubicBezTo>
                <a:cubicBezTo>
                  <a:pt x="1484" y="1892"/>
                  <a:pt x="1490" y="1890"/>
                  <a:pt x="1496" y="1889"/>
                </a:cubicBezTo>
                <a:cubicBezTo>
                  <a:pt x="1501" y="1892"/>
                  <a:pt x="1507" y="1894"/>
                  <a:pt x="1512" y="1898"/>
                </a:cubicBezTo>
                <a:cubicBezTo>
                  <a:pt x="1516" y="1901"/>
                  <a:pt x="1520" y="1905"/>
                  <a:pt x="1524" y="1908"/>
                </a:cubicBezTo>
                <a:cubicBezTo>
                  <a:pt x="1528" y="1912"/>
                  <a:pt x="1530" y="1913"/>
                  <a:pt x="1530" y="1918"/>
                </a:cubicBezTo>
                <a:cubicBezTo>
                  <a:pt x="1530" y="1921"/>
                  <a:pt x="1530" y="1925"/>
                  <a:pt x="1531" y="1928"/>
                </a:cubicBezTo>
                <a:cubicBezTo>
                  <a:pt x="1534" y="1944"/>
                  <a:pt x="1536" y="1958"/>
                  <a:pt x="1534" y="1973"/>
                </a:cubicBezTo>
                <a:cubicBezTo>
                  <a:pt x="1535" y="1972"/>
                  <a:pt x="1535" y="1970"/>
                  <a:pt x="1534" y="1974"/>
                </a:cubicBezTo>
                <a:moveTo>
                  <a:pt x="1543" y="1910"/>
                </a:moveTo>
                <a:cubicBezTo>
                  <a:pt x="1552" y="1922"/>
                  <a:pt x="1558" y="1935"/>
                  <a:pt x="1564" y="1948"/>
                </a:cubicBezTo>
                <a:cubicBezTo>
                  <a:pt x="1562" y="1944"/>
                  <a:pt x="1559" y="1936"/>
                  <a:pt x="1565" y="1950"/>
                </a:cubicBezTo>
                <a:cubicBezTo>
                  <a:pt x="1551" y="1926"/>
                  <a:pt x="1536" y="1903"/>
                  <a:pt x="1514" y="1886"/>
                </a:cubicBezTo>
                <a:cubicBezTo>
                  <a:pt x="1527" y="1885"/>
                  <a:pt x="1536" y="1900"/>
                  <a:pt x="1543" y="1910"/>
                </a:cubicBezTo>
                <a:moveTo>
                  <a:pt x="1587" y="1879"/>
                </a:moveTo>
                <a:cubicBezTo>
                  <a:pt x="1567" y="1869"/>
                  <a:pt x="1545" y="1867"/>
                  <a:pt x="1523" y="1868"/>
                </a:cubicBezTo>
                <a:cubicBezTo>
                  <a:pt x="1505" y="1853"/>
                  <a:pt x="1484" y="1841"/>
                  <a:pt x="1463" y="1830"/>
                </a:cubicBezTo>
                <a:cubicBezTo>
                  <a:pt x="1491" y="1833"/>
                  <a:pt x="1519" y="1830"/>
                  <a:pt x="1547" y="1827"/>
                </a:cubicBezTo>
                <a:cubicBezTo>
                  <a:pt x="1553" y="1826"/>
                  <a:pt x="1559" y="1825"/>
                  <a:pt x="1565" y="1825"/>
                </a:cubicBezTo>
                <a:cubicBezTo>
                  <a:pt x="1568" y="1824"/>
                  <a:pt x="1571" y="1824"/>
                  <a:pt x="1574" y="1824"/>
                </a:cubicBezTo>
                <a:cubicBezTo>
                  <a:pt x="1575" y="1828"/>
                  <a:pt x="1576" y="1833"/>
                  <a:pt x="1577" y="1837"/>
                </a:cubicBezTo>
                <a:cubicBezTo>
                  <a:pt x="1580" y="1851"/>
                  <a:pt x="1583" y="1865"/>
                  <a:pt x="1587" y="1879"/>
                </a:cubicBezTo>
                <a:moveTo>
                  <a:pt x="1593" y="1782"/>
                </a:moveTo>
                <a:cubicBezTo>
                  <a:pt x="1590" y="1781"/>
                  <a:pt x="1593" y="1782"/>
                  <a:pt x="1595" y="1783"/>
                </a:cubicBezTo>
                <a:cubicBezTo>
                  <a:pt x="1595" y="1783"/>
                  <a:pt x="1594" y="1783"/>
                  <a:pt x="1594" y="1783"/>
                </a:cubicBezTo>
                <a:cubicBezTo>
                  <a:pt x="1598" y="1784"/>
                  <a:pt x="1597" y="1784"/>
                  <a:pt x="1595" y="1783"/>
                </a:cubicBezTo>
                <a:cubicBezTo>
                  <a:pt x="1615" y="1789"/>
                  <a:pt x="1633" y="1799"/>
                  <a:pt x="1648" y="1815"/>
                </a:cubicBezTo>
                <a:cubicBezTo>
                  <a:pt x="1633" y="1810"/>
                  <a:pt x="1619" y="1807"/>
                  <a:pt x="1604" y="1805"/>
                </a:cubicBezTo>
                <a:cubicBezTo>
                  <a:pt x="1596" y="1805"/>
                  <a:pt x="1587" y="1804"/>
                  <a:pt x="1579" y="1804"/>
                </a:cubicBezTo>
                <a:cubicBezTo>
                  <a:pt x="1577" y="1795"/>
                  <a:pt x="1574" y="1785"/>
                  <a:pt x="1572" y="1775"/>
                </a:cubicBezTo>
                <a:cubicBezTo>
                  <a:pt x="1578" y="1778"/>
                  <a:pt x="1586" y="1780"/>
                  <a:pt x="1593" y="1782"/>
                </a:cubicBezTo>
                <a:moveTo>
                  <a:pt x="1569" y="1804"/>
                </a:moveTo>
                <a:cubicBezTo>
                  <a:pt x="1534" y="1805"/>
                  <a:pt x="1500" y="1808"/>
                  <a:pt x="1465" y="1803"/>
                </a:cubicBezTo>
                <a:cubicBezTo>
                  <a:pt x="1435" y="1798"/>
                  <a:pt x="1405" y="1786"/>
                  <a:pt x="1377" y="1773"/>
                </a:cubicBezTo>
                <a:cubicBezTo>
                  <a:pt x="1307" y="1741"/>
                  <a:pt x="1243" y="1693"/>
                  <a:pt x="1186" y="1642"/>
                </a:cubicBezTo>
                <a:cubicBezTo>
                  <a:pt x="1217" y="1648"/>
                  <a:pt x="1243" y="1666"/>
                  <a:pt x="1271" y="1679"/>
                </a:cubicBezTo>
                <a:cubicBezTo>
                  <a:pt x="1287" y="1686"/>
                  <a:pt x="1303" y="1692"/>
                  <a:pt x="1319" y="1697"/>
                </a:cubicBezTo>
                <a:cubicBezTo>
                  <a:pt x="1328" y="1700"/>
                  <a:pt x="1336" y="1703"/>
                  <a:pt x="1345" y="1705"/>
                </a:cubicBezTo>
                <a:cubicBezTo>
                  <a:pt x="1354" y="1707"/>
                  <a:pt x="1363" y="1708"/>
                  <a:pt x="1371" y="1712"/>
                </a:cubicBezTo>
                <a:cubicBezTo>
                  <a:pt x="1396" y="1728"/>
                  <a:pt x="1417" y="1748"/>
                  <a:pt x="1441" y="1765"/>
                </a:cubicBezTo>
                <a:cubicBezTo>
                  <a:pt x="1466" y="1783"/>
                  <a:pt x="1491" y="1784"/>
                  <a:pt x="1521" y="1782"/>
                </a:cubicBezTo>
                <a:cubicBezTo>
                  <a:pt x="1494" y="1782"/>
                  <a:pt x="1470" y="1781"/>
                  <a:pt x="1448" y="1764"/>
                </a:cubicBezTo>
                <a:cubicBezTo>
                  <a:pt x="1429" y="1749"/>
                  <a:pt x="1413" y="1731"/>
                  <a:pt x="1394" y="1716"/>
                </a:cubicBezTo>
                <a:cubicBezTo>
                  <a:pt x="1431" y="1722"/>
                  <a:pt x="1468" y="1726"/>
                  <a:pt x="1505" y="1730"/>
                </a:cubicBezTo>
                <a:cubicBezTo>
                  <a:pt x="1514" y="1731"/>
                  <a:pt x="1524" y="1732"/>
                  <a:pt x="1534" y="1733"/>
                </a:cubicBezTo>
                <a:cubicBezTo>
                  <a:pt x="1542" y="1734"/>
                  <a:pt x="1545" y="1744"/>
                  <a:pt x="1549" y="1752"/>
                </a:cubicBezTo>
                <a:cubicBezTo>
                  <a:pt x="1557" y="1768"/>
                  <a:pt x="1564" y="1786"/>
                  <a:pt x="1569" y="1804"/>
                </a:cubicBezTo>
                <a:moveTo>
                  <a:pt x="1766" y="1737"/>
                </a:moveTo>
                <a:cubicBezTo>
                  <a:pt x="1772" y="1759"/>
                  <a:pt x="1773" y="1781"/>
                  <a:pt x="1773" y="1804"/>
                </a:cubicBezTo>
                <a:cubicBezTo>
                  <a:pt x="1735" y="1775"/>
                  <a:pt x="1693" y="1751"/>
                  <a:pt x="1650" y="1732"/>
                </a:cubicBezTo>
                <a:cubicBezTo>
                  <a:pt x="1621" y="1719"/>
                  <a:pt x="1590" y="1709"/>
                  <a:pt x="1559" y="1703"/>
                </a:cubicBezTo>
                <a:cubicBezTo>
                  <a:pt x="1552" y="1701"/>
                  <a:pt x="1544" y="1700"/>
                  <a:pt x="1537" y="1699"/>
                </a:cubicBezTo>
                <a:cubicBezTo>
                  <a:pt x="1532" y="1691"/>
                  <a:pt x="1526" y="1683"/>
                  <a:pt x="1520" y="1675"/>
                </a:cubicBezTo>
                <a:cubicBezTo>
                  <a:pt x="1510" y="1662"/>
                  <a:pt x="1499" y="1650"/>
                  <a:pt x="1487" y="1638"/>
                </a:cubicBezTo>
                <a:cubicBezTo>
                  <a:pt x="1540" y="1651"/>
                  <a:pt x="1592" y="1664"/>
                  <a:pt x="1646" y="1674"/>
                </a:cubicBezTo>
                <a:cubicBezTo>
                  <a:pt x="1670" y="1678"/>
                  <a:pt x="1694" y="1682"/>
                  <a:pt x="1718" y="1686"/>
                </a:cubicBezTo>
                <a:cubicBezTo>
                  <a:pt x="1724" y="1687"/>
                  <a:pt x="1733" y="1686"/>
                  <a:pt x="1738" y="1690"/>
                </a:cubicBezTo>
                <a:cubicBezTo>
                  <a:pt x="1753" y="1701"/>
                  <a:pt x="1762" y="1720"/>
                  <a:pt x="1766" y="1737"/>
                </a:cubicBezTo>
              </a:path>
            </a:pathLst>
          </a:custGeom>
          <a:solidFill>
            <a:schemeClr val="tx1">
              <a:lumMod val="65000"/>
              <a:lumOff val="35000"/>
            </a:schemeClr>
          </a:solidFill>
          <a:ln>
            <a:noFill/>
          </a:ln>
        </p:spPr>
        <p:txBody>
          <a:bodyPr vert="horz" wrap="square" lIns="91440" tIns="45720" rIns="91440" bIns="45720" numCol="1" anchor="t" anchorCtr="0" compatLnSpc="1"/>
          <a:lstStyle/>
          <a:p>
            <a:endParaRPr lang="en-US"/>
          </a:p>
        </p:txBody>
      </p:sp>
      <p:grpSp>
        <p:nvGrpSpPr>
          <p:cNvPr id="28" name="Group 27"/>
          <p:cNvGrpSpPr/>
          <p:nvPr/>
        </p:nvGrpSpPr>
        <p:grpSpPr>
          <a:xfrm>
            <a:off x="3604145" y="3852213"/>
            <a:ext cx="952400" cy="1051269"/>
            <a:chOff x="3787025" y="3181653"/>
            <a:chExt cx="952400" cy="1051269"/>
          </a:xfrm>
        </p:grpSpPr>
        <p:sp>
          <p:nvSpPr>
            <p:cNvPr id="7" name="Freeform 14"/>
            <p:cNvSpPr/>
            <p:nvPr/>
          </p:nvSpPr>
          <p:spPr bwMode="auto">
            <a:xfrm>
              <a:off x="3795158" y="3181653"/>
              <a:ext cx="944267" cy="1051269"/>
            </a:xfrm>
            <a:custGeom>
              <a:avLst/>
              <a:gdLst>
                <a:gd name="T0" fmla="*/ 362 w 362"/>
                <a:gd name="T1" fmla="*/ 268 h 402"/>
                <a:gd name="T2" fmla="*/ 330 w 362"/>
                <a:gd name="T3" fmla="*/ 325 h 402"/>
                <a:gd name="T4" fmla="*/ 214 w 362"/>
                <a:gd name="T5" fmla="*/ 392 h 402"/>
                <a:gd name="T6" fmla="*/ 148 w 362"/>
                <a:gd name="T7" fmla="*/ 392 h 402"/>
                <a:gd name="T8" fmla="*/ 32 w 362"/>
                <a:gd name="T9" fmla="*/ 325 h 402"/>
                <a:gd name="T10" fmla="*/ 0 w 362"/>
                <a:gd name="T11" fmla="*/ 268 h 402"/>
                <a:gd name="T12" fmla="*/ 0 w 362"/>
                <a:gd name="T13" fmla="*/ 134 h 402"/>
                <a:gd name="T14" fmla="*/ 32 w 362"/>
                <a:gd name="T15" fmla="*/ 78 h 402"/>
                <a:gd name="T16" fmla="*/ 148 w 362"/>
                <a:gd name="T17" fmla="*/ 11 h 402"/>
                <a:gd name="T18" fmla="*/ 214 w 362"/>
                <a:gd name="T19" fmla="*/ 11 h 402"/>
                <a:gd name="T20" fmla="*/ 330 w 362"/>
                <a:gd name="T21" fmla="*/ 78 h 402"/>
                <a:gd name="T22" fmla="*/ 362 w 362"/>
                <a:gd name="T23" fmla="*/ 134 h 402"/>
                <a:gd name="T24" fmla="*/ 362 w 362"/>
                <a:gd name="T25" fmla="*/ 268 h 4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2" h="402">
                  <a:moveTo>
                    <a:pt x="362" y="268"/>
                  </a:moveTo>
                  <a:cubicBezTo>
                    <a:pt x="362" y="289"/>
                    <a:pt x="348" y="314"/>
                    <a:pt x="330" y="325"/>
                  </a:cubicBezTo>
                  <a:cubicBezTo>
                    <a:pt x="214" y="392"/>
                    <a:pt x="214" y="392"/>
                    <a:pt x="214" y="392"/>
                  </a:cubicBezTo>
                  <a:cubicBezTo>
                    <a:pt x="196" y="402"/>
                    <a:pt x="166" y="402"/>
                    <a:pt x="148" y="392"/>
                  </a:cubicBezTo>
                  <a:cubicBezTo>
                    <a:pt x="32" y="325"/>
                    <a:pt x="32" y="325"/>
                    <a:pt x="32" y="325"/>
                  </a:cubicBezTo>
                  <a:cubicBezTo>
                    <a:pt x="14" y="314"/>
                    <a:pt x="0" y="289"/>
                    <a:pt x="0" y="268"/>
                  </a:cubicBezTo>
                  <a:cubicBezTo>
                    <a:pt x="0" y="134"/>
                    <a:pt x="0" y="134"/>
                    <a:pt x="0" y="134"/>
                  </a:cubicBezTo>
                  <a:cubicBezTo>
                    <a:pt x="0" y="113"/>
                    <a:pt x="14" y="88"/>
                    <a:pt x="32" y="78"/>
                  </a:cubicBezTo>
                  <a:cubicBezTo>
                    <a:pt x="148" y="11"/>
                    <a:pt x="148" y="11"/>
                    <a:pt x="148" y="11"/>
                  </a:cubicBezTo>
                  <a:cubicBezTo>
                    <a:pt x="166" y="0"/>
                    <a:pt x="196" y="0"/>
                    <a:pt x="214" y="11"/>
                  </a:cubicBezTo>
                  <a:cubicBezTo>
                    <a:pt x="330" y="78"/>
                    <a:pt x="330" y="78"/>
                    <a:pt x="330" y="78"/>
                  </a:cubicBezTo>
                  <a:cubicBezTo>
                    <a:pt x="348" y="88"/>
                    <a:pt x="362" y="113"/>
                    <a:pt x="362" y="134"/>
                  </a:cubicBezTo>
                  <a:lnTo>
                    <a:pt x="362" y="268"/>
                  </a:lnTo>
                  <a:close/>
                </a:path>
              </a:pathLst>
            </a:custGeom>
            <a:solidFill>
              <a:schemeClr val="accent1">
                <a:alpha val="89804"/>
              </a:schemeClr>
            </a:solidFill>
            <a:ln>
              <a:noFill/>
            </a:ln>
          </p:spPr>
          <p:txBody>
            <a:bodyPr vert="horz" wrap="square" lIns="91440" tIns="45720" rIns="91440" bIns="45720" numCol="1" anchor="t" anchorCtr="0" compatLnSpc="1"/>
            <a:lstStyle/>
            <a:p>
              <a:endParaRPr lang="en-US"/>
            </a:p>
          </p:txBody>
        </p:sp>
        <p:sp>
          <p:nvSpPr>
            <p:cNvPr id="8" name="Content Placeholder 2"/>
            <p:cNvSpPr txBox="1"/>
            <p:nvPr/>
          </p:nvSpPr>
          <p:spPr>
            <a:xfrm>
              <a:off x="3787025" y="3412999"/>
              <a:ext cx="949164" cy="79574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spcBef>
                  <a:spcPct val="0"/>
                </a:spcBef>
                <a:buFont typeface="Arial" panose="020B0604020202020204" pitchFamily="34" charset="0"/>
                <a:buNone/>
                <a:defRPr/>
              </a:pPr>
              <a:r>
                <a:rPr lang="en-US" sz="3600" dirty="0">
                  <a:solidFill>
                    <a:schemeClr val="bg1"/>
                  </a:solidFill>
                  <a:latin typeface="Roboto Condensed" panose="02000000000000000000" pitchFamily="2" charset="0"/>
                  <a:ea typeface="Roboto Condensed" panose="02000000000000000000" pitchFamily="2" charset="0"/>
                  <a:cs typeface="+mj-cs"/>
                </a:rPr>
                <a:t>4</a:t>
              </a:r>
            </a:p>
          </p:txBody>
        </p:sp>
      </p:grpSp>
      <p:grpSp>
        <p:nvGrpSpPr>
          <p:cNvPr id="6" name="Group 5"/>
          <p:cNvGrpSpPr/>
          <p:nvPr/>
        </p:nvGrpSpPr>
        <p:grpSpPr>
          <a:xfrm>
            <a:off x="3866919" y="1880511"/>
            <a:ext cx="952400" cy="1051269"/>
            <a:chOff x="4068214" y="1566821"/>
            <a:chExt cx="952400" cy="1051269"/>
          </a:xfrm>
        </p:grpSpPr>
        <p:sp>
          <p:nvSpPr>
            <p:cNvPr id="9" name="Freeform 14"/>
            <p:cNvSpPr/>
            <p:nvPr/>
          </p:nvSpPr>
          <p:spPr bwMode="auto">
            <a:xfrm>
              <a:off x="4076347" y="1566821"/>
              <a:ext cx="944267" cy="1051269"/>
            </a:xfrm>
            <a:custGeom>
              <a:avLst/>
              <a:gdLst>
                <a:gd name="T0" fmla="*/ 362 w 362"/>
                <a:gd name="T1" fmla="*/ 268 h 402"/>
                <a:gd name="T2" fmla="*/ 330 w 362"/>
                <a:gd name="T3" fmla="*/ 325 h 402"/>
                <a:gd name="T4" fmla="*/ 214 w 362"/>
                <a:gd name="T5" fmla="*/ 392 h 402"/>
                <a:gd name="T6" fmla="*/ 148 w 362"/>
                <a:gd name="T7" fmla="*/ 392 h 402"/>
                <a:gd name="T8" fmla="*/ 32 w 362"/>
                <a:gd name="T9" fmla="*/ 325 h 402"/>
                <a:gd name="T10" fmla="*/ 0 w 362"/>
                <a:gd name="T11" fmla="*/ 268 h 402"/>
                <a:gd name="T12" fmla="*/ 0 w 362"/>
                <a:gd name="T13" fmla="*/ 134 h 402"/>
                <a:gd name="T14" fmla="*/ 32 w 362"/>
                <a:gd name="T15" fmla="*/ 78 h 402"/>
                <a:gd name="T16" fmla="*/ 148 w 362"/>
                <a:gd name="T17" fmla="*/ 11 h 402"/>
                <a:gd name="T18" fmla="*/ 214 w 362"/>
                <a:gd name="T19" fmla="*/ 11 h 402"/>
                <a:gd name="T20" fmla="*/ 330 w 362"/>
                <a:gd name="T21" fmla="*/ 78 h 402"/>
                <a:gd name="T22" fmla="*/ 362 w 362"/>
                <a:gd name="T23" fmla="*/ 134 h 402"/>
                <a:gd name="T24" fmla="*/ 362 w 362"/>
                <a:gd name="T25" fmla="*/ 268 h 4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2" h="402">
                  <a:moveTo>
                    <a:pt x="362" y="268"/>
                  </a:moveTo>
                  <a:cubicBezTo>
                    <a:pt x="362" y="289"/>
                    <a:pt x="348" y="314"/>
                    <a:pt x="330" y="325"/>
                  </a:cubicBezTo>
                  <a:cubicBezTo>
                    <a:pt x="214" y="392"/>
                    <a:pt x="214" y="392"/>
                    <a:pt x="214" y="392"/>
                  </a:cubicBezTo>
                  <a:cubicBezTo>
                    <a:pt x="196" y="402"/>
                    <a:pt x="166" y="402"/>
                    <a:pt x="148" y="392"/>
                  </a:cubicBezTo>
                  <a:cubicBezTo>
                    <a:pt x="32" y="325"/>
                    <a:pt x="32" y="325"/>
                    <a:pt x="32" y="325"/>
                  </a:cubicBezTo>
                  <a:cubicBezTo>
                    <a:pt x="14" y="314"/>
                    <a:pt x="0" y="289"/>
                    <a:pt x="0" y="268"/>
                  </a:cubicBezTo>
                  <a:cubicBezTo>
                    <a:pt x="0" y="134"/>
                    <a:pt x="0" y="134"/>
                    <a:pt x="0" y="134"/>
                  </a:cubicBezTo>
                  <a:cubicBezTo>
                    <a:pt x="0" y="113"/>
                    <a:pt x="14" y="88"/>
                    <a:pt x="32" y="78"/>
                  </a:cubicBezTo>
                  <a:cubicBezTo>
                    <a:pt x="148" y="11"/>
                    <a:pt x="148" y="11"/>
                    <a:pt x="148" y="11"/>
                  </a:cubicBezTo>
                  <a:cubicBezTo>
                    <a:pt x="166" y="0"/>
                    <a:pt x="196" y="0"/>
                    <a:pt x="214" y="11"/>
                  </a:cubicBezTo>
                  <a:cubicBezTo>
                    <a:pt x="330" y="78"/>
                    <a:pt x="330" y="78"/>
                    <a:pt x="330" y="78"/>
                  </a:cubicBezTo>
                  <a:cubicBezTo>
                    <a:pt x="348" y="88"/>
                    <a:pt x="362" y="113"/>
                    <a:pt x="362" y="134"/>
                  </a:cubicBezTo>
                  <a:lnTo>
                    <a:pt x="362" y="268"/>
                  </a:lnTo>
                  <a:close/>
                </a:path>
              </a:pathLst>
            </a:custGeom>
            <a:solidFill>
              <a:schemeClr val="accent2">
                <a:alpha val="89804"/>
              </a:schemeClr>
            </a:solidFill>
            <a:ln>
              <a:noFill/>
            </a:ln>
          </p:spPr>
          <p:txBody>
            <a:bodyPr vert="horz" wrap="square" lIns="91440" tIns="45720" rIns="91440" bIns="45720" numCol="1" anchor="t" anchorCtr="0" compatLnSpc="1"/>
            <a:lstStyle/>
            <a:p>
              <a:endParaRPr lang="en-US"/>
            </a:p>
          </p:txBody>
        </p:sp>
        <p:sp>
          <p:nvSpPr>
            <p:cNvPr id="10" name="Content Placeholder 2"/>
            <p:cNvSpPr txBox="1"/>
            <p:nvPr/>
          </p:nvSpPr>
          <p:spPr>
            <a:xfrm>
              <a:off x="4068214" y="1798167"/>
              <a:ext cx="949164" cy="79574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spcBef>
                  <a:spcPct val="0"/>
                </a:spcBef>
                <a:buFont typeface="Arial" panose="020B0604020202020204" pitchFamily="34" charset="0"/>
                <a:buNone/>
                <a:defRPr/>
              </a:pPr>
              <a:r>
                <a:rPr lang="en-US" sz="3600" dirty="0">
                  <a:solidFill>
                    <a:schemeClr val="bg1"/>
                  </a:solidFill>
                  <a:latin typeface="Roboto Condensed" panose="02000000000000000000" pitchFamily="2" charset="0"/>
                  <a:ea typeface="Roboto Condensed" panose="02000000000000000000" pitchFamily="2" charset="0"/>
                  <a:cs typeface="+mj-cs"/>
                </a:rPr>
                <a:t>1</a:t>
              </a:r>
            </a:p>
          </p:txBody>
        </p:sp>
      </p:grpSp>
      <p:grpSp>
        <p:nvGrpSpPr>
          <p:cNvPr id="25" name="Group 24"/>
          <p:cNvGrpSpPr/>
          <p:nvPr/>
        </p:nvGrpSpPr>
        <p:grpSpPr>
          <a:xfrm>
            <a:off x="6608480" y="2196704"/>
            <a:ext cx="949286" cy="1051269"/>
            <a:chOff x="6744370" y="1642984"/>
            <a:chExt cx="949286" cy="1051269"/>
          </a:xfrm>
        </p:grpSpPr>
        <p:sp>
          <p:nvSpPr>
            <p:cNvPr id="13" name="Freeform 14"/>
            <p:cNvSpPr/>
            <p:nvPr/>
          </p:nvSpPr>
          <p:spPr bwMode="auto">
            <a:xfrm>
              <a:off x="6744370" y="1642984"/>
              <a:ext cx="944267" cy="1051269"/>
            </a:xfrm>
            <a:custGeom>
              <a:avLst/>
              <a:gdLst>
                <a:gd name="T0" fmla="*/ 362 w 362"/>
                <a:gd name="T1" fmla="*/ 268 h 402"/>
                <a:gd name="T2" fmla="*/ 330 w 362"/>
                <a:gd name="T3" fmla="*/ 325 h 402"/>
                <a:gd name="T4" fmla="*/ 214 w 362"/>
                <a:gd name="T5" fmla="*/ 392 h 402"/>
                <a:gd name="T6" fmla="*/ 148 w 362"/>
                <a:gd name="T7" fmla="*/ 392 h 402"/>
                <a:gd name="T8" fmla="*/ 32 w 362"/>
                <a:gd name="T9" fmla="*/ 325 h 402"/>
                <a:gd name="T10" fmla="*/ 0 w 362"/>
                <a:gd name="T11" fmla="*/ 268 h 402"/>
                <a:gd name="T12" fmla="*/ 0 w 362"/>
                <a:gd name="T13" fmla="*/ 134 h 402"/>
                <a:gd name="T14" fmla="*/ 32 w 362"/>
                <a:gd name="T15" fmla="*/ 78 h 402"/>
                <a:gd name="T16" fmla="*/ 148 w 362"/>
                <a:gd name="T17" fmla="*/ 11 h 402"/>
                <a:gd name="T18" fmla="*/ 214 w 362"/>
                <a:gd name="T19" fmla="*/ 11 h 402"/>
                <a:gd name="T20" fmla="*/ 330 w 362"/>
                <a:gd name="T21" fmla="*/ 78 h 402"/>
                <a:gd name="T22" fmla="*/ 362 w 362"/>
                <a:gd name="T23" fmla="*/ 134 h 402"/>
                <a:gd name="T24" fmla="*/ 362 w 362"/>
                <a:gd name="T25" fmla="*/ 268 h 4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2" h="402">
                  <a:moveTo>
                    <a:pt x="362" y="268"/>
                  </a:moveTo>
                  <a:cubicBezTo>
                    <a:pt x="362" y="289"/>
                    <a:pt x="348" y="314"/>
                    <a:pt x="330" y="325"/>
                  </a:cubicBezTo>
                  <a:cubicBezTo>
                    <a:pt x="214" y="392"/>
                    <a:pt x="214" y="392"/>
                    <a:pt x="214" y="392"/>
                  </a:cubicBezTo>
                  <a:cubicBezTo>
                    <a:pt x="196" y="402"/>
                    <a:pt x="166" y="402"/>
                    <a:pt x="148" y="392"/>
                  </a:cubicBezTo>
                  <a:cubicBezTo>
                    <a:pt x="32" y="325"/>
                    <a:pt x="32" y="325"/>
                    <a:pt x="32" y="325"/>
                  </a:cubicBezTo>
                  <a:cubicBezTo>
                    <a:pt x="14" y="314"/>
                    <a:pt x="0" y="289"/>
                    <a:pt x="0" y="268"/>
                  </a:cubicBezTo>
                  <a:cubicBezTo>
                    <a:pt x="0" y="134"/>
                    <a:pt x="0" y="134"/>
                    <a:pt x="0" y="134"/>
                  </a:cubicBezTo>
                  <a:cubicBezTo>
                    <a:pt x="0" y="113"/>
                    <a:pt x="14" y="88"/>
                    <a:pt x="32" y="78"/>
                  </a:cubicBezTo>
                  <a:cubicBezTo>
                    <a:pt x="148" y="11"/>
                    <a:pt x="148" y="11"/>
                    <a:pt x="148" y="11"/>
                  </a:cubicBezTo>
                  <a:cubicBezTo>
                    <a:pt x="166" y="0"/>
                    <a:pt x="196" y="0"/>
                    <a:pt x="214" y="11"/>
                  </a:cubicBezTo>
                  <a:cubicBezTo>
                    <a:pt x="330" y="78"/>
                    <a:pt x="330" y="78"/>
                    <a:pt x="330" y="78"/>
                  </a:cubicBezTo>
                  <a:cubicBezTo>
                    <a:pt x="348" y="88"/>
                    <a:pt x="362" y="113"/>
                    <a:pt x="362" y="134"/>
                  </a:cubicBezTo>
                  <a:lnTo>
                    <a:pt x="362" y="268"/>
                  </a:lnTo>
                  <a:close/>
                </a:path>
              </a:pathLst>
            </a:custGeom>
            <a:solidFill>
              <a:schemeClr val="accent2">
                <a:lumMod val="50000"/>
                <a:alpha val="89804"/>
              </a:schemeClr>
            </a:solidFill>
            <a:ln>
              <a:noFill/>
            </a:ln>
          </p:spPr>
          <p:txBody>
            <a:bodyPr vert="horz" wrap="square" lIns="91440" tIns="45720" rIns="91440" bIns="45720" numCol="1" anchor="t" anchorCtr="0" compatLnSpc="1"/>
            <a:lstStyle/>
            <a:p>
              <a:endParaRPr lang="en-US"/>
            </a:p>
          </p:txBody>
        </p:sp>
        <p:sp>
          <p:nvSpPr>
            <p:cNvPr id="14" name="Content Placeholder 2"/>
            <p:cNvSpPr txBox="1"/>
            <p:nvPr/>
          </p:nvSpPr>
          <p:spPr>
            <a:xfrm>
              <a:off x="6744492" y="1856550"/>
              <a:ext cx="949164" cy="79574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spcBef>
                  <a:spcPct val="0"/>
                </a:spcBef>
                <a:buFont typeface="Arial" panose="020B0604020202020204" pitchFamily="34" charset="0"/>
                <a:buNone/>
                <a:defRPr/>
              </a:pPr>
              <a:r>
                <a:rPr lang="en-US" sz="3600" dirty="0">
                  <a:solidFill>
                    <a:schemeClr val="bg1"/>
                  </a:solidFill>
                  <a:latin typeface="Roboto Condensed" panose="02000000000000000000" pitchFamily="2" charset="0"/>
                  <a:ea typeface="Roboto Condensed" panose="02000000000000000000" pitchFamily="2" charset="0"/>
                  <a:cs typeface="+mj-cs"/>
                </a:rPr>
                <a:t>2</a:t>
              </a:r>
            </a:p>
          </p:txBody>
        </p:sp>
      </p:grpSp>
      <p:grpSp>
        <p:nvGrpSpPr>
          <p:cNvPr id="27" name="Group 26"/>
          <p:cNvGrpSpPr/>
          <p:nvPr/>
        </p:nvGrpSpPr>
        <p:grpSpPr>
          <a:xfrm>
            <a:off x="6972082" y="3852247"/>
            <a:ext cx="952400" cy="1051269"/>
            <a:chOff x="6015137" y="3277572"/>
            <a:chExt cx="952400" cy="1051269"/>
          </a:xfrm>
        </p:grpSpPr>
        <p:sp>
          <p:nvSpPr>
            <p:cNvPr id="18" name="Freeform 14"/>
            <p:cNvSpPr/>
            <p:nvPr/>
          </p:nvSpPr>
          <p:spPr bwMode="auto">
            <a:xfrm>
              <a:off x="6023270" y="3277572"/>
              <a:ext cx="944267" cy="1051269"/>
            </a:xfrm>
            <a:custGeom>
              <a:avLst/>
              <a:gdLst>
                <a:gd name="T0" fmla="*/ 362 w 362"/>
                <a:gd name="T1" fmla="*/ 268 h 402"/>
                <a:gd name="T2" fmla="*/ 330 w 362"/>
                <a:gd name="T3" fmla="*/ 325 h 402"/>
                <a:gd name="T4" fmla="*/ 214 w 362"/>
                <a:gd name="T5" fmla="*/ 392 h 402"/>
                <a:gd name="T6" fmla="*/ 148 w 362"/>
                <a:gd name="T7" fmla="*/ 392 h 402"/>
                <a:gd name="T8" fmla="*/ 32 w 362"/>
                <a:gd name="T9" fmla="*/ 325 h 402"/>
                <a:gd name="T10" fmla="*/ 0 w 362"/>
                <a:gd name="T11" fmla="*/ 268 h 402"/>
                <a:gd name="T12" fmla="*/ 0 w 362"/>
                <a:gd name="T13" fmla="*/ 134 h 402"/>
                <a:gd name="T14" fmla="*/ 32 w 362"/>
                <a:gd name="T15" fmla="*/ 78 h 402"/>
                <a:gd name="T16" fmla="*/ 148 w 362"/>
                <a:gd name="T17" fmla="*/ 11 h 402"/>
                <a:gd name="T18" fmla="*/ 214 w 362"/>
                <a:gd name="T19" fmla="*/ 11 h 402"/>
                <a:gd name="T20" fmla="*/ 330 w 362"/>
                <a:gd name="T21" fmla="*/ 78 h 402"/>
                <a:gd name="T22" fmla="*/ 362 w 362"/>
                <a:gd name="T23" fmla="*/ 134 h 402"/>
                <a:gd name="T24" fmla="*/ 362 w 362"/>
                <a:gd name="T25" fmla="*/ 268 h 4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2" h="402">
                  <a:moveTo>
                    <a:pt x="362" y="268"/>
                  </a:moveTo>
                  <a:cubicBezTo>
                    <a:pt x="362" y="289"/>
                    <a:pt x="348" y="314"/>
                    <a:pt x="330" y="325"/>
                  </a:cubicBezTo>
                  <a:cubicBezTo>
                    <a:pt x="214" y="392"/>
                    <a:pt x="214" y="392"/>
                    <a:pt x="214" y="392"/>
                  </a:cubicBezTo>
                  <a:cubicBezTo>
                    <a:pt x="196" y="402"/>
                    <a:pt x="166" y="402"/>
                    <a:pt x="148" y="392"/>
                  </a:cubicBezTo>
                  <a:cubicBezTo>
                    <a:pt x="32" y="325"/>
                    <a:pt x="32" y="325"/>
                    <a:pt x="32" y="325"/>
                  </a:cubicBezTo>
                  <a:cubicBezTo>
                    <a:pt x="14" y="314"/>
                    <a:pt x="0" y="289"/>
                    <a:pt x="0" y="268"/>
                  </a:cubicBezTo>
                  <a:cubicBezTo>
                    <a:pt x="0" y="134"/>
                    <a:pt x="0" y="134"/>
                    <a:pt x="0" y="134"/>
                  </a:cubicBezTo>
                  <a:cubicBezTo>
                    <a:pt x="0" y="113"/>
                    <a:pt x="14" y="88"/>
                    <a:pt x="32" y="78"/>
                  </a:cubicBezTo>
                  <a:cubicBezTo>
                    <a:pt x="148" y="11"/>
                    <a:pt x="148" y="11"/>
                    <a:pt x="148" y="11"/>
                  </a:cubicBezTo>
                  <a:cubicBezTo>
                    <a:pt x="166" y="0"/>
                    <a:pt x="196" y="0"/>
                    <a:pt x="214" y="11"/>
                  </a:cubicBezTo>
                  <a:cubicBezTo>
                    <a:pt x="330" y="78"/>
                    <a:pt x="330" y="78"/>
                    <a:pt x="330" y="78"/>
                  </a:cubicBezTo>
                  <a:cubicBezTo>
                    <a:pt x="348" y="88"/>
                    <a:pt x="362" y="113"/>
                    <a:pt x="362" y="134"/>
                  </a:cubicBezTo>
                  <a:lnTo>
                    <a:pt x="362" y="268"/>
                  </a:lnTo>
                  <a:close/>
                </a:path>
              </a:pathLst>
            </a:custGeom>
            <a:solidFill>
              <a:schemeClr val="accent3">
                <a:alpha val="89804"/>
              </a:schemeClr>
            </a:solidFill>
            <a:ln>
              <a:noFill/>
            </a:ln>
          </p:spPr>
          <p:txBody>
            <a:bodyPr vert="horz" wrap="square" lIns="91440" tIns="45720" rIns="91440" bIns="45720" numCol="1" anchor="t" anchorCtr="0" compatLnSpc="1"/>
            <a:lstStyle/>
            <a:p>
              <a:endParaRPr lang="en-US"/>
            </a:p>
          </p:txBody>
        </p:sp>
        <p:sp>
          <p:nvSpPr>
            <p:cNvPr id="19" name="Content Placeholder 2"/>
            <p:cNvSpPr txBox="1"/>
            <p:nvPr/>
          </p:nvSpPr>
          <p:spPr>
            <a:xfrm>
              <a:off x="6015137" y="3508918"/>
              <a:ext cx="949164" cy="79574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spcBef>
                  <a:spcPct val="0"/>
                </a:spcBef>
                <a:buFont typeface="Arial" panose="020B0604020202020204" pitchFamily="34" charset="0"/>
                <a:buNone/>
                <a:defRPr/>
              </a:pPr>
              <a:r>
                <a:rPr lang="en-US" sz="3600" dirty="0">
                  <a:solidFill>
                    <a:schemeClr val="bg1"/>
                  </a:solidFill>
                  <a:latin typeface="Roboto Condensed" panose="02000000000000000000" pitchFamily="2" charset="0"/>
                  <a:ea typeface="Roboto Condensed" panose="02000000000000000000" pitchFamily="2" charset="0"/>
                  <a:cs typeface="+mj-cs"/>
                </a:rPr>
                <a:t>3</a:t>
              </a:r>
            </a:p>
          </p:txBody>
        </p:sp>
      </p:grpSp>
      <p:sp>
        <p:nvSpPr>
          <p:cNvPr id="46" name="Text Placeholder 33"/>
          <p:cNvSpPr txBox="1"/>
          <p:nvPr/>
        </p:nvSpPr>
        <p:spPr>
          <a:xfrm>
            <a:off x="7964805" y="3477895"/>
            <a:ext cx="4096385" cy="2651760"/>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defTabSz="913765">
              <a:spcBef>
                <a:spcPct val="20000"/>
              </a:spcBef>
              <a:buNone/>
              <a:tabLst>
                <a:tab pos="473710" algn="l"/>
                <a:tab pos="947420" algn="l"/>
                <a:tab pos="1421765" algn="l"/>
                <a:tab pos="1895475" algn="l"/>
                <a:tab pos="2369820" algn="l"/>
                <a:tab pos="2843530" algn="l"/>
                <a:tab pos="3317875" algn="l"/>
                <a:tab pos="3791585" algn="l"/>
                <a:tab pos="4265930" algn="l"/>
                <a:tab pos="4739640" algn="l"/>
                <a:tab pos="5213985" algn="l"/>
                <a:tab pos="5687695" algn="l"/>
              </a:tabLst>
              <a:defRPr/>
            </a:pPr>
            <a:r>
              <a:rPr lang="en-US" sz="1800" b="1" dirty="0">
                <a:solidFill>
                  <a:srgbClr val="003366"/>
                </a:solidFill>
                <a:latin typeface="Times New Roman" panose="02020603050405020304" pitchFamily="18" charset="0"/>
                <a:sym typeface="+mn-ea"/>
              </a:rPr>
              <a:t>3. Big data auditing practices</a:t>
            </a:r>
            <a:endParaRPr lang="en-US" sz="1400" dirty="0">
              <a:solidFill>
                <a:schemeClr val="tx1"/>
              </a:solidFill>
              <a:latin typeface="Times New Roman" panose="02020603050405020304" pitchFamily="18" charset="0"/>
              <a:ea typeface="Roboto Condensed" panose="02000000000000000000" pitchFamily="2" charset="0"/>
              <a:sym typeface="+mn-ea"/>
            </a:endParaRPr>
          </a:p>
          <a:p>
            <a:pPr marL="0" algn="l" defTabSz="913765">
              <a:lnSpc>
                <a:spcPct val="110000"/>
              </a:lnSpc>
              <a:spcBef>
                <a:spcPts val="0"/>
              </a:spcBef>
              <a:buClrTx/>
              <a:buSzTx/>
              <a:buNone/>
            </a:pPr>
            <a:r>
              <a:rPr lang="en-US" altLang="en-AU" sz="1400" dirty="0">
                <a:latin typeface="Times New Roman" panose="02020603050405020304" pitchFamily="18" charset="0"/>
                <a:ea typeface="Segoe UI" panose="020B0502040204020203" pitchFamily="34" charset="0"/>
                <a:cs typeface="Segoe UI Semilight" panose="020B0402040204020203" pitchFamily="34" charset="0"/>
                <a:sym typeface="+mn-ea"/>
              </a:rPr>
              <a:t>    </a:t>
            </a:r>
            <a:r>
              <a:rPr lang="en-US" sz="1400" dirty="0">
                <a:latin typeface="Times New Roman" panose="02020603050405020304" pitchFamily="18" charset="0"/>
                <a:ea typeface="Roboto Condensed" panose="02000000000000000000" pitchFamily="2" charset="0"/>
                <a:sym typeface="+mn-ea"/>
              </a:rPr>
              <a:t>3.1 Promote the sustainable development </a:t>
            </a:r>
          </a:p>
          <a:p>
            <a:pPr marL="0" algn="l" defTabSz="913765">
              <a:lnSpc>
                <a:spcPct val="110000"/>
              </a:lnSpc>
              <a:spcBef>
                <a:spcPts val="0"/>
              </a:spcBef>
              <a:buClrTx/>
              <a:buSzTx/>
              <a:buNone/>
            </a:pPr>
            <a:r>
              <a:rPr lang="en-US" sz="1400" dirty="0">
                <a:latin typeface="Times New Roman" panose="02020603050405020304" pitchFamily="18" charset="0"/>
                <a:ea typeface="Roboto Condensed" panose="02000000000000000000" pitchFamily="2" charset="0"/>
                <a:sym typeface="+mn-ea"/>
              </a:rPr>
              <a:t>     through big data auditing</a:t>
            </a:r>
            <a:br>
              <a:rPr lang="en-US" sz="1400" dirty="0">
                <a:latin typeface="Times New Roman" panose="02020603050405020304" pitchFamily="18" charset="0"/>
                <a:ea typeface="Roboto Condensed" panose="02000000000000000000" pitchFamily="2" charset="0"/>
                <a:sym typeface="+mn-ea"/>
              </a:rPr>
            </a:br>
            <a:r>
              <a:rPr lang="en-US" sz="1400" dirty="0">
                <a:latin typeface="Times New Roman" panose="02020603050405020304" pitchFamily="18" charset="0"/>
                <a:ea typeface="Roboto Condensed" panose="02000000000000000000" pitchFamily="2" charset="0"/>
                <a:sym typeface="+mn-ea"/>
              </a:rPr>
              <a:t>    3.2 Anti-fraud auditing in big data era</a:t>
            </a:r>
            <a:br>
              <a:rPr lang="en-US" sz="1400" dirty="0">
                <a:latin typeface="Times New Roman" panose="02020603050405020304" pitchFamily="18" charset="0"/>
                <a:ea typeface="Roboto Condensed" panose="02000000000000000000" pitchFamily="2" charset="0"/>
                <a:sym typeface="+mn-ea"/>
              </a:rPr>
            </a:br>
            <a:r>
              <a:rPr lang="en-US" sz="1400" dirty="0">
                <a:latin typeface="Times New Roman" panose="02020603050405020304" pitchFamily="18" charset="0"/>
                <a:ea typeface="Roboto Condensed" panose="02000000000000000000" pitchFamily="2" charset="0"/>
                <a:sym typeface="+mn-ea"/>
              </a:rPr>
              <a:t>    3.3 Improve data transprancy and sharing</a:t>
            </a:r>
          </a:p>
          <a:p>
            <a:pPr marL="0" algn="l" defTabSz="913765">
              <a:lnSpc>
                <a:spcPct val="110000"/>
              </a:lnSpc>
              <a:spcBef>
                <a:spcPts val="0"/>
              </a:spcBef>
              <a:buClrTx/>
              <a:buSzTx/>
              <a:buNone/>
            </a:pPr>
            <a:r>
              <a:rPr lang="en-US" sz="1400" dirty="0">
                <a:latin typeface="Times New Roman" panose="02020603050405020304" pitchFamily="18" charset="0"/>
                <a:ea typeface="Roboto Condensed" panose="02000000000000000000" pitchFamily="2" charset="0"/>
                <a:sym typeface="+mn-ea"/>
              </a:rPr>
              <a:t>    3.4  Data security and confidentiality</a:t>
            </a:r>
            <a:endParaRPr lang="en-US" sz="1400" dirty="0">
              <a:latin typeface="Times New Roman" panose="02020603050405020304" pitchFamily="18" charset="0"/>
              <a:ea typeface="Roboto Condensed" panose="02000000000000000000" pitchFamily="2" charset="0"/>
            </a:endParaRPr>
          </a:p>
          <a:p>
            <a:pPr marL="0" algn="l" defTabSz="913765">
              <a:lnSpc>
                <a:spcPct val="110000"/>
              </a:lnSpc>
              <a:spcBef>
                <a:spcPts val="0"/>
              </a:spcBef>
              <a:buClrTx/>
              <a:buSzTx/>
              <a:buNone/>
            </a:pPr>
            <a:r>
              <a:rPr lang="en-US" sz="1400" dirty="0">
                <a:solidFill>
                  <a:schemeClr val="tx1"/>
                </a:solidFill>
                <a:latin typeface="Times New Roman" panose="02020603050405020304" pitchFamily="18" charset="0"/>
                <a:ea typeface="Roboto Condensed" panose="02000000000000000000" pitchFamily="2" charset="0"/>
                <a:sym typeface="+mn-ea"/>
              </a:rPr>
              <a:t>  </a:t>
            </a:r>
          </a:p>
        </p:txBody>
      </p:sp>
      <p:sp>
        <p:nvSpPr>
          <p:cNvPr id="49" name="Text Placeholder 32"/>
          <p:cNvSpPr txBox="1"/>
          <p:nvPr/>
        </p:nvSpPr>
        <p:spPr>
          <a:xfrm>
            <a:off x="7557770" y="1619250"/>
            <a:ext cx="4163695" cy="1676400"/>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lvl="0" indent="0" defTabSz="913765">
              <a:lnSpc>
                <a:spcPct val="110000"/>
              </a:lnSpc>
              <a:spcBef>
                <a:spcPts val="0"/>
              </a:spcBef>
              <a:buNone/>
            </a:pPr>
            <a:r>
              <a:rPr lang="en-US" sz="1600" b="1" dirty="0">
                <a:solidFill>
                  <a:srgbClr val="C00000"/>
                </a:solidFill>
                <a:latin typeface="Times New Roman" panose="02020603050405020304" pitchFamily="18" charset="0"/>
                <a:ea typeface="Roboto Condensed" panose="02000000000000000000" pitchFamily="2" charset="0"/>
                <a:sym typeface="+mn-ea"/>
              </a:rPr>
              <a:t>2.  Auditing technologies innovation</a:t>
            </a:r>
            <a:endParaRPr lang="en-US" sz="1600" dirty="0">
              <a:solidFill>
                <a:schemeClr val="accent3"/>
              </a:solidFill>
              <a:latin typeface="Times New Roman" panose="02020603050405020304" pitchFamily="18" charset="0"/>
              <a:ea typeface="Roboto Condensed" panose="02000000000000000000" pitchFamily="2" charset="0"/>
              <a:sym typeface="+mn-ea"/>
            </a:endParaRPr>
          </a:p>
          <a:p>
            <a:pPr marL="0" lvl="0" indent="0" defTabSz="913765">
              <a:lnSpc>
                <a:spcPct val="110000"/>
              </a:lnSpc>
              <a:spcBef>
                <a:spcPts val="0"/>
              </a:spcBef>
              <a:buNone/>
            </a:pPr>
            <a:r>
              <a:rPr lang="en-US" sz="1400" dirty="0">
                <a:solidFill>
                  <a:schemeClr val="accent3"/>
                </a:solidFill>
                <a:latin typeface="Times New Roman" panose="02020603050405020304" pitchFamily="18" charset="0"/>
                <a:ea typeface="Roboto Condensed" panose="02000000000000000000" pitchFamily="2" charset="0"/>
                <a:sym typeface="+mn-ea"/>
              </a:rPr>
              <a:t>     2.1 Integrate and standardize multi-source, </a:t>
            </a:r>
          </a:p>
          <a:p>
            <a:pPr marL="0" lvl="0" indent="0" defTabSz="913765">
              <a:lnSpc>
                <a:spcPct val="110000"/>
              </a:lnSpc>
              <a:spcBef>
                <a:spcPts val="0"/>
              </a:spcBef>
              <a:buNone/>
            </a:pPr>
            <a:r>
              <a:rPr lang="en-US" sz="1400" dirty="0">
                <a:solidFill>
                  <a:schemeClr val="accent3"/>
                </a:solidFill>
                <a:latin typeface="Times New Roman" panose="02020603050405020304" pitchFamily="18" charset="0"/>
                <a:ea typeface="Roboto Condensed" panose="02000000000000000000" pitchFamily="2" charset="0"/>
                <a:sym typeface="+mn-ea"/>
              </a:rPr>
              <a:t>           heterogeneous data</a:t>
            </a:r>
            <a:br>
              <a:rPr lang="en-US" sz="1400" dirty="0">
                <a:solidFill>
                  <a:schemeClr val="accent3"/>
                </a:solidFill>
                <a:latin typeface="Times New Roman" panose="02020603050405020304" pitchFamily="18" charset="0"/>
                <a:ea typeface="Roboto Condensed" panose="02000000000000000000" pitchFamily="2" charset="0"/>
                <a:sym typeface="+mn-ea"/>
              </a:rPr>
            </a:br>
            <a:r>
              <a:rPr lang="en-US" sz="1400" dirty="0">
                <a:solidFill>
                  <a:schemeClr val="accent3"/>
                </a:solidFill>
                <a:latin typeface="Times New Roman" panose="02020603050405020304" pitchFamily="18" charset="0"/>
                <a:ea typeface="Roboto Condensed" panose="02000000000000000000" pitchFamily="2" charset="0"/>
                <a:sym typeface="+mn-ea"/>
              </a:rPr>
              <a:t>     2.2 Big data storage architecture</a:t>
            </a:r>
            <a:br>
              <a:rPr lang="en-US" sz="1400" dirty="0">
                <a:solidFill>
                  <a:schemeClr val="accent3"/>
                </a:solidFill>
                <a:latin typeface="Times New Roman" panose="02020603050405020304" pitchFamily="18" charset="0"/>
                <a:ea typeface="Roboto Condensed" panose="02000000000000000000" pitchFamily="2" charset="0"/>
                <a:sym typeface="+mn-ea"/>
              </a:rPr>
            </a:br>
            <a:r>
              <a:rPr lang="en-US" sz="1400" dirty="0">
                <a:solidFill>
                  <a:schemeClr val="accent3"/>
                </a:solidFill>
                <a:latin typeface="Times New Roman" panose="02020603050405020304" pitchFamily="18" charset="0"/>
                <a:ea typeface="Roboto Condensed" panose="02000000000000000000" pitchFamily="2" charset="0"/>
                <a:sym typeface="+mn-ea"/>
              </a:rPr>
              <a:t>     2.3 Big data analysis techiques</a:t>
            </a:r>
            <a:endParaRPr lang="en-US" sz="1400" dirty="0">
              <a:solidFill>
                <a:schemeClr val="tx1"/>
              </a:solidFill>
              <a:latin typeface="Times New Roman" panose="02020603050405020304" pitchFamily="18" charset="0"/>
            </a:endParaRPr>
          </a:p>
        </p:txBody>
      </p:sp>
      <p:sp>
        <p:nvSpPr>
          <p:cNvPr id="52" name="Text Placeholder 33"/>
          <p:cNvSpPr txBox="1"/>
          <p:nvPr/>
        </p:nvSpPr>
        <p:spPr>
          <a:xfrm>
            <a:off x="66040" y="1459865"/>
            <a:ext cx="4849495" cy="1360805"/>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algn="l" defTabSz="913765">
              <a:spcBef>
                <a:spcPct val="20000"/>
              </a:spcBef>
              <a:buClrTx/>
              <a:buSzTx/>
              <a:buNone/>
              <a:tabLst>
                <a:tab pos="473710" algn="l"/>
                <a:tab pos="947420" algn="l"/>
                <a:tab pos="1421765" algn="l"/>
                <a:tab pos="1895475" algn="l"/>
                <a:tab pos="2369820" algn="l"/>
                <a:tab pos="2843530" algn="l"/>
                <a:tab pos="3317875" algn="l"/>
                <a:tab pos="3791585" algn="l"/>
                <a:tab pos="4265930" algn="l"/>
                <a:tab pos="4739640" algn="l"/>
                <a:tab pos="5213985" algn="l"/>
                <a:tab pos="5687695" algn="l"/>
              </a:tabLst>
              <a:defRPr/>
            </a:pPr>
            <a:r>
              <a:rPr lang="en-US" sz="1800" dirty="0">
                <a:solidFill>
                  <a:schemeClr val="tx1"/>
                </a:solidFill>
                <a:latin typeface="Times New Roman" panose="02020603050405020304" pitchFamily="18" charset="0"/>
                <a:ea typeface="Roboto Condensed" panose="02000000000000000000" pitchFamily="2" charset="0"/>
                <a:sym typeface="+mn-ea"/>
              </a:rPr>
              <a:t>1. Basic theory framework</a:t>
            </a:r>
            <a:endParaRPr lang="en-US" sz="1800" dirty="0">
              <a:solidFill>
                <a:schemeClr val="accent6"/>
              </a:solidFill>
              <a:latin typeface="Times New Roman" panose="02020603050405020304" pitchFamily="18" charset="0"/>
              <a:ea typeface="Roboto Condensed" panose="02000000000000000000" pitchFamily="2" charset="0"/>
              <a:sym typeface="+mn-ea"/>
            </a:endParaRPr>
          </a:p>
          <a:p>
            <a:pPr marL="0" algn="l" defTabSz="913765">
              <a:spcBef>
                <a:spcPct val="20000"/>
              </a:spcBef>
              <a:buClrTx/>
              <a:buSzTx/>
              <a:buNone/>
              <a:tabLst>
                <a:tab pos="473710" algn="l"/>
                <a:tab pos="947420" algn="l"/>
                <a:tab pos="1421765" algn="l"/>
                <a:tab pos="1895475" algn="l"/>
                <a:tab pos="2369820" algn="l"/>
                <a:tab pos="2843530" algn="l"/>
                <a:tab pos="3317875" algn="l"/>
                <a:tab pos="3791585" algn="l"/>
                <a:tab pos="4265930" algn="l"/>
                <a:tab pos="4739640" algn="l"/>
                <a:tab pos="5213985" algn="l"/>
                <a:tab pos="5687695" algn="l"/>
              </a:tabLst>
              <a:defRPr/>
            </a:pPr>
            <a:r>
              <a:rPr lang="en-US" sz="1800" dirty="0">
                <a:solidFill>
                  <a:schemeClr val="accent6"/>
                </a:solidFill>
                <a:latin typeface="Times New Roman" panose="02020603050405020304" pitchFamily="18" charset="0"/>
                <a:ea typeface="Roboto Condensed" panose="02000000000000000000" pitchFamily="2" charset="0"/>
                <a:sym typeface="+mn-ea"/>
              </a:rPr>
              <a:t>   </a:t>
            </a:r>
            <a:r>
              <a:rPr lang="en-US" sz="1400" dirty="0">
                <a:solidFill>
                  <a:schemeClr val="accent6"/>
                </a:solidFill>
                <a:latin typeface="Times New Roman" panose="02020603050405020304" pitchFamily="18" charset="0"/>
                <a:ea typeface="Roboto Condensed" panose="02000000000000000000" pitchFamily="2" charset="0"/>
              </a:rPr>
              <a:t>1.1  </a:t>
            </a:r>
            <a:r>
              <a:rPr lang="en-US" sz="1400" dirty="0">
                <a:solidFill>
                  <a:schemeClr val="accent6"/>
                </a:solidFill>
                <a:latin typeface="Times New Roman" panose="02020603050405020304" pitchFamily="18" charset="0"/>
                <a:ea typeface="Roboto Condensed" panose="02000000000000000000" pitchFamily="2" charset="0"/>
                <a:sym typeface="+mn-ea"/>
              </a:rPr>
              <a:t>Big data auditing </a:t>
            </a:r>
            <a:r>
              <a:rPr lang="id-ID" altLang="id-ID" sz="1400" i="1" dirty="0">
                <a:latin typeface="Roboto Condensed" panose="02000000000000000000" pitchFamily="2" charset="0"/>
                <a:ea typeface="Roboto Condensed" panose="02000000000000000000" pitchFamily="2" charset="0"/>
                <a:sym typeface="+mn-ea"/>
              </a:rPr>
              <a:t>Challenges </a:t>
            </a:r>
            <a:r>
              <a:rPr lang="en-US" sz="1400" dirty="0">
                <a:solidFill>
                  <a:schemeClr val="accent6"/>
                </a:solidFill>
                <a:latin typeface="Times New Roman" panose="02020603050405020304" pitchFamily="18" charset="0"/>
                <a:ea typeface="Roboto Condensed" panose="02000000000000000000" pitchFamily="2" charset="0"/>
                <a:sym typeface="+mn-ea"/>
              </a:rPr>
              <a:t>and </a:t>
            </a:r>
            <a:r>
              <a:rPr lang="id-ID" altLang="id-ID" sz="1400" i="1" dirty="0">
                <a:latin typeface="Roboto Condensed" panose="02000000000000000000" pitchFamily="2" charset="0"/>
                <a:ea typeface="Roboto Condensed" panose="02000000000000000000" pitchFamily="2" charset="0"/>
                <a:sym typeface="+mn-ea"/>
              </a:rPr>
              <a:t>Opportunities</a:t>
            </a:r>
            <a:endParaRPr lang="en-US" sz="1400" dirty="0">
              <a:solidFill>
                <a:schemeClr val="accent6"/>
              </a:solidFill>
              <a:latin typeface="Times New Roman" panose="02020603050405020304" pitchFamily="18" charset="0"/>
              <a:ea typeface="Roboto Condensed" panose="02000000000000000000" pitchFamily="2" charset="0"/>
              <a:sym typeface="+mn-ea"/>
            </a:endParaRPr>
          </a:p>
          <a:p>
            <a:pPr marL="0" algn="l" defTabSz="913765">
              <a:spcBef>
                <a:spcPct val="20000"/>
              </a:spcBef>
              <a:buClrTx/>
              <a:buSzTx/>
              <a:buNone/>
              <a:tabLst>
                <a:tab pos="473710" algn="l"/>
                <a:tab pos="947420" algn="l"/>
                <a:tab pos="1421765" algn="l"/>
                <a:tab pos="1895475" algn="l"/>
                <a:tab pos="2369820" algn="l"/>
                <a:tab pos="2843530" algn="l"/>
                <a:tab pos="3317875" algn="l"/>
                <a:tab pos="3791585" algn="l"/>
                <a:tab pos="4265930" algn="l"/>
                <a:tab pos="4739640" algn="l"/>
                <a:tab pos="5213985" algn="l"/>
                <a:tab pos="5687695" algn="l"/>
              </a:tabLst>
              <a:defRPr/>
            </a:pPr>
            <a:r>
              <a:rPr lang="en-US" sz="1400" dirty="0">
                <a:solidFill>
                  <a:schemeClr val="accent6"/>
                </a:solidFill>
                <a:latin typeface="Times New Roman" panose="02020603050405020304" pitchFamily="18" charset="0"/>
                <a:ea typeface="Roboto Condensed" panose="02000000000000000000" pitchFamily="2" charset="0"/>
              </a:rPr>
              <a:t>    1.2  Big data auditing concept, including audit </a:t>
            </a:r>
          </a:p>
          <a:p>
            <a:pPr marL="0" algn="l" defTabSz="913765">
              <a:spcBef>
                <a:spcPct val="20000"/>
              </a:spcBef>
              <a:buClrTx/>
              <a:buSzTx/>
              <a:buNone/>
              <a:tabLst>
                <a:tab pos="473710" algn="l"/>
                <a:tab pos="947420" algn="l"/>
                <a:tab pos="1421765" algn="l"/>
                <a:tab pos="1895475" algn="l"/>
                <a:tab pos="2369820" algn="l"/>
                <a:tab pos="2843530" algn="l"/>
                <a:tab pos="3317875" algn="l"/>
                <a:tab pos="3791585" algn="l"/>
                <a:tab pos="4265930" algn="l"/>
                <a:tab pos="4739640" algn="l"/>
                <a:tab pos="5213985" algn="l"/>
                <a:tab pos="5687695" algn="l"/>
              </a:tabLst>
              <a:defRPr/>
            </a:pPr>
            <a:r>
              <a:rPr lang="en-US" sz="1400" dirty="0">
                <a:solidFill>
                  <a:schemeClr val="accent6"/>
                </a:solidFill>
                <a:latin typeface="Times New Roman" panose="02020603050405020304" pitchFamily="18" charset="0"/>
                <a:ea typeface="Roboto Condensed" panose="02000000000000000000" pitchFamily="2" charset="0"/>
              </a:rPr>
              <a:t>           aim, data scope</a:t>
            </a:r>
          </a:p>
          <a:p>
            <a:pPr marL="0" algn="l" defTabSz="913765">
              <a:spcBef>
                <a:spcPct val="20000"/>
              </a:spcBef>
              <a:buClrTx/>
              <a:buSzTx/>
              <a:buNone/>
              <a:tabLst>
                <a:tab pos="473710" algn="l"/>
                <a:tab pos="947420" algn="l"/>
                <a:tab pos="1421765" algn="l"/>
                <a:tab pos="1895475" algn="l"/>
                <a:tab pos="2369820" algn="l"/>
                <a:tab pos="2843530" algn="l"/>
                <a:tab pos="3317875" algn="l"/>
                <a:tab pos="3791585" algn="l"/>
                <a:tab pos="4265930" algn="l"/>
                <a:tab pos="4739640" algn="l"/>
                <a:tab pos="5213985" algn="l"/>
                <a:tab pos="5687695" algn="l"/>
              </a:tabLst>
              <a:defRPr/>
            </a:pPr>
            <a:r>
              <a:rPr lang="en-US" sz="1400" dirty="0">
                <a:solidFill>
                  <a:schemeClr val="accent6"/>
                </a:solidFill>
                <a:latin typeface="Times New Roman" panose="02020603050405020304" pitchFamily="18" charset="0"/>
                <a:ea typeface="Roboto Condensed" panose="02000000000000000000" pitchFamily="2" charset="0"/>
                <a:sym typeface="+mn-ea"/>
              </a:rPr>
              <a:t>    1.3  Roadmap leading  to big data auditing</a:t>
            </a:r>
            <a:endParaRPr lang="en-US" sz="1400" dirty="0">
              <a:solidFill>
                <a:schemeClr val="accent6"/>
              </a:solidFill>
              <a:latin typeface="Times New Roman" panose="02020603050405020304" pitchFamily="18" charset="0"/>
              <a:ea typeface="Roboto Condensed" panose="02000000000000000000" pitchFamily="2" charset="0"/>
            </a:endParaRPr>
          </a:p>
        </p:txBody>
      </p:sp>
      <p:sp>
        <p:nvSpPr>
          <p:cNvPr id="54" name="Text Placeholder 33"/>
          <p:cNvSpPr txBox="1"/>
          <p:nvPr/>
        </p:nvSpPr>
        <p:spPr>
          <a:xfrm>
            <a:off x="65405" y="3588385"/>
            <a:ext cx="3698240" cy="2063115"/>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l" defTabSz="913765">
              <a:spcBef>
                <a:spcPct val="20000"/>
              </a:spcBef>
              <a:buNone/>
              <a:tabLst>
                <a:tab pos="473710" algn="l"/>
                <a:tab pos="947420" algn="l"/>
                <a:tab pos="1421765" algn="l"/>
                <a:tab pos="1895475" algn="l"/>
                <a:tab pos="2369820" algn="l"/>
                <a:tab pos="2843530" algn="l"/>
                <a:tab pos="3317875" algn="l"/>
                <a:tab pos="3791585" algn="l"/>
                <a:tab pos="4265930" algn="l"/>
                <a:tab pos="4739640" algn="l"/>
                <a:tab pos="5213985" algn="l"/>
                <a:tab pos="5687695" algn="l"/>
              </a:tabLst>
              <a:defRPr/>
            </a:pPr>
            <a:r>
              <a:rPr lang="en-US" sz="1800" b="1" dirty="0">
                <a:solidFill>
                  <a:srgbClr val="C00000"/>
                </a:solidFill>
                <a:latin typeface="Times New Roman" panose="02020603050405020304" pitchFamily="18" charset="0"/>
                <a:ea typeface="Roboto Condensed" panose="02000000000000000000" pitchFamily="2" charset="0"/>
                <a:sym typeface="+mn-ea"/>
              </a:rPr>
              <a:t>4. Auditing management  revolution</a:t>
            </a:r>
            <a:endParaRPr lang="en-US" sz="1800" dirty="0">
              <a:solidFill>
                <a:srgbClr val="00B050"/>
              </a:solidFill>
              <a:latin typeface="Times New Roman" panose="02020603050405020304" pitchFamily="18" charset="0"/>
              <a:ea typeface="Roboto Condensed" panose="02000000000000000000" pitchFamily="2" charset="0"/>
              <a:sym typeface="+mn-ea"/>
            </a:endParaRPr>
          </a:p>
          <a:p>
            <a:pPr marL="0" algn="l" defTabSz="913765">
              <a:lnSpc>
                <a:spcPct val="110000"/>
              </a:lnSpc>
              <a:spcBef>
                <a:spcPts val="0"/>
              </a:spcBef>
              <a:buClrTx/>
              <a:buSzTx/>
              <a:buNone/>
            </a:pPr>
            <a:r>
              <a:rPr lang="en-US" altLang="en-AU" sz="1400" dirty="0">
                <a:latin typeface="Times New Roman" panose="02020603050405020304" pitchFamily="18" charset="0"/>
                <a:ea typeface="Segoe UI" panose="020B0502040204020203" pitchFamily="34" charset="0"/>
                <a:cs typeface="Segoe UI Semilight" panose="020B0402040204020203" pitchFamily="34" charset="0"/>
                <a:sym typeface="+mn-ea"/>
              </a:rPr>
              <a:t>  </a:t>
            </a:r>
            <a:r>
              <a:rPr lang="en-US" sz="1400" dirty="0">
                <a:latin typeface="Times New Roman" panose="02020603050405020304" pitchFamily="18" charset="0"/>
                <a:ea typeface="Roboto Condensed" panose="02000000000000000000" pitchFamily="2" charset="0"/>
                <a:sym typeface="+mn-ea"/>
              </a:rPr>
              <a:t>    4.1 Setting up across-department cooperation </a:t>
            </a:r>
            <a:endParaRPr lang="en-US" sz="1400" dirty="0">
              <a:solidFill>
                <a:schemeClr val="tx1"/>
              </a:solidFill>
              <a:latin typeface="Times New Roman" panose="02020603050405020304" pitchFamily="18" charset="0"/>
              <a:ea typeface="Roboto Condensed" panose="02000000000000000000" pitchFamily="2" charset="0"/>
              <a:sym typeface="+mn-ea"/>
            </a:endParaRPr>
          </a:p>
          <a:p>
            <a:pPr marL="0" algn="l" defTabSz="913765">
              <a:lnSpc>
                <a:spcPct val="110000"/>
              </a:lnSpc>
              <a:spcBef>
                <a:spcPts val="0"/>
              </a:spcBef>
              <a:buClrTx/>
              <a:buSzTx/>
              <a:buNone/>
            </a:pPr>
            <a:r>
              <a:rPr lang="en-US" sz="1400" dirty="0">
                <a:latin typeface="Times New Roman" panose="02020603050405020304" pitchFamily="18" charset="0"/>
                <a:ea typeface="Roboto Condensed" panose="02000000000000000000" pitchFamily="2" charset="0"/>
                <a:sym typeface="+mn-ea"/>
              </a:rPr>
              <a:t>             mechanism for data collecting</a:t>
            </a:r>
            <a:br>
              <a:rPr lang="en-US" sz="1400" dirty="0">
                <a:latin typeface="Times New Roman" panose="02020603050405020304" pitchFamily="18" charset="0"/>
                <a:ea typeface="Roboto Condensed" panose="02000000000000000000" pitchFamily="2" charset="0"/>
                <a:sym typeface="+mn-ea"/>
              </a:rPr>
            </a:br>
            <a:r>
              <a:rPr lang="en-US" sz="1400" dirty="0">
                <a:latin typeface="Times New Roman" panose="02020603050405020304" pitchFamily="18" charset="0"/>
                <a:ea typeface="Roboto Condensed" panose="02000000000000000000" pitchFamily="2" charset="0"/>
                <a:sym typeface="+mn-ea"/>
              </a:rPr>
              <a:t>      4.2 Reform the auditing organiztion mode</a:t>
            </a:r>
            <a:br>
              <a:rPr lang="en-US" sz="1400" dirty="0">
                <a:latin typeface="Times New Roman" panose="02020603050405020304" pitchFamily="18" charset="0"/>
                <a:ea typeface="Roboto Condensed" panose="02000000000000000000" pitchFamily="2" charset="0"/>
                <a:sym typeface="+mn-ea"/>
              </a:rPr>
            </a:br>
            <a:r>
              <a:rPr lang="en-US" sz="1400" dirty="0">
                <a:latin typeface="Times New Roman" panose="02020603050405020304" pitchFamily="18" charset="0"/>
                <a:ea typeface="Roboto Condensed" panose="02000000000000000000" pitchFamily="2" charset="0"/>
                <a:sym typeface="+mn-ea"/>
              </a:rPr>
              <a:t>      4.3 Auditing risk and quality control</a:t>
            </a:r>
            <a:br>
              <a:rPr lang="en-US" sz="1400" dirty="0">
                <a:latin typeface="Times New Roman" panose="02020603050405020304" pitchFamily="18" charset="0"/>
                <a:ea typeface="Roboto Condensed" panose="02000000000000000000" pitchFamily="2" charset="0"/>
                <a:sym typeface="+mn-ea"/>
              </a:rPr>
            </a:br>
            <a:r>
              <a:rPr lang="en-US" sz="1400" dirty="0">
                <a:latin typeface="Times New Roman" panose="02020603050405020304" pitchFamily="18" charset="0"/>
                <a:ea typeface="Roboto Condensed" panose="02000000000000000000" pitchFamily="2" charset="0"/>
                <a:sym typeface="+mn-ea"/>
              </a:rPr>
              <a:t>      </a:t>
            </a:r>
            <a:endParaRPr lang="en-US" sz="1400" dirty="0">
              <a:latin typeface="Times New Roman" panose="02020603050405020304" pitchFamily="18" charset="0"/>
              <a:ea typeface="Roboto Condensed" panose="02000000000000000000" pitchFamily="2" charset="0"/>
            </a:endParaRPr>
          </a:p>
        </p:txBody>
      </p:sp>
      <p:sp>
        <p:nvSpPr>
          <p:cNvPr id="39" name="矩形 38"/>
          <p:cNvSpPr/>
          <p:nvPr/>
        </p:nvSpPr>
        <p:spPr>
          <a:xfrm>
            <a:off x="1767840" y="314325"/>
            <a:ext cx="7861935" cy="509905"/>
          </a:xfrm>
          <a:prstGeom prst="rect">
            <a:avLst/>
          </a:prstGeom>
          <a:solidFill>
            <a:srgbClr val="F2F2F2"/>
          </a:solidFill>
          <a:ln>
            <a:solidFill>
              <a:srgbClr val="F2F2F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latin typeface="微软雅黑" panose="020B0503020204020204" charset="-122"/>
                <a:ea typeface="微软雅黑" panose="020B0503020204020204" charset="-122"/>
                <a:sym typeface="+mn-ea"/>
              </a:rPr>
              <a:t>Focus field of</a:t>
            </a:r>
            <a:r>
              <a:rPr lang="en-US" altLang="zh-CN" sz="2000" b="1" dirty="0">
                <a:solidFill>
                  <a:schemeClr val="tx1"/>
                </a:solidFill>
                <a:latin typeface="微软雅黑" panose="020B0503020204020204" charset="-122"/>
                <a:ea typeface="微软雅黑" panose="020B0503020204020204" charset="-122"/>
                <a:sym typeface="+mn-ea"/>
              </a:rPr>
              <a:t> WGBD</a:t>
            </a:r>
          </a:p>
        </p:txBody>
      </p:sp>
    </p:spTree>
  </p:cSld>
  <p:clrMapOvr>
    <a:masterClrMapping/>
  </p:clrMapOvr>
  <mc:AlternateContent xmlns:mc="http://schemas.openxmlformats.org/markup-compatibility/2006" xmlns:p14="http://schemas.microsoft.com/office/powerpoint/2010/main">
    <mc:Choice Requires="p14">
      <p:transition spd="slow" p14:dur="1200" advTm="0">
        <p14:prism/>
      </p:transition>
    </mc:Choice>
    <mc:Fallback xmlns="">
      <p:transition spd="slow" advTm="0">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KSO_WM_UNIT_TABLE_BEAUTIFY" val="smartTable{23ab96d5-0461-42fe-933c-b048e54453f9}"/>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TotalTime>
  <Words>1250</Words>
  <Application>Microsoft Office PowerPoint</Application>
  <PresentationFormat>Widescreen</PresentationFormat>
  <Paragraphs>180</Paragraphs>
  <Slides>15</Slides>
  <Notes>10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15</vt:i4>
      </vt:variant>
    </vt:vector>
  </HeadingPairs>
  <TitlesOfParts>
    <vt:vector size="27" baseType="lpstr">
      <vt:lpstr>Times New Roman Regular</vt:lpstr>
      <vt:lpstr>微软雅黑</vt:lpstr>
      <vt:lpstr>Arial</vt:lpstr>
      <vt:lpstr>Calibri</vt:lpstr>
      <vt:lpstr>Calibri Light</vt:lpstr>
      <vt:lpstr>Cambria</vt:lpstr>
      <vt:lpstr>Franklin Gothic Medium</vt:lpstr>
      <vt:lpstr>Impact</vt:lpstr>
      <vt:lpstr>Palatino Linotype</vt:lpstr>
      <vt:lpstr>Roboto Condensed</vt:lpstr>
      <vt:lpstr>Times New Roman</vt:lpstr>
      <vt:lpstr>Office 主题</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liujin</dc:creator>
  <cp:lastModifiedBy>陶 玮</cp:lastModifiedBy>
  <cp:revision>13</cp:revision>
  <dcterms:created xsi:type="dcterms:W3CDTF">2021-08-25T07:23:00Z</dcterms:created>
  <dcterms:modified xsi:type="dcterms:W3CDTF">2021-08-28T11:24:36Z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2052-11.1.0.10931</vt:lpwstr>
  </property>
  <property fmtid="{D5CDD505-2E9C-101B-9397-08002B2CF9AE}" pid="3" name="ICV">
    <vt:lpwstr>CF206F479FD94C0D84DF244F14AFFA59</vt:lpwstr>
  </property>
</Properties>
</file>