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78" r:id="rId2"/>
    <p:sldId id="509" r:id="rId3"/>
    <p:sldId id="502" r:id="rId4"/>
    <p:sldId id="503" r:id="rId5"/>
    <p:sldId id="403" r:id="rId6"/>
    <p:sldId id="405" r:id="rId7"/>
    <p:sldId id="564" r:id="rId8"/>
    <p:sldId id="621" r:id="rId9"/>
    <p:sldId id="622" r:id="rId10"/>
    <p:sldId id="569" r:id="rId11"/>
    <p:sldId id="566" r:id="rId12"/>
    <p:sldId id="567" r:id="rId13"/>
    <p:sldId id="568" r:id="rId14"/>
    <p:sldId id="424" r:id="rId15"/>
    <p:sldId id="425" r:id="rId16"/>
    <p:sldId id="573" r:id="rId17"/>
    <p:sldId id="574" r:id="rId18"/>
    <p:sldId id="572" r:id="rId19"/>
    <p:sldId id="506" r:id="rId20"/>
    <p:sldId id="5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8DA8"/>
    <a:srgbClr val="D0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5166"/>
  </p:normalViewPr>
  <p:slideViewPr>
    <p:cSldViewPr snapToGrid="0" snapToObjects="1" showGuides="1">
      <p:cViewPr varScale="1">
        <p:scale>
          <a:sx n="41" d="100"/>
          <a:sy n="41" d="100"/>
        </p:scale>
        <p:origin x="96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9012E-C756-6D41-BBE8-C7AE8AA963D3}" type="datetimeFigureOut">
              <a:rPr lang="en-US" smtClean="0"/>
              <a:t>4/9/2018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4E3CD-DCC5-7446-B21A-A2F8F459B8C4}" type="slidenum">
              <a:rPr lang="en-US" smtClean="0"/>
              <a:t>‹#›</a:t>
            </a:fld>
            <a:endParaRPr lang="en-US" dirty="0"/>
          </a:p>
        </p:txBody>
      </p:sp>
    </p:spTree>
    <p:extLst>
      <p:ext uri="{BB962C8B-B14F-4D97-AF65-F5344CB8AC3E}">
        <p14:creationId xmlns:p14="http://schemas.microsoft.com/office/powerpoint/2010/main" val="48912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80" fontAlgn="base"/>
            <a:r>
              <a:rPr lang="en-US" altLang="en-US" sz="1400" b="1" i="1" spc="101" dirty="0">
                <a:latin typeface="Helvetica Neue"/>
                <a:cs typeface="Helvetica Neue"/>
              </a:rPr>
              <a:t>WE ARE </a:t>
            </a:r>
            <a:r>
              <a:rPr lang="en-US" altLang="en-US" sz="1400" b="1" i="1" spc="101" dirty="0">
                <a:solidFill>
                  <a:srgbClr val="900035"/>
                </a:solidFill>
                <a:latin typeface="Helvetica Neue"/>
                <a:cs typeface="Helvetica Neue"/>
              </a:rPr>
              <a:t>ONE</a:t>
            </a:r>
          </a:p>
          <a:p>
            <a:pPr defTabSz="462380" fontAlgn="base"/>
            <a:r>
              <a:rPr lang="en-US" altLang="en-US" dirty="0">
                <a:solidFill>
                  <a:srgbClr val="000000"/>
                </a:solidFill>
                <a:latin typeface="Helvetica Neue Light"/>
                <a:cs typeface="Helvetica Neue Light"/>
              </a:rPr>
              <a:t>We care deeply about people and recognize that employees and members are our extended family who we must support and nurture. </a:t>
            </a:r>
          </a:p>
          <a:p>
            <a:pPr defTabSz="462380" fontAlgn="base"/>
            <a:endParaRPr lang="en-US" altLang="en-US" dirty="0">
              <a:solidFill>
                <a:srgbClr val="000000"/>
              </a:solidFill>
              <a:latin typeface="Helvetica Neue Light"/>
              <a:cs typeface="Helvetica Neue Light"/>
            </a:endParaRPr>
          </a:p>
          <a:p>
            <a:pPr defTabSz="462380" fontAlgn="base"/>
            <a:r>
              <a:rPr lang="en-US" altLang="en-US" sz="1400" b="1" i="1" spc="101" dirty="0">
                <a:solidFill>
                  <a:srgbClr val="000000"/>
                </a:solidFill>
                <a:latin typeface="Helvetica Neue"/>
                <a:cs typeface="Helvetica Neue"/>
              </a:rPr>
              <a:t>WE ARE </a:t>
            </a:r>
            <a:r>
              <a:rPr lang="en-US" altLang="en-US" sz="1400" b="1" i="1" spc="101" dirty="0">
                <a:solidFill>
                  <a:srgbClr val="900035"/>
                </a:solidFill>
                <a:latin typeface="Helvetica Neue"/>
                <a:cs typeface="Helvetica Neue"/>
              </a:rPr>
              <a:t>ACCOUNTABLE</a:t>
            </a:r>
          </a:p>
          <a:p>
            <a:pPr defTabSz="462380" fontAlgn="base"/>
            <a:r>
              <a:rPr lang="en-US" altLang="en-US" dirty="0">
                <a:solidFill>
                  <a:srgbClr val="000000"/>
                </a:solidFill>
                <a:latin typeface="Helvetica Neue Light"/>
                <a:cs typeface="Helvetica Neue Light"/>
              </a:rPr>
              <a:t>We stand behind the work we do and the contributions we make. This is the cornerstone of our success.</a:t>
            </a:r>
          </a:p>
          <a:p>
            <a:pPr defTabSz="462380" fontAlgn="base"/>
            <a:endParaRPr lang="en-US" altLang="en-US" dirty="0">
              <a:solidFill>
                <a:srgbClr val="000000"/>
              </a:solidFill>
              <a:latin typeface="Helvetica Neue Light"/>
              <a:cs typeface="Helvetica Neue Light"/>
            </a:endParaRPr>
          </a:p>
          <a:p>
            <a:pPr defTabSz="462380" fontAlgn="base"/>
            <a:r>
              <a:rPr lang="en-US" altLang="en-US" sz="1400" b="1" i="1" spc="101" dirty="0">
                <a:solidFill>
                  <a:srgbClr val="000000"/>
                </a:solidFill>
                <a:latin typeface="Helvetica Neue"/>
                <a:cs typeface="Helvetica Neue"/>
              </a:rPr>
              <a:t>WE ARE </a:t>
            </a:r>
            <a:r>
              <a:rPr lang="en-US" altLang="en-US" sz="1400" b="1" i="1" spc="101" dirty="0">
                <a:solidFill>
                  <a:srgbClr val="900035"/>
                </a:solidFill>
                <a:latin typeface="Helvetica Neue"/>
                <a:cs typeface="Helvetica Neue"/>
              </a:rPr>
              <a:t>DEDICATED</a:t>
            </a:r>
          </a:p>
          <a:p>
            <a:pPr defTabSz="462380" fontAlgn="base"/>
            <a:r>
              <a:rPr lang="en-US" altLang="en-US" dirty="0">
                <a:solidFill>
                  <a:srgbClr val="000000"/>
                </a:solidFill>
                <a:latin typeface="Helvetica Neue Light"/>
                <a:cs typeface="Helvetica Neue Light"/>
              </a:rPr>
              <a:t>We are unfailingly passionate about ISACA. We are dedicated to maximizing its influence and impact globally. We are committed to lifelong learning and volunteering as part of our professional growth.</a:t>
            </a:r>
          </a:p>
          <a:p>
            <a:pPr defTabSz="462380" fontAlgn="base"/>
            <a:endParaRPr lang="en-US" altLang="en-US" dirty="0">
              <a:solidFill>
                <a:srgbClr val="000000"/>
              </a:solidFill>
              <a:latin typeface="Helvetica Neue Light"/>
              <a:cs typeface="Helvetica Neue Light"/>
            </a:endParaRPr>
          </a:p>
          <a:p>
            <a:pPr defTabSz="462380" fontAlgn="base"/>
            <a:r>
              <a:rPr lang="en-US" altLang="en-US" sz="1400" b="1" i="1" spc="101" dirty="0">
                <a:solidFill>
                  <a:srgbClr val="000000"/>
                </a:solidFill>
                <a:latin typeface="Helvetica Neue"/>
                <a:cs typeface="Helvetica Neue"/>
              </a:rPr>
              <a:t>WE ARE </a:t>
            </a:r>
            <a:r>
              <a:rPr lang="en-US" altLang="en-US" sz="1400" b="1" i="1" spc="101" dirty="0">
                <a:solidFill>
                  <a:srgbClr val="900035"/>
                </a:solidFill>
                <a:latin typeface="Helvetica Neue"/>
                <a:cs typeface="Helvetica Neue"/>
              </a:rPr>
              <a:t>AUTHENTIC</a:t>
            </a:r>
          </a:p>
          <a:p>
            <a:pPr defTabSz="462380" fontAlgn="base"/>
            <a:r>
              <a:rPr lang="en-US" altLang="en-US" dirty="0">
                <a:solidFill>
                  <a:srgbClr val="000000"/>
                </a:solidFill>
                <a:latin typeface="Helvetica Neue Light"/>
                <a:cs typeface="Helvetica Neue Light"/>
              </a:rPr>
              <a:t>We operate with honesty, integrity and the highest level of professionalism in everything we do. Trust and respect is our operational foundation.</a:t>
            </a:r>
          </a:p>
          <a:p>
            <a:pPr defTabSz="462380" fontAlgn="base"/>
            <a:endParaRPr lang="en-US" altLang="en-US" dirty="0">
              <a:solidFill>
                <a:srgbClr val="000000"/>
              </a:solidFill>
              <a:latin typeface="Helvetica Neue Light"/>
              <a:cs typeface="Helvetica Neue Light"/>
            </a:endParaRPr>
          </a:p>
          <a:p>
            <a:pPr defTabSz="462380" fontAlgn="base"/>
            <a:r>
              <a:rPr lang="en-US" altLang="en-US" sz="1400" b="1" i="1" spc="101" dirty="0">
                <a:solidFill>
                  <a:srgbClr val="000000"/>
                </a:solidFill>
                <a:latin typeface="Helvetica Neue"/>
                <a:cs typeface="Helvetica Neue"/>
              </a:rPr>
              <a:t>WE ARE </a:t>
            </a:r>
            <a:r>
              <a:rPr lang="en-US" altLang="en-US" sz="1400" b="1" i="1" spc="101" dirty="0">
                <a:solidFill>
                  <a:srgbClr val="900035"/>
                </a:solidFill>
                <a:latin typeface="Helvetica Neue"/>
                <a:cs typeface="Helvetica Neue"/>
              </a:rPr>
              <a:t>INNOVATIVE</a:t>
            </a:r>
          </a:p>
          <a:p>
            <a:pPr defTabSz="462380" fontAlgn="base"/>
            <a:r>
              <a:rPr lang="en-US" altLang="en-US" dirty="0">
                <a:solidFill>
                  <a:srgbClr val="000000"/>
                </a:solidFill>
                <a:latin typeface="Helvetica Neue Light"/>
                <a:cs typeface="Helvetica Neue Light"/>
              </a:rPr>
              <a:t>We thrive on being creative and innovative. We are empowered to make decisions and take measured risks at all levels of the organization.</a:t>
            </a:r>
          </a:p>
          <a:p>
            <a:pPr defTabSz="462380" fontAlgn="base"/>
            <a:endParaRPr lang="en-US" altLang="en-US" dirty="0">
              <a:solidFill>
                <a:srgbClr val="000000"/>
              </a:solidFill>
              <a:latin typeface="Helvetica Neue Light"/>
              <a:cs typeface="Helvetica Neue Light"/>
            </a:endParaRPr>
          </a:p>
          <a:p>
            <a:pPr defTabSz="462380" fontAlgn="base"/>
            <a:endParaRPr lang="en-US" altLang="en-US" dirty="0">
              <a:solidFill>
                <a:srgbClr val="000000"/>
              </a:solidFill>
              <a:latin typeface="Helvetica Neue Light"/>
              <a:cs typeface="Helvetica Neue Light"/>
            </a:endParaRPr>
          </a:p>
          <a:p>
            <a:pPr defTabSz="462380" fontAlgn="base"/>
            <a:endParaRPr lang="en-US" altLang="en-US" dirty="0">
              <a:solidFill>
                <a:srgbClr val="000000"/>
              </a:solidFill>
              <a:latin typeface="Helvetica Neue Light"/>
              <a:cs typeface="Helvetica Neue Light"/>
            </a:endParaRPr>
          </a:p>
          <a:p>
            <a:pPr defTabSz="462380" fontAlgn="base"/>
            <a:endParaRPr lang="en-US" altLang="en-US" dirty="0">
              <a:solidFill>
                <a:srgbClr val="000000"/>
              </a:solidFill>
              <a:latin typeface="Helvetica Neue Light"/>
              <a:cs typeface="Helvetica Neue Light"/>
            </a:endParaRPr>
          </a:p>
          <a:p>
            <a:endParaRPr lang="en-US" dirty="0"/>
          </a:p>
        </p:txBody>
      </p:sp>
      <p:sp>
        <p:nvSpPr>
          <p:cNvPr id="4" name="Slide Number Placeholder 3"/>
          <p:cNvSpPr>
            <a:spLocks noGrp="1"/>
          </p:cNvSpPr>
          <p:nvPr>
            <p:ph type="sldNum" sz="quarter" idx="10"/>
          </p:nvPr>
        </p:nvSpPr>
        <p:spPr/>
        <p:txBody>
          <a:bodyPr/>
          <a:lstStyle/>
          <a:p>
            <a:fld id="{B40D62BC-99D2-CF47-B056-4A2D57C69416}" type="slidenum">
              <a:rPr lang="en-US" smtClean="0"/>
              <a:t>3</a:t>
            </a:fld>
            <a:endParaRPr lang="en-US" dirty="0"/>
          </a:p>
        </p:txBody>
      </p:sp>
    </p:spTree>
    <p:extLst>
      <p:ext uri="{BB962C8B-B14F-4D97-AF65-F5344CB8AC3E}">
        <p14:creationId xmlns:p14="http://schemas.microsoft.com/office/powerpoint/2010/main" val="288538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6D68D4C6-4A0D-45A5-A1C7-F2045AA18663}" type="slidenum">
              <a:rPr lang="en-US" altLang="en-US" smtClean="0"/>
              <a:pPr>
                <a:defRPr/>
              </a:pPr>
              <a:t>5</a:t>
            </a:fld>
            <a:endParaRPr lang="en-US" altLang="en-US"/>
          </a:p>
        </p:txBody>
      </p:sp>
    </p:spTree>
    <p:extLst>
      <p:ext uri="{BB962C8B-B14F-4D97-AF65-F5344CB8AC3E}">
        <p14:creationId xmlns:p14="http://schemas.microsoft.com/office/powerpoint/2010/main" val="3976780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CDBDF-79CB-4B38-9BCE-F6B915AABFB6}" type="slidenum">
              <a:rPr lang="en-US" smtClean="0"/>
              <a:t>9</a:t>
            </a:fld>
            <a:endParaRPr lang="en-US"/>
          </a:p>
        </p:txBody>
      </p:sp>
    </p:spTree>
    <p:extLst>
      <p:ext uri="{BB962C8B-B14F-4D97-AF65-F5344CB8AC3E}">
        <p14:creationId xmlns:p14="http://schemas.microsoft.com/office/powerpoint/2010/main" val="378654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BC4F72-E0EA-438B-B7A8-C8328C014482}" type="slidenum">
              <a:rPr lang="en-US" smtClean="0"/>
              <a:t>20</a:t>
            </a:fld>
            <a:endParaRPr lang="en-US"/>
          </a:p>
        </p:txBody>
      </p:sp>
    </p:spTree>
    <p:extLst>
      <p:ext uri="{BB962C8B-B14F-4D97-AF65-F5344CB8AC3E}">
        <p14:creationId xmlns:p14="http://schemas.microsoft.com/office/powerpoint/2010/main" val="2685709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hoto">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12192000" cy="6858000"/>
          </a:xfrm>
        </p:spPr>
        <p:txBody>
          <a:bodyPr bIns="1554480" anchor="ctr" anchorCtr="0"/>
          <a:lstStyle>
            <a:lvl1pPr algn="ctr">
              <a:defRPr>
                <a:solidFill>
                  <a:schemeClr val="bg1"/>
                </a:solidFill>
              </a:defRPr>
            </a:lvl1pPr>
          </a:lstStyle>
          <a:p>
            <a:r>
              <a:rPr lang="en-US" dirty="0"/>
              <a:t>click photo placeholder icon, select image</a:t>
            </a:r>
          </a:p>
        </p:txBody>
      </p:sp>
      <p:sp>
        <p:nvSpPr>
          <p:cNvPr id="2" name="Title 1"/>
          <p:cNvSpPr>
            <a:spLocks noGrp="1"/>
          </p:cNvSpPr>
          <p:nvPr>
            <p:ph type="ctrTitle"/>
          </p:nvPr>
        </p:nvSpPr>
        <p:spPr>
          <a:xfrm>
            <a:off x="496888" y="3091546"/>
            <a:ext cx="7427912" cy="2387600"/>
          </a:xfrm>
        </p:spPr>
        <p:txBody>
          <a:bodyPr anchor="b" anchorCtr="0"/>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6888" y="5479146"/>
            <a:ext cx="7427912" cy="349476"/>
          </a:xfrm>
        </p:spPr>
        <p:txBody>
          <a:bodyPr/>
          <a:lstStyle>
            <a:lvl1pPr marL="0" indent="0" algn="l">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920697"/>
            <a:ext cx="1266598" cy="365125"/>
          </a:xfrm>
        </p:spPr>
        <p:txBody>
          <a:bodyPr/>
          <a:lstStyle>
            <a:lvl1pPr>
              <a:defRPr sz="1050" b="1">
                <a:solidFill>
                  <a:schemeClr val="bg1"/>
                </a:solidFill>
              </a:defRPr>
            </a:lvl1pPr>
          </a:lstStyle>
          <a:p>
            <a:fld id="{74F4A0F7-0184-F942-BC00-684EA3984396}" type="datetime1">
              <a:rPr lang="en-US" smtClean="0"/>
              <a:t>4/9/2018</a:t>
            </a:fld>
            <a:endParaRPr lang="en-US" dirty="0"/>
          </a:p>
        </p:txBody>
      </p:sp>
      <p:sp>
        <p:nvSpPr>
          <p:cNvPr id="6" name="Slide Number Placeholder 5"/>
          <p:cNvSpPr>
            <a:spLocks noGrp="1"/>
          </p:cNvSpPr>
          <p:nvPr>
            <p:ph type="sldNum" sz="quarter" idx="12"/>
          </p:nvPr>
        </p:nvSpPr>
        <p:spPr>
          <a:xfrm>
            <a:off x="11146971" y="6236607"/>
            <a:ext cx="548141" cy="365125"/>
          </a:xfrm>
        </p:spPr>
        <p:txBody>
          <a:bodyPr/>
          <a:lstStyle>
            <a:lvl1pPr algn="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593" y="546266"/>
            <a:ext cx="2557035" cy="727225"/>
          </a:xfrm>
          <a:prstGeom prst="rect">
            <a:avLst/>
          </a:prstGeom>
        </p:spPr>
      </p:pic>
    </p:spTree>
    <p:extLst>
      <p:ext uri="{BB962C8B-B14F-4D97-AF65-F5344CB8AC3E}">
        <p14:creationId xmlns:p14="http://schemas.microsoft.com/office/powerpoint/2010/main" val="118191713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Green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B2365294-F2B2-9140-B44C-C04D05433DB6}"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 Yellow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D79A576D-8F86-8040-B8D0-810E6E6DD604}"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 Gray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D79A576D-8F86-8040-B8D0-810E6E6DD604}"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Re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B0F2E5AF-2831-8649-B3D4-3A16A26315D3}"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04EC64D1-7032-A945-8D17-8F9007F857A8}"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Green">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FD6B3FAB-7EB3-8A48-8349-CD0E364748C5}"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Yellow">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D64F3918-713D-B34E-A3D6-2806F08EC85A}"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Gra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D64F3918-713D-B34E-A3D6-2806F08EC85A}"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act - Red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1E0BEE98-236D-0A4B-B4E1-E1494BC302AE}"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ext uri="{BB962C8B-B14F-4D97-AF65-F5344CB8AC3E}">
        <p14:creationId xmlns:p14="http://schemas.microsoft.com/office/powerpoint/2010/main" val="1096833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act - Blue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911F1B5C-C945-B040-977C-AA72B44D123D}"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Red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96888" y="3091546"/>
            <a:ext cx="7427912" cy="2387600"/>
          </a:xfrm>
        </p:spPr>
        <p:txBody>
          <a:bodyPr anchor="b" anchorCtr="0"/>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6888" y="5479146"/>
            <a:ext cx="7427912" cy="349476"/>
          </a:xfrm>
        </p:spPr>
        <p:txBody>
          <a:bodyPr/>
          <a:lstStyle>
            <a:lvl1pPr marL="0" indent="0" algn="l">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920697"/>
            <a:ext cx="1266598" cy="365125"/>
          </a:xfrm>
        </p:spPr>
        <p:txBody>
          <a:bodyPr/>
          <a:lstStyle>
            <a:lvl1pPr>
              <a:defRPr sz="1050" b="1">
                <a:solidFill>
                  <a:schemeClr val="bg1"/>
                </a:solidFill>
              </a:defRPr>
            </a:lvl1pPr>
          </a:lstStyle>
          <a:p>
            <a:fld id="{3D55BFC5-8480-314A-AE19-B7ABB2EC4A7D}" type="datetime1">
              <a:rPr lang="en-US" smtClean="0"/>
              <a:t>4/9/2018</a:t>
            </a:fld>
            <a:endParaRPr lang="en-US" dirty="0"/>
          </a:p>
        </p:txBody>
      </p:sp>
      <p:sp>
        <p:nvSpPr>
          <p:cNvPr id="6" name="Slide Number Placeholder 5"/>
          <p:cNvSpPr>
            <a:spLocks noGrp="1"/>
          </p:cNvSpPr>
          <p:nvPr>
            <p:ph type="sldNum" sz="quarter" idx="12"/>
          </p:nvPr>
        </p:nvSpPr>
        <p:spPr>
          <a:xfrm>
            <a:off x="11146971" y="6236607"/>
            <a:ext cx="548141" cy="365125"/>
          </a:xfrm>
        </p:spPr>
        <p:txBody>
          <a:bodyPr/>
          <a:lstStyle>
            <a:lvl1pPr algn="r">
              <a:defRPr>
                <a:solidFill>
                  <a:schemeClr val="bg1"/>
                </a:solidFill>
              </a:defRPr>
            </a:lvl1pPr>
          </a:lstStyle>
          <a:p>
            <a:fld id="{A82C3BC0-3EBF-3C4C-A3D8-795624EBC6AA}" type="slidenum">
              <a:rPr lang="en-US" smtClean="0"/>
              <a:pPr/>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593" y="546266"/>
            <a:ext cx="2557035" cy="727225"/>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pact - Green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8B639760-3A39-F945-AF71-AC342ACBBEDB}"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pact - Yellow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E5017745-A43F-9B46-BBF8-D90DA52D6D02}"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pact - Gray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E5017745-A43F-9B46-BBF8-D90DA52D6D02}"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pact - Re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1272D1A1-7B73-3447-97D9-A2BBE6FAB062}"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pact - Blue">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6E01C374-564F-5443-B4F1-E12C5CDBC7F4}"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pact - Green">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E022CEE7-115C-CD48-8481-B364F95D79DC}"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pact - Yellow">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864F43EC-DC75-9447-A40B-966D65FCE9BF}"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pact - Gra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888" y="1363661"/>
            <a:ext cx="9768341" cy="4351338"/>
          </a:xfrm>
        </p:spPr>
        <p:txBody>
          <a:bodyPr anchor="b" anchorCtr="0"/>
          <a:lstStyle>
            <a:lvl1pPr>
              <a:defRPr sz="1600" cap="all" baseline="0">
                <a:solidFill>
                  <a:schemeClr val="bg1"/>
                </a:solidFill>
              </a:defRPr>
            </a:lvl1pPr>
            <a:lvl2pPr>
              <a:spcBef>
                <a:spcPts val="0"/>
              </a:spcBef>
              <a:defRPr sz="5400" b="1">
                <a:solidFill>
                  <a:schemeClr val="bg1"/>
                </a:solidFill>
              </a:defRPr>
            </a:lvl2pPr>
            <a:lvl3pPr marL="173038" indent="-163513">
              <a:tabLst/>
              <a:defRPr sz="1800">
                <a:solidFill>
                  <a:schemeClr val="bg1"/>
                </a:solidFill>
              </a:defRPr>
            </a:lvl3pPr>
            <a:lvl4pPr marL="173038" indent="-163513">
              <a:tabLst/>
              <a:defRPr sz="1800">
                <a:solidFill>
                  <a:schemeClr val="bg1"/>
                </a:solidFill>
              </a:defRPr>
            </a:lvl4pPr>
            <a:lvl5pPr marL="173038" indent="-163513">
              <a:tabLst/>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bg1"/>
                </a:solidFill>
              </a:defRPr>
            </a:lvl1pPr>
          </a:lstStyle>
          <a:p>
            <a:fld id="{864F43EC-DC75-9447-A40B-966D65FCE9BF}"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bg1"/>
                </a:solidFill>
              </a:defRPr>
            </a:lvl1pPr>
          </a:lstStyle>
          <a:p>
            <a:r>
              <a:rPr lang="en-US"/>
              <a:t>® 2017 ISACA. All Rights Reserved.</a:t>
            </a:r>
            <a:endParaRPr lang="en-US" dirty="0"/>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Header +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FACA0766-6507-484D-96AA-309F85633E0A}"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7" name="Rectangle 6"/>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8" name="Rectangle 7"/>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23776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 Subhead +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DA3F130B-F04D-9D4D-8C2F-E0FCC3E3C5E8}"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8" name="Text Placeholder 7"/>
          <p:cNvSpPr>
            <a:spLocks noGrp="1"/>
          </p:cNvSpPr>
          <p:nvPr>
            <p:ph type="body" sz="quarter" idx="13"/>
          </p:nvPr>
        </p:nvSpPr>
        <p:spPr>
          <a:xfrm>
            <a:off x="496888" y="680174"/>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7" name="Rectangle 16"/>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8" name="Rectangle 17"/>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203106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ue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96888" y="3091546"/>
            <a:ext cx="7427912" cy="2387600"/>
          </a:xfrm>
        </p:spPr>
        <p:txBody>
          <a:bodyPr anchor="b" anchorCtr="0"/>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6888" y="5479146"/>
            <a:ext cx="7427912" cy="349476"/>
          </a:xfrm>
        </p:spPr>
        <p:txBody>
          <a:bodyPr/>
          <a:lstStyle>
            <a:lvl1pPr marL="0" indent="0" algn="l">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920697"/>
            <a:ext cx="1266598" cy="365125"/>
          </a:xfrm>
        </p:spPr>
        <p:txBody>
          <a:bodyPr/>
          <a:lstStyle>
            <a:lvl1pPr>
              <a:defRPr sz="1050" b="1">
                <a:solidFill>
                  <a:schemeClr val="bg1"/>
                </a:solidFill>
              </a:defRPr>
            </a:lvl1pPr>
          </a:lstStyle>
          <a:p>
            <a:fld id="{1FE441A9-0E6A-5847-B5D2-BBF5BF81CD17}" type="datetime1">
              <a:rPr lang="en-US" smtClean="0"/>
              <a:t>4/9/2018</a:t>
            </a:fld>
            <a:endParaRPr lang="en-US" dirty="0"/>
          </a:p>
        </p:txBody>
      </p:sp>
      <p:sp>
        <p:nvSpPr>
          <p:cNvPr id="6" name="Slide Number Placeholder 5"/>
          <p:cNvSpPr>
            <a:spLocks noGrp="1"/>
          </p:cNvSpPr>
          <p:nvPr>
            <p:ph type="sldNum" sz="quarter" idx="12"/>
          </p:nvPr>
        </p:nvSpPr>
        <p:spPr>
          <a:xfrm>
            <a:off x="11146971" y="6236607"/>
            <a:ext cx="548141" cy="365125"/>
          </a:xfrm>
        </p:spPr>
        <p:txBody>
          <a:bodyPr/>
          <a:lstStyle>
            <a:lvl1pPr algn="r">
              <a:defRPr>
                <a:solidFill>
                  <a:schemeClr val="bg1"/>
                </a:solidFill>
              </a:defRPr>
            </a:lvl1pPr>
          </a:lstStyle>
          <a:p>
            <a:fld id="{A82C3BC0-3EBF-3C4C-A3D8-795624EBC6AA}" type="slidenum">
              <a:rPr lang="en-US" smtClean="0"/>
              <a:pPr/>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593" y="546266"/>
            <a:ext cx="2557035" cy="727225"/>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x Header + Subhead + Body">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9768340"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F2B82258-76CC-6945-9BCA-604C321190CF}"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8" name="Text Placeholder 7"/>
          <p:cNvSpPr>
            <a:spLocks noGrp="1"/>
          </p:cNvSpPr>
          <p:nvPr>
            <p:ph type="body" sz="quarter" idx="13"/>
          </p:nvPr>
        </p:nvSpPr>
        <p:spPr>
          <a:xfrm>
            <a:off x="496888" y="951647"/>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Rectangle 13"/>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143937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 Two-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6887"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1A5C6840-9D1F-F345-B24F-5CE06790575E}"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7" name="Content Placeholder 2"/>
          <p:cNvSpPr>
            <a:spLocks noGrp="1"/>
          </p:cNvSpPr>
          <p:nvPr>
            <p:ph idx="13"/>
          </p:nvPr>
        </p:nvSpPr>
        <p:spPr>
          <a:xfrm>
            <a:off x="6043159"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7" name="Rectangle 16"/>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8" name="Rectangle 17"/>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789407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 Subhead + Two-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90406402-4CC5-2245-8CEC-1A83674CE756}"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Content Placeholder 2"/>
          <p:cNvSpPr>
            <a:spLocks noGrp="1"/>
          </p:cNvSpPr>
          <p:nvPr>
            <p:ph idx="14"/>
          </p:nvPr>
        </p:nvSpPr>
        <p:spPr>
          <a:xfrm>
            <a:off x="6043158"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5" name="Text Placeholder 7"/>
          <p:cNvSpPr>
            <a:spLocks noGrp="1"/>
          </p:cNvSpPr>
          <p:nvPr>
            <p:ph type="body" sz="quarter" idx="13"/>
          </p:nvPr>
        </p:nvSpPr>
        <p:spPr>
          <a:xfrm>
            <a:off x="496888" y="680174"/>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1079403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x Header + Subhead + Two-column Body">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9768340"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D27A1E0C-B950-DB42-B410-BC22573EEB96}"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Content Placeholder 2"/>
          <p:cNvSpPr>
            <a:spLocks noGrp="1"/>
          </p:cNvSpPr>
          <p:nvPr>
            <p:ph idx="14"/>
          </p:nvPr>
        </p:nvSpPr>
        <p:spPr>
          <a:xfrm>
            <a:off x="6043159" y="1772233"/>
            <a:ext cx="50493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5" name="Text Placeholder 7"/>
          <p:cNvSpPr>
            <a:spLocks noGrp="1"/>
          </p:cNvSpPr>
          <p:nvPr>
            <p:ph type="body" sz="quarter" idx="13"/>
          </p:nvPr>
        </p:nvSpPr>
        <p:spPr>
          <a:xfrm>
            <a:off x="496888" y="951647"/>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1423646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 Three-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6888" y="1772233"/>
            <a:ext cx="339090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81F0BE24-BA32-A94C-BCAE-F0C526F0FFB7}"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7" name="Content Placeholder 2"/>
          <p:cNvSpPr>
            <a:spLocks noGrp="1"/>
          </p:cNvSpPr>
          <p:nvPr>
            <p:ph idx="13"/>
          </p:nvPr>
        </p:nvSpPr>
        <p:spPr>
          <a:xfrm>
            <a:off x="4397556"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8288338"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780379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 Subhead + Three-column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9" y="1772233"/>
            <a:ext cx="339090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EE63DC7-BAD0-944D-A65B-5222BA41CEA1}"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Content Placeholder 2"/>
          <p:cNvSpPr>
            <a:spLocks noGrp="1"/>
          </p:cNvSpPr>
          <p:nvPr>
            <p:ph idx="14"/>
          </p:nvPr>
        </p:nvSpPr>
        <p:spPr>
          <a:xfrm>
            <a:off x="4397557"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88339"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7" name="Text Placeholder 7"/>
          <p:cNvSpPr>
            <a:spLocks noGrp="1"/>
          </p:cNvSpPr>
          <p:nvPr>
            <p:ph type="body" sz="quarter" idx="13"/>
          </p:nvPr>
        </p:nvSpPr>
        <p:spPr>
          <a:xfrm>
            <a:off x="496888" y="680174"/>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8" name="Rectangle 17"/>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9" name="Rectangle 18"/>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1125309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x Header + Subhead + Three-column Body">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9768340"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9" y="1772233"/>
            <a:ext cx="339090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A2E1EA7B-4E8B-9D47-9EF4-8C00711456EA}"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Content Placeholder 2"/>
          <p:cNvSpPr>
            <a:spLocks noGrp="1"/>
          </p:cNvSpPr>
          <p:nvPr>
            <p:ph idx="14"/>
          </p:nvPr>
        </p:nvSpPr>
        <p:spPr>
          <a:xfrm>
            <a:off x="4397557"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88339" y="1772233"/>
            <a:ext cx="340677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7" name="Text Placeholder 7"/>
          <p:cNvSpPr>
            <a:spLocks noGrp="1"/>
          </p:cNvSpPr>
          <p:nvPr>
            <p:ph type="body" sz="quarter" idx="13"/>
          </p:nvPr>
        </p:nvSpPr>
        <p:spPr>
          <a:xfrm>
            <a:off x="496888" y="951647"/>
            <a:ext cx="9768341"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8" name="Rectangle 17"/>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9" name="Rectangle 18"/>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842084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 Page Photo">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6717684" cy="328304"/>
          </a:xfrm>
        </p:spPr>
        <p:txBody>
          <a:bodyPr/>
          <a:lstStyle/>
          <a:p>
            <a:r>
              <a:rPr lang="en-US" dirty="0"/>
              <a:t>Click to edit Master title style</a:t>
            </a:r>
          </a:p>
        </p:txBody>
      </p:sp>
      <p:sp>
        <p:nvSpPr>
          <p:cNvPr id="3" name="Content Placeholder 2"/>
          <p:cNvSpPr>
            <a:spLocks noGrp="1"/>
          </p:cNvSpPr>
          <p:nvPr>
            <p:ph idx="1"/>
          </p:nvPr>
        </p:nvSpPr>
        <p:spPr>
          <a:xfrm>
            <a:off x="496889" y="1772233"/>
            <a:ext cx="6717684"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DF36728F-4704-7844-9362-EDFBDCA86C16}" type="datetime1">
              <a:rPr lang="en-US" smtClean="0"/>
              <a:t>4/9/2018</a:t>
            </a:fld>
            <a:endParaRPr lang="en-US" dirty="0"/>
          </a:p>
        </p:txBody>
      </p:sp>
      <p:sp>
        <p:nvSpPr>
          <p:cNvPr id="5" name="Footer Placeholder 4"/>
          <p:cNvSpPr>
            <a:spLocks noGrp="1"/>
          </p:cNvSpPr>
          <p:nvPr>
            <p:ph type="ftr" sz="quarter" idx="11"/>
          </p:nvPr>
        </p:nvSpPr>
        <p:spPr>
          <a:xfrm>
            <a:off x="1850570" y="6180137"/>
            <a:ext cx="5364003"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0" name="Picture Placeholder 9"/>
          <p:cNvSpPr>
            <a:spLocks noGrp="1"/>
          </p:cNvSpPr>
          <p:nvPr>
            <p:ph type="pic" sz="quarter" idx="13" hasCustomPrompt="1"/>
          </p:nvPr>
        </p:nvSpPr>
        <p:spPr>
          <a:xfrm>
            <a:off x="7711461" y="0"/>
            <a:ext cx="4480539" cy="6724799"/>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7703854" y="3919538"/>
            <a:ext cx="4488146"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Rectangle 13"/>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 Page Photo - Head + Sub">
    <p:spTree>
      <p:nvGrpSpPr>
        <p:cNvPr id="1" name=""/>
        <p:cNvGrpSpPr/>
        <p:nvPr/>
      </p:nvGrpSpPr>
      <p:grpSpPr>
        <a:xfrm>
          <a:off x="0" y="0"/>
          <a:ext cx="0" cy="0"/>
          <a:chOff x="0" y="0"/>
          <a:chExt cx="0" cy="0"/>
        </a:xfrm>
      </p:grpSpPr>
      <p:sp>
        <p:nvSpPr>
          <p:cNvPr id="2" name="Title 1"/>
          <p:cNvSpPr>
            <a:spLocks noGrp="1"/>
          </p:cNvSpPr>
          <p:nvPr>
            <p:ph type="title"/>
          </p:nvPr>
        </p:nvSpPr>
        <p:spPr>
          <a:xfrm>
            <a:off x="496888" y="400240"/>
            <a:ext cx="6717685"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6717685"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D8133C37-CA31-0542-A04C-1F4C9CF380E1}" type="datetime1">
              <a:rPr lang="en-US" smtClean="0"/>
              <a:t>4/9/2018</a:t>
            </a:fld>
            <a:endParaRPr lang="en-US" dirty="0"/>
          </a:p>
        </p:txBody>
      </p:sp>
      <p:sp>
        <p:nvSpPr>
          <p:cNvPr id="5" name="Footer Placeholder 4"/>
          <p:cNvSpPr>
            <a:spLocks noGrp="1"/>
          </p:cNvSpPr>
          <p:nvPr>
            <p:ph type="ftr" sz="quarter" idx="11"/>
          </p:nvPr>
        </p:nvSpPr>
        <p:spPr>
          <a:xfrm>
            <a:off x="1850570" y="6180137"/>
            <a:ext cx="5364003"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0" name="Picture Placeholder 9"/>
          <p:cNvSpPr>
            <a:spLocks noGrp="1"/>
          </p:cNvSpPr>
          <p:nvPr>
            <p:ph type="pic" sz="quarter" idx="14" hasCustomPrompt="1"/>
          </p:nvPr>
        </p:nvSpPr>
        <p:spPr>
          <a:xfrm>
            <a:off x="7711461" y="0"/>
            <a:ext cx="4480539" cy="6724799"/>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7703854" y="3919538"/>
            <a:ext cx="4488146"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5" name="Text Placeholder 7"/>
          <p:cNvSpPr>
            <a:spLocks noGrp="1"/>
          </p:cNvSpPr>
          <p:nvPr>
            <p:ph type="body" sz="quarter" idx="13"/>
          </p:nvPr>
        </p:nvSpPr>
        <p:spPr>
          <a:xfrm>
            <a:off x="496889" y="680174"/>
            <a:ext cx="6725292"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 Page Photo - 2x Head + Sub">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6717684"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6717685"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AEBC8F4-4899-1342-A1AF-78B6873BE84F}" type="datetime1">
              <a:rPr lang="en-US" smtClean="0"/>
              <a:t>4/9/2018</a:t>
            </a:fld>
            <a:endParaRPr lang="en-US" dirty="0"/>
          </a:p>
        </p:txBody>
      </p:sp>
      <p:sp>
        <p:nvSpPr>
          <p:cNvPr id="5" name="Footer Placeholder 4"/>
          <p:cNvSpPr>
            <a:spLocks noGrp="1"/>
          </p:cNvSpPr>
          <p:nvPr>
            <p:ph type="ftr" sz="quarter" idx="11"/>
          </p:nvPr>
        </p:nvSpPr>
        <p:spPr>
          <a:xfrm>
            <a:off x="1850570" y="6180137"/>
            <a:ext cx="5364003"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0" name="Picture Placeholder 9"/>
          <p:cNvSpPr>
            <a:spLocks noGrp="1"/>
          </p:cNvSpPr>
          <p:nvPr>
            <p:ph type="pic" sz="quarter" idx="14" hasCustomPrompt="1"/>
          </p:nvPr>
        </p:nvSpPr>
        <p:spPr>
          <a:xfrm>
            <a:off x="7711461" y="0"/>
            <a:ext cx="4480539" cy="6724799"/>
          </a:xfrm>
          <a:solidFill>
            <a:schemeClr val="bg1">
              <a:lumMod val="85000"/>
            </a:schemeClr>
          </a:solidFill>
        </p:spPr>
        <p:txBody>
          <a:bodyPr tIns="91440"/>
          <a:lstStyle>
            <a:lvl1pPr algn="ctr">
              <a:defRPr baseline="0"/>
            </a:lvl1pPr>
          </a:lstStyle>
          <a:p>
            <a:r>
              <a:rPr lang="en-US" dirty="0"/>
              <a:t>DRAG AND DROP PHOTO HERE</a:t>
            </a:r>
          </a:p>
        </p:txBody>
      </p:sp>
      <p:sp>
        <p:nvSpPr>
          <p:cNvPr id="13" name="Rectangle 12"/>
          <p:cNvSpPr/>
          <p:nvPr userDrawn="1"/>
        </p:nvSpPr>
        <p:spPr>
          <a:xfrm>
            <a:off x="7703854" y="3919538"/>
            <a:ext cx="4488146"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6" name="Text Placeholder 7"/>
          <p:cNvSpPr>
            <a:spLocks noGrp="1"/>
          </p:cNvSpPr>
          <p:nvPr>
            <p:ph type="body" sz="quarter" idx="13"/>
          </p:nvPr>
        </p:nvSpPr>
        <p:spPr>
          <a:xfrm>
            <a:off x="496889" y="951647"/>
            <a:ext cx="6725292"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Green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96888" y="3091546"/>
            <a:ext cx="7427912" cy="2387600"/>
          </a:xfrm>
        </p:spPr>
        <p:txBody>
          <a:bodyPr anchor="b" anchorCtr="0"/>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6888" y="5479146"/>
            <a:ext cx="7427912" cy="349476"/>
          </a:xfrm>
        </p:spPr>
        <p:txBody>
          <a:bodyPr/>
          <a:lstStyle>
            <a:lvl1pPr marL="0" indent="0" algn="l">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920697"/>
            <a:ext cx="1266598" cy="365125"/>
          </a:xfrm>
        </p:spPr>
        <p:txBody>
          <a:bodyPr/>
          <a:lstStyle>
            <a:lvl1pPr>
              <a:defRPr sz="1050" b="1">
                <a:solidFill>
                  <a:schemeClr val="bg1"/>
                </a:solidFill>
              </a:defRPr>
            </a:lvl1pPr>
          </a:lstStyle>
          <a:p>
            <a:fld id="{2DC841D2-C3C7-DE42-8858-BD03F08604AA}" type="datetime1">
              <a:rPr lang="en-US" smtClean="0"/>
              <a:t>4/9/2018</a:t>
            </a:fld>
            <a:endParaRPr lang="en-US" dirty="0"/>
          </a:p>
        </p:txBody>
      </p:sp>
      <p:sp>
        <p:nvSpPr>
          <p:cNvPr id="6" name="Slide Number Placeholder 5"/>
          <p:cNvSpPr>
            <a:spLocks noGrp="1"/>
          </p:cNvSpPr>
          <p:nvPr>
            <p:ph type="sldNum" sz="quarter" idx="12"/>
          </p:nvPr>
        </p:nvSpPr>
        <p:spPr>
          <a:xfrm>
            <a:off x="11146971" y="6236607"/>
            <a:ext cx="548141" cy="365125"/>
          </a:xfrm>
        </p:spPr>
        <p:txBody>
          <a:bodyPr/>
          <a:lstStyle>
            <a:lvl1pPr algn="r">
              <a:defRPr>
                <a:solidFill>
                  <a:schemeClr val="bg1"/>
                </a:solidFill>
              </a:defRPr>
            </a:lvl1pPr>
          </a:lstStyle>
          <a:p>
            <a:fld id="{A82C3BC0-3EBF-3C4C-A3D8-795624EBC6AA}" type="slidenum">
              <a:rPr lang="en-US" smtClean="0"/>
              <a:pPr/>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593" y="546266"/>
            <a:ext cx="2557035" cy="727225"/>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 Page Photo">
    <p:spTree>
      <p:nvGrpSpPr>
        <p:cNvPr id="1" name=""/>
        <p:cNvGrpSpPr/>
        <p:nvPr/>
      </p:nvGrpSpPr>
      <p:grpSpPr>
        <a:xfrm>
          <a:off x="0" y="0"/>
          <a:ext cx="0" cy="0"/>
          <a:chOff x="0" y="0"/>
          <a:chExt cx="0" cy="0"/>
        </a:xfrm>
      </p:grpSpPr>
      <p:sp>
        <p:nvSpPr>
          <p:cNvPr id="2" name="Title 1"/>
          <p:cNvSpPr>
            <a:spLocks noGrp="1"/>
          </p:cNvSpPr>
          <p:nvPr>
            <p:ph type="title"/>
          </p:nvPr>
        </p:nvSpPr>
        <p:spPr>
          <a:xfrm>
            <a:off x="496889" y="400240"/>
            <a:ext cx="5102222" cy="328304"/>
          </a:xfrm>
        </p:spPr>
        <p:txBody>
          <a:bodyPr/>
          <a:lstStyle/>
          <a:p>
            <a:r>
              <a:rPr lang="en-US" dirty="0"/>
              <a:t>Click to edit Master title</a:t>
            </a:r>
          </a:p>
        </p:txBody>
      </p:sp>
      <p:sp>
        <p:nvSpPr>
          <p:cNvPr id="3" name="Content Placeholder 2"/>
          <p:cNvSpPr>
            <a:spLocks noGrp="1"/>
          </p:cNvSpPr>
          <p:nvPr>
            <p:ph idx="1"/>
          </p:nvPr>
        </p:nvSpPr>
        <p:spPr>
          <a:xfrm>
            <a:off x="496889" y="1772233"/>
            <a:ext cx="510222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B0408FB2-4C2E-DA42-ABEF-F821FE07F5F3}" type="datetime1">
              <a:rPr lang="en-US" smtClean="0"/>
              <a:t>4/9/2018</a:t>
            </a:fld>
            <a:endParaRPr lang="en-US" dirty="0"/>
          </a:p>
        </p:txBody>
      </p:sp>
      <p:sp>
        <p:nvSpPr>
          <p:cNvPr id="5" name="Footer Placeholder 4"/>
          <p:cNvSpPr>
            <a:spLocks noGrp="1"/>
          </p:cNvSpPr>
          <p:nvPr>
            <p:ph type="ftr" sz="quarter" idx="11"/>
          </p:nvPr>
        </p:nvSpPr>
        <p:spPr>
          <a:xfrm>
            <a:off x="1850570" y="6180137"/>
            <a:ext cx="5364003"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0" name="Picture Placeholder 9"/>
          <p:cNvSpPr>
            <a:spLocks noGrp="1"/>
          </p:cNvSpPr>
          <p:nvPr>
            <p:ph type="pic" sz="quarter" idx="13" hasCustomPrompt="1"/>
          </p:nvPr>
        </p:nvSpPr>
        <p:spPr>
          <a:xfrm>
            <a:off x="6096001" y="0"/>
            <a:ext cx="6096000" cy="6724799"/>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6085650" y="3919538"/>
            <a:ext cx="6106350"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Rectangle 13"/>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 Page Photo - Head + Sub">
    <p:spTree>
      <p:nvGrpSpPr>
        <p:cNvPr id="1" name=""/>
        <p:cNvGrpSpPr/>
        <p:nvPr/>
      </p:nvGrpSpPr>
      <p:grpSpPr>
        <a:xfrm>
          <a:off x="0" y="0"/>
          <a:ext cx="0" cy="0"/>
          <a:chOff x="0" y="0"/>
          <a:chExt cx="0" cy="0"/>
        </a:xfrm>
      </p:grpSpPr>
      <p:sp>
        <p:nvSpPr>
          <p:cNvPr id="2" name="Title 1"/>
          <p:cNvSpPr>
            <a:spLocks noGrp="1"/>
          </p:cNvSpPr>
          <p:nvPr>
            <p:ph type="title"/>
          </p:nvPr>
        </p:nvSpPr>
        <p:spPr>
          <a:xfrm>
            <a:off x="496888" y="400240"/>
            <a:ext cx="5102223" cy="328304"/>
          </a:xfrm>
        </p:spPr>
        <p:txBody>
          <a:bodyPr/>
          <a:lstStyle>
            <a:lvl1pPr>
              <a:defRPr>
                <a:solidFill>
                  <a:schemeClr val="tx1">
                    <a:lumMod val="75000"/>
                    <a:lumOff val="25000"/>
                  </a:schemeClr>
                </a:solidFill>
              </a:defRPr>
            </a:lvl1pPr>
          </a:lstStyle>
          <a:p>
            <a:r>
              <a:rPr lang="en-US" dirty="0"/>
              <a:t>Click to edit Master title</a:t>
            </a:r>
          </a:p>
        </p:txBody>
      </p:sp>
      <p:sp>
        <p:nvSpPr>
          <p:cNvPr id="3" name="Content Placeholder 2"/>
          <p:cNvSpPr>
            <a:spLocks noGrp="1"/>
          </p:cNvSpPr>
          <p:nvPr>
            <p:ph idx="1"/>
          </p:nvPr>
        </p:nvSpPr>
        <p:spPr>
          <a:xfrm>
            <a:off x="496888" y="1772233"/>
            <a:ext cx="510222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98D6C2B5-33E7-C944-8A6C-5113A0A3A08D}" type="datetime1">
              <a:rPr lang="en-US" smtClean="0"/>
              <a:t>4/9/2018</a:t>
            </a:fld>
            <a:endParaRPr lang="en-US" dirty="0"/>
          </a:p>
        </p:txBody>
      </p:sp>
      <p:sp>
        <p:nvSpPr>
          <p:cNvPr id="5" name="Footer Placeholder 4"/>
          <p:cNvSpPr>
            <a:spLocks noGrp="1"/>
          </p:cNvSpPr>
          <p:nvPr>
            <p:ph type="ftr" sz="quarter" idx="11"/>
          </p:nvPr>
        </p:nvSpPr>
        <p:spPr>
          <a:xfrm>
            <a:off x="1850570" y="6180137"/>
            <a:ext cx="3748541"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0" name="Picture Placeholder 9"/>
          <p:cNvSpPr>
            <a:spLocks noGrp="1"/>
          </p:cNvSpPr>
          <p:nvPr>
            <p:ph type="pic" sz="quarter" idx="14" hasCustomPrompt="1"/>
          </p:nvPr>
        </p:nvSpPr>
        <p:spPr>
          <a:xfrm>
            <a:off x="6096001" y="0"/>
            <a:ext cx="6095999" cy="6724799"/>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6085651" y="3919538"/>
            <a:ext cx="6106349"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5" name="Text Placeholder 7"/>
          <p:cNvSpPr>
            <a:spLocks noGrp="1"/>
          </p:cNvSpPr>
          <p:nvPr>
            <p:ph type="body" sz="quarter" idx="13"/>
          </p:nvPr>
        </p:nvSpPr>
        <p:spPr>
          <a:xfrm>
            <a:off x="496888" y="680174"/>
            <a:ext cx="5102223"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889" y="400240"/>
            <a:ext cx="5102222" cy="686636"/>
          </a:xfrm>
        </p:spPr>
        <p:txBody>
          <a:bodyPr/>
          <a:lstStyle>
            <a:lvl1pPr>
              <a:defRPr>
                <a:solidFill>
                  <a:schemeClr val="tx1">
                    <a:lumMod val="75000"/>
                    <a:lumOff val="25000"/>
                  </a:schemeClr>
                </a:solidFill>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96888" y="1772233"/>
            <a:ext cx="510222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CB31C8A6-57CD-6049-89C9-3C39047FE460}" type="datetime1">
              <a:rPr lang="en-US" smtClean="0"/>
              <a:t>4/9/2018</a:t>
            </a:fld>
            <a:endParaRPr lang="en-US" dirty="0"/>
          </a:p>
        </p:txBody>
      </p:sp>
      <p:sp>
        <p:nvSpPr>
          <p:cNvPr id="5" name="Footer Placeholder 4"/>
          <p:cNvSpPr>
            <a:spLocks noGrp="1"/>
          </p:cNvSpPr>
          <p:nvPr>
            <p:ph type="ftr" sz="quarter" idx="11"/>
          </p:nvPr>
        </p:nvSpPr>
        <p:spPr>
          <a:xfrm>
            <a:off x="1850570" y="6180137"/>
            <a:ext cx="3748541"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5" name="Text Placeholder 7"/>
          <p:cNvSpPr>
            <a:spLocks noGrp="1"/>
          </p:cNvSpPr>
          <p:nvPr>
            <p:ph type="body" sz="quarter" idx="13"/>
          </p:nvPr>
        </p:nvSpPr>
        <p:spPr>
          <a:xfrm>
            <a:off x="496888" y="951647"/>
            <a:ext cx="5102223"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debar - Red">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4" y="0"/>
            <a:ext cx="3306186" cy="6725479"/>
          </a:xfrm>
          <a:prstGeom prst="rect">
            <a:avLst/>
          </a:prstGeom>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C0652C59-3E07-EF46-8EA7-12961588B90C}"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6"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debar, Head + Sub - Red">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4" y="0"/>
            <a:ext cx="3306186" cy="6725479"/>
          </a:xfrm>
          <a:prstGeom prst="rect">
            <a:avLst/>
          </a:prstGeom>
        </p:spPr>
      </p:pic>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940AEC96-ED4C-0645-A565-10B6BE1D9A1D}"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21" name="Rectangle 20"/>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2" name="Rectangle 21"/>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debar, 2x Head + Sub - Red">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4" y="0"/>
            <a:ext cx="3306186" cy="6725479"/>
          </a:xfrm>
          <a:prstGeom prst="rect">
            <a:avLst/>
          </a:prstGeom>
        </p:spPr>
      </p:pic>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2A9ED3D0-340C-7D42-966F-88774CA4C6B6}"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debar - Blu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ABE8555A-22E9-0843-BD39-3D2FBD035DEB}"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Rectangle 13"/>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bar, Head + Sub - Blu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B02D1848-3285-8143-A3F4-74CA3DC76994}"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bar, 2x Head + Sub - Blu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7801694B-97CC-0B48-988E-0A84D1A5142F}"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9"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debar - Gree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b="-1970"/>
          <a:stretch/>
        </p:blipFill>
        <p:spPr>
          <a:xfrm>
            <a:off x="8885812" y="0"/>
            <a:ext cx="3306188" cy="6858000"/>
          </a:xfrm>
          <a:prstGeom prst="rect">
            <a:avLst/>
          </a:prstGeom>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B6AF4153-0F3D-6C40-BD7D-22882ACCCAEC}"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Yellow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96888" y="3091546"/>
            <a:ext cx="7427912" cy="2387600"/>
          </a:xfrm>
        </p:spPr>
        <p:txBody>
          <a:bodyPr anchor="b" anchorCtr="0"/>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6888" y="5479146"/>
            <a:ext cx="7427912" cy="349476"/>
          </a:xfrm>
        </p:spPr>
        <p:txBody>
          <a:bodyPr/>
          <a:lstStyle>
            <a:lvl1pPr marL="0" indent="0" algn="l">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920697"/>
            <a:ext cx="1266598" cy="365125"/>
          </a:xfrm>
        </p:spPr>
        <p:txBody>
          <a:bodyPr/>
          <a:lstStyle>
            <a:lvl1pPr>
              <a:defRPr sz="1050" b="1">
                <a:solidFill>
                  <a:schemeClr val="bg1"/>
                </a:solidFill>
              </a:defRPr>
            </a:lvl1pPr>
          </a:lstStyle>
          <a:p>
            <a:fld id="{A4F26D8F-A31A-0F41-AAB1-225669735D6A}" type="datetime1">
              <a:rPr lang="en-US" smtClean="0"/>
              <a:t>4/9/2018</a:t>
            </a:fld>
            <a:endParaRPr lang="en-US" dirty="0"/>
          </a:p>
        </p:txBody>
      </p:sp>
      <p:sp>
        <p:nvSpPr>
          <p:cNvPr id="6" name="Slide Number Placeholder 5"/>
          <p:cNvSpPr>
            <a:spLocks noGrp="1"/>
          </p:cNvSpPr>
          <p:nvPr>
            <p:ph type="sldNum" sz="quarter" idx="12"/>
          </p:nvPr>
        </p:nvSpPr>
        <p:spPr>
          <a:xfrm>
            <a:off x="11146971" y="6236607"/>
            <a:ext cx="548141" cy="365125"/>
          </a:xfrm>
        </p:spPr>
        <p:txBody>
          <a:bodyPr/>
          <a:lstStyle>
            <a:lvl1pPr algn="r">
              <a:defRPr>
                <a:solidFill>
                  <a:schemeClr val="bg1"/>
                </a:solidFill>
              </a:defRPr>
            </a:lvl1pPr>
          </a:lstStyle>
          <a:p>
            <a:fld id="{A82C3BC0-3EBF-3C4C-A3D8-795624EBC6AA}" type="slidenum">
              <a:rPr lang="en-US" smtClean="0"/>
              <a:pPr/>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593" y="546266"/>
            <a:ext cx="2557035" cy="727225"/>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debar, Head + Sub - Green">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b="-1970"/>
          <a:stretch/>
        </p:blipFill>
        <p:spPr>
          <a:xfrm>
            <a:off x="8885812" y="0"/>
            <a:ext cx="3306188" cy="68580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6"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6985802C-A024-D74E-AA5A-5F3326154B2A}"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8"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9" name="Rectangle 18"/>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bar, 2x Head + Sub - Gree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b="-1970"/>
          <a:stretch/>
        </p:blipFill>
        <p:spPr>
          <a:xfrm>
            <a:off x="8885812" y="0"/>
            <a:ext cx="3306188" cy="6858000"/>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659FB2E-ABEC-4747-AD30-523634E9216A}"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7"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8" name="Rectangle 17"/>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9" name="Rectangle 18"/>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debar - Yellow">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89" cy="6725479"/>
          </a:xfrm>
          <a:prstGeom prst="rect">
            <a:avLst/>
          </a:prstGeom>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F72E7C3-B351-624F-95F0-73E56D6E8F14}"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debar, Head + Sub - Yellow">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89" cy="6725479"/>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033CE73-6548-5948-B964-7ECBB2412C30}"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bar, 2x Head + Sub - Yellow">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89" cy="6725479"/>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9"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6E92D475-A34A-7E4C-B274-96EC948FBCC0}"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debar - Gra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8885808" y="0"/>
            <a:ext cx="3306191" cy="6725479"/>
          </a:xfrm>
          <a:prstGeom prst="rect">
            <a:avLst/>
          </a:prstGeom>
          <a:solidFill>
            <a:schemeClr val="tx1">
              <a:lumMod val="75000"/>
              <a:lumOff val="25000"/>
            </a:schemeClr>
          </a:solidFill>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F72E7C3-B351-624F-95F0-73E56D6E8F14}"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debar, Head + Sub - Gray">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8885808" y="0"/>
            <a:ext cx="3306191" cy="6725479"/>
          </a:xfrm>
          <a:prstGeom prst="rect">
            <a:avLst/>
          </a:prstGeom>
          <a:solidFill>
            <a:schemeClr val="tx1">
              <a:lumMod val="75000"/>
              <a:lumOff val="25000"/>
            </a:schemeClr>
          </a:solidFill>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033CE73-6548-5948-B964-7ECBB2412C30}"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debar, 2x Head + Sub - Gra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8885808" y="0"/>
            <a:ext cx="3306191" cy="6725479"/>
          </a:xfrm>
          <a:prstGeom prst="rect">
            <a:avLst/>
          </a:prstGeom>
          <a:solidFill>
            <a:schemeClr val="tx1">
              <a:lumMod val="75000"/>
              <a:lumOff val="25000"/>
            </a:schemeClr>
          </a:solidFill>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9"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6E92D475-A34A-7E4C-B274-96EC948FBCC0}"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bar - Red Po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C0652C59-3E07-EF46-8EA7-12961588B90C}"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6"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bar, Head + Sub - Red Poly">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940AEC96-ED4C-0645-A565-10B6BE1D9A1D}"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21" name="Rectangle 20"/>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2" name="Rectangle 21"/>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Gray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96888" y="3091546"/>
            <a:ext cx="7427912" cy="2387600"/>
          </a:xfrm>
        </p:spPr>
        <p:txBody>
          <a:bodyPr anchor="b" anchorCtr="0"/>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6888" y="5479146"/>
            <a:ext cx="7427912" cy="349476"/>
          </a:xfrm>
        </p:spPr>
        <p:txBody>
          <a:bodyPr/>
          <a:lstStyle>
            <a:lvl1pPr marL="0" indent="0" algn="l">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496888" y="5920697"/>
            <a:ext cx="1266598" cy="365125"/>
          </a:xfrm>
        </p:spPr>
        <p:txBody>
          <a:bodyPr/>
          <a:lstStyle>
            <a:lvl1pPr>
              <a:defRPr sz="1050" b="1">
                <a:solidFill>
                  <a:schemeClr val="bg1"/>
                </a:solidFill>
              </a:defRPr>
            </a:lvl1pPr>
          </a:lstStyle>
          <a:p>
            <a:fld id="{A4F26D8F-A31A-0F41-AAB1-225669735D6A}" type="datetime1">
              <a:rPr lang="en-US" smtClean="0"/>
              <a:t>4/9/2018</a:t>
            </a:fld>
            <a:endParaRPr lang="en-US" dirty="0"/>
          </a:p>
        </p:txBody>
      </p:sp>
      <p:sp>
        <p:nvSpPr>
          <p:cNvPr id="6" name="Slide Number Placeholder 5"/>
          <p:cNvSpPr>
            <a:spLocks noGrp="1"/>
          </p:cNvSpPr>
          <p:nvPr>
            <p:ph type="sldNum" sz="quarter" idx="12"/>
          </p:nvPr>
        </p:nvSpPr>
        <p:spPr>
          <a:xfrm>
            <a:off x="11146971" y="6236607"/>
            <a:ext cx="548141" cy="365125"/>
          </a:xfrm>
        </p:spPr>
        <p:txBody>
          <a:bodyPr/>
          <a:lstStyle>
            <a:lvl1pPr algn="r">
              <a:defRPr>
                <a:solidFill>
                  <a:schemeClr val="bg1"/>
                </a:solidFill>
              </a:defRPr>
            </a:lvl1pPr>
          </a:lstStyle>
          <a:p>
            <a:fld id="{A82C3BC0-3EBF-3C4C-A3D8-795624EBC6AA}" type="slidenum">
              <a:rPr lang="en-US" smtClean="0"/>
              <a:pPr/>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593" y="546266"/>
            <a:ext cx="2557035" cy="727225"/>
          </a:xfrm>
          <a:prstGeom prst="rect">
            <a:avLst/>
          </a:prstGeom>
        </p:spPr>
      </p:pic>
    </p:spTree>
    <p:extLst/>
  </p:cSld>
  <p:clrMapOvr>
    <a:masterClrMapping/>
  </p:clrMapOvr>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debar, 2x Head + Sub - Red Poly">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7" cy="6725479"/>
          </a:xfrm>
          <a:prstGeom prst="rect">
            <a:avLst/>
          </a:prstGeom>
        </p:spPr>
      </p:pic>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2A9ED3D0-340C-7D42-966F-88774CA4C6B6}"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debar - Blue Po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8" cy="6725479"/>
          </a:xfrm>
          <a:prstGeom prst="rect">
            <a:avLst/>
          </a:prstGeom>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ABE8555A-22E9-0843-BD39-3D2FBD035DEB}"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Rectangle 13"/>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debar, Head + Sub - Blue Pol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8" cy="6725479"/>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B02D1848-3285-8143-A3F4-74CA3DC76994}"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debar, 2x Head + Sub - Blue Poly">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2" y="0"/>
            <a:ext cx="3306188" cy="6725479"/>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7801694B-97CC-0B48-988E-0A84D1A5142F}"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9"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debar - Green Po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89" cy="6725479"/>
          </a:xfrm>
          <a:prstGeom prst="rect">
            <a:avLst/>
          </a:prstGeom>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B6AF4153-0F3D-6C40-BD7D-22882ACCCAEC}"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debar, Head + Sub - Green Pol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89" cy="6725479"/>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6"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6985802C-A024-D74E-AA5A-5F3326154B2A}"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8"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9" name="Rectangle 18"/>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debar, 2x Head + Sub - Green Poly">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89" cy="672547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659FB2E-ABEC-4747-AD30-523634E9216A}"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7"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8" name="Rectangle 17"/>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9" name="Rectangle 18"/>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 - Yellow Po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90" cy="6725479"/>
          </a:xfrm>
          <a:prstGeom prst="rect">
            <a:avLst/>
          </a:prstGeom>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F72E7C3-B351-624F-95F0-73E56D6E8F14}"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debar, Head + Sub - Yellow Pol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90" cy="6725479"/>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033CE73-6548-5948-B964-7ECBB2412C30}"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debar, 2x Head + Sub - Yellow Poly">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85810" y="0"/>
            <a:ext cx="3306190" cy="6725479"/>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9"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6E92D475-A34A-7E4C-B274-96EC948FBCC0}"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12192000" cy="6858000"/>
          </a:xfrm>
        </p:spPr>
        <p:txBody>
          <a:bodyPr tIns="0" bIns="1554480" anchor="ctr" anchorCtr="0"/>
          <a:lstStyle>
            <a:lvl1pPr algn="ctr">
              <a:defRPr>
                <a:solidFill>
                  <a:schemeClr val="bg1"/>
                </a:solidFill>
              </a:defRPr>
            </a:lvl1pPr>
          </a:lstStyle>
          <a:p>
            <a:r>
              <a:rPr lang="en-US" dirty="0"/>
              <a:t>click photo placeholder icon, select image</a:t>
            </a:r>
          </a:p>
        </p:txBody>
      </p:sp>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23E7F174-25BE-854B-B119-D57667B6F3D9}"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1734383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idebar - Yellow Po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8898226" y="0"/>
            <a:ext cx="3293773" cy="6725478"/>
          </a:xfrm>
          <a:prstGeom prst="rect">
            <a:avLst/>
          </a:prstGeom>
          <a:solidFill>
            <a:schemeClr val="tx1">
              <a:lumMod val="75000"/>
              <a:lumOff val="25000"/>
            </a:schemeClr>
          </a:solidFill>
        </p:spPr>
      </p:pic>
      <p:sp>
        <p:nvSpPr>
          <p:cNvPr id="2" name="Title 1"/>
          <p:cNvSpPr>
            <a:spLocks noGrp="1"/>
          </p:cNvSpPr>
          <p:nvPr>
            <p:ph type="title"/>
          </p:nvPr>
        </p:nvSpPr>
        <p:spPr>
          <a:xfrm>
            <a:off x="496888" y="400240"/>
            <a:ext cx="7892039" cy="328304"/>
          </a:xfrm>
        </p:spPr>
        <p:txBody>
          <a:bodyPr/>
          <a:lstStyle/>
          <a:p>
            <a:r>
              <a:rPr lang="en-US" dirty="0"/>
              <a:t>Click to edit Master title style</a:t>
            </a:r>
          </a:p>
        </p:txBody>
      </p:sp>
      <p:sp>
        <p:nvSpPr>
          <p:cNvPr id="3" name="Content Placeholder 2"/>
          <p:cNvSpPr>
            <a:spLocks noGrp="1"/>
          </p:cNvSpPr>
          <p:nvPr>
            <p:ph idx="1"/>
          </p:nvPr>
        </p:nvSpPr>
        <p:spPr>
          <a:xfrm>
            <a:off x="496888" y="1772233"/>
            <a:ext cx="789203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F72E7C3-B351-624F-95F0-73E56D6E8F14}" type="datetime1">
              <a:rPr lang="en-US" smtClean="0"/>
              <a:t>4/9/2018</a:t>
            </a:fld>
            <a:endParaRPr lang="en-US" dirty="0"/>
          </a:p>
        </p:txBody>
      </p:sp>
      <p:sp>
        <p:nvSpPr>
          <p:cNvPr id="5" name="Footer Placeholder 4"/>
          <p:cNvSpPr>
            <a:spLocks noGrp="1"/>
          </p:cNvSpPr>
          <p:nvPr>
            <p:ph type="ftr" sz="quarter" idx="11"/>
          </p:nvPr>
        </p:nvSpPr>
        <p:spPr>
          <a:xfrm>
            <a:off x="1850569"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8" name="Text Placeholder 15"/>
          <p:cNvSpPr>
            <a:spLocks noGrp="1"/>
          </p:cNvSpPr>
          <p:nvPr>
            <p:ph type="body" sz="quarter" idx="13"/>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Rectangle 14"/>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debar, Head + Sub - Yellow Pol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8898226" y="0"/>
            <a:ext cx="3293773" cy="6725478"/>
          </a:xfrm>
          <a:prstGeom prst="rect">
            <a:avLst/>
          </a:prstGeom>
          <a:solidFill>
            <a:schemeClr val="tx1">
              <a:lumMod val="75000"/>
              <a:lumOff val="25000"/>
            </a:schemeClr>
          </a:solidFill>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20"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40" cy="328304"/>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0033CE73-6548-5948-B964-7ECBB2412C30}" type="datetime1">
              <a:rPr lang="en-US" smtClean="0"/>
              <a:t>4/9/2018</a:t>
            </a:fld>
            <a:endParaRPr lang="en-US" dirty="0"/>
          </a:p>
        </p:txBody>
      </p:sp>
      <p:sp>
        <p:nvSpPr>
          <p:cNvPr id="5" name="Footer Placeholder 4"/>
          <p:cNvSpPr>
            <a:spLocks noGrp="1"/>
          </p:cNvSpPr>
          <p:nvPr>
            <p:ph type="ftr" sz="quarter" idx="11"/>
          </p:nvPr>
        </p:nvSpPr>
        <p:spPr>
          <a:xfrm>
            <a:off x="1850570" y="6180137"/>
            <a:ext cx="6538358"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3" name="Text Placeholder 7"/>
          <p:cNvSpPr>
            <a:spLocks noGrp="1"/>
          </p:cNvSpPr>
          <p:nvPr>
            <p:ph type="body" sz="quarter" idx="13"/>
          </p:nvPr>
        </p:nvSpPr>
        <p:spPr>
          <a:xfrm>
            <a:off x="496889" y="680174"/>
            <a:ext cx="7892040"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5" name="Rectangle 14"/>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6" name="Rectangle 15"/>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idebar, 2x Head + Sub - Yellow Poly">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8898226" y="0"/>
            <a:ext cx="3293773" cy="6725478"/>
          </a:xfrm>
          <a:prstGeom prst="rect">
            <a:avLst/>
          </a:prstGeom>
          <a:solidFill>
            <a:schemeClr val="tx1">
              <a:lumMod val="75000"/>
              <a:lumOff val="25000"/>
            </a:schemeClr>
          </a:solidFill>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
        <p:nvSpPr>
          <p:cNvPr id="19" name="Text Placeholder 15"/>
          <p:cNvSpPr>
            <a:spLocks noGrp="1"/>
          </p:cNvSpPr>
          <p:nvPr>
            <p:ph type="body" sz="quarter" idx="14"/>
          </p:nvPr>
        </p:nvSpPr>
        <p:spPr>
          <a:xfrm>
            <a:off x="9157647" y="400050"/>
            <a:ext cx="2593733" cy="523716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96888" y="400240"/>
            <a:ext cx="7892039" cy="686636"/>
          </a:xfrm>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96888" y="1772233"/>
            <a:ext cx="789204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6E92D475-A34A-7E4C-B274-96EC948FBCC0}" type="datetime1">
              <a:rPr lang="en-US" smtClean="0"/>
              <a:t>4/9/2018</a:t>
            </a:fld>
            <a:endParaRPr lang="en-US" dirty="0"/>
          </a:p>
        </p:txBody>
      </p:sp>
      <p:sp>
        <p:nvSpPr>
          <p:cNvPr id="5" name="Footer Placeholder 4"/>
          <p:cNvSpPr>
            <a:spLocks noGrp="1"/>
          </p:cNvSpPr>
          <p:nvPr>
            <p:ph type="ftr" sz="quarter" idx="11"/>
          </p:nvPr>
        </p:nvSpPr>
        <p:spPr>
          <a:xfrm>
            <a:off x="1850570" y="6180137"/>
            <a:ext cx="6538357"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Text Placeholder 7"/>
          <p:cNvSpPr>
            <a:spLocks noGrp="1"/>
          </p:cNvSpPr>
          <p:nvPr>
            <p:ph type="body" sz="quarter" idx="13"/>
          </p:nvPr>
        </p:nvSpPr>
        <p:spPr>
          <a:xfrm>
            <a:off x="496888" y="951647"/>
            <a:ext cx="7892039" cy="327025"/>
          </a:xfrm>
        </p:spPr>
        <p:txBody>
          <a:bodyPr/>
          <a:lstStyle>
            <a:lvl1pPr>
              <a:defRPr sz="1400" b="1" cap="all" baseline="0">
                <a:solidFill>
                  <a:schemeClr val="tx1">
                    <a:lumMod val="75000"/>
                    <a:lumOff val="25000"/>
                  </a:schemeClr>
                </a:solidFill>
              </a:defRPr>
            </a:lvl1pPr>
          </a:lstStyle>
          <a:p>
            <a:pPr lvl="0"/>
            <a:r>
              <a:rPr lang="en-US"/>
              <a:t>Click to edit Master text styles</a:t>
            </a:r>
          </a:p>
        </p:txBody>
      </p:sp>
      <p:sp>
        <p:nvSpPr>
          <p:cNvPr id="16" name="Rectangle 15"/>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Rectangle 19"/>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 Body + Chart Placeholder">
    <p:spTree>
      <p:nvGrpSpPr>
        <p:cNvPr id="1" name=""/>
        <p:cNvGrpSpPr/>
        <p:nvPr/>
      </p:nvGrpSpPr>
      <p:grpSpPr>
        <a:xfrm>
          <a:off x="0" y="0"/>
          <a:ext cx="0" cy="0"/>
          <a:chOff x="0" y="0"/>
          <a:chExt cx="0" cy="0"/>
        </a:xfrm>
      </p:grpSpPr>
      <p:sp>
        <p:nvSpPr>
          <p:cNvPr id="14" name="Chart Placeholder 13"/>
          <p:cNvSpPr>
            <a:spLocks noGrp="1"/>
          </p:cNvSpPr>
          <p:nvPr>
            <p:ph type="chart" sz="quarter" idx="13" hasCustomPrompt="1"/>
          </p:nvPr>
        </p:nvSpPr>
        <p:spPr>
          <a:xfrm>
            <a:off x="6765925" y="1063625"/>
            <a:ext cx="4984750" cy="4564291"/>
          </a:xfrm>
          <a:solidFill>
            <a:schemeClr val="bg1">
              <a:lumMod val="85000"/>
            </a:schemeClr>
          </a:solidFill>
        </p:spPr>
        <p:txBody>
          <a:bodyPr/>
          <a:lstStyle>
            <a:lvl1pPr algn="ctr">
              <a:defRPr/>
            </a:lvl1pPr>
          </a:lstStyle>
          <a:p>
            <a:r>
              <a:rPr lang="en-US"/>
              <a:t>click icon to add chart</a:t>
            </a:r>
          </a:p>
        </p:txBody>
      </p:sp>
      <p:sp>
        <p:nvSpPr>
          <p:cNvPr id="2" name="Title 1"/>
          <p:cNvSpPr>
            <a:spLocks noGrp="1"/>
          </p:cNvSpPr>
          <p:nvPr>
            <p:ph type="title"/>
          </p:nvPr>
        </p:nvSpPr>
        <p:spPr>
          <a:xfrm>
            <a:off x="496888" y="400240"/>
            <a:ext cx="4942011" cy="328304"/>
          </a:xfrm>
        </p:spPr>
        <p:txBody>
          <a:bodyPr/>
          <a:lstStyle/>
          <a:p>
            <a:r>
              <a:rPr lang="en-US" dirty="0"/>
              <a:t>Click to edit Master </a:t>
            </a:r>
            <a:r>
              <a:rPr lang="en-US"/>
              <a:t>title style</a:t>
            </a:r>
            <a:endParaRPr lang="en-US" dirty="0"/>
          </a:p>
        </p:txBody>
      </p:sp>
      <p:sp>
        <p:nvSpPr>
          <p:cNvPr id="3" name="Content Placeholder 2"/>
          <p:cNvSpPr>
            <a:spLocks noGrp="1"/>
          </p:cNvSpPr>
          <p:nvPr>
            <p:ph idx="1"/>
          </p:nvPr>
        </p:nvSpPr>
        <p:spPr>
          <a:xfrm>
            <a:off x="496889" y="1772233"/>
            <a:ext cx="494201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FACA0766-6507-484D-96AA-309F85633E0A}" type="datetime1">
              <a:rPr lang="en-US" smtClean="0"/>
              <a:t>4/9/2018</a:t>
            </a:fld>
            <a:endParaRPr lang="en-US" dirty="0"/>
          </a:p>
        </p:txBody>
      </p:sp>
      <p:sp>
        <p:nvSpPr>
          <p:cNvPr id="5" name="Footer Placeholder 4"/>
          <p:cNvSpPr>
            <a:spLocks noGrp="1"/>
          </p:cNvSpPr>
          <p:nvPr>
            <p:ph type="ftr" sz="quarter" idx="11"/>
          </p:nvPr>
        </p:nvSpPr>
        <p:spPr>
          <a:xfrm>
            <a:off x="1850570" y="6180137"/>
            <a:ext cx="8414659"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7" name="Rectangle 6"/>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8" name="Rectangle 7"/>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cxnSp>
        <p:nvCxnSpPr>
          <p:cNvPr id="10" name="Straight Connector 9"/>
          <p:cNvCxnSpPr/>
          <p:nvPr userDrawn="1"/>
        </p:nvCxnSpPr>
        <p:spPr>
          <a:xfrm>
            <a:off x="6098983" y="400240"/>
            <a:ext cx="0" cy="5227676"/>
          </a:xfrm>
          <a:prstGeom prst="line">
            <a:avLst/>
          </a:prstGeom>
          <a:ln w="9525">
            <a:solidFill>
              <a:schemeClr val="tx1">
                <a:alpha val="21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3DC51C-0504-0143-8918-AFD9C903ED05}" type="datetime1">
              <a:rPr lang="en-US" smtClean="0"/>
              <a:t>4/9/2018</a:t>
            </a:fld>
            <a:endParaRPr lang="en-US" dirty="0"/>
          </a:p>
        </p:txBody>
      </p:sp>
      <p:sp>
        <p:nvSpPr>
          <p:cNvPr id="4" name="Footer Placeholder 3"/>
          <p:cNvSpPr>
            <a:spLocks noGrp="1"/>
          </p:cNvSpPr>
          <p:nvPr>
            <p:ph type="ftr" sz="quarter" idx="11"/>
          </p:nvPr>
        </p:nvSpPr>
        <p:spPr>
          <a:xfrm>
            <a:off x="1850570" y="6180137"/>
            <a:ext cx="8414659" cy="365125"/>
          </a:xfrm>
        </p:spPr>
        <p:txBody>
          <a:bodyPr/>
          <a:lstStyle/>
          <a:p>
            <a:r>
              <a:rPr lang="en-US" dirty="0"/>
              <a:t>® 2017 ISACA. All Rights Reserved.</a:t>
            </a:r>
          </a:p>
        </p:txBody>
      </p:sp>
      <p:sp>
        <p:nvSpPr>
          <p:cNvPr id="5" name="Slide Number Placeholder 4"/>
          <p:cNvSpPr>
            <a:spLocks noGrp="1"/>
          </p:cNvSpPr>
          <p:nvPr>
            <p:ph type="sldNum" sz="quarter" idx="12"/>
          </p:nvPr>
        </p:nvSpPr>
        <p:spPr/>
        <p:txBody>
          <a:bodyPr/>
          <a:lstStyle/>
          <a:p>
            <a:fld id="{A82C3BC0-3EBF-3C4C-A3D8-795624EBC6AA}" type="slidenum">
              <a:rPr lang="en-US" smtClean="0"/>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7547" y="6161453"/>
            <a:ext cx="1283833" cy="365124"/>
          </a:xfrm>
          <a:prstGeom prst="rect">
            <a:avLst/>
          </a:prstGeom>
        </p:spPr>
      </p:pic>
      <p:sp>
        <p:nvSpPr>
          <p:cNvPr id="10" name="Rectangle 9"/>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1" name="Rectangle 10"/>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ext uri="{BB962C8B-B14F-4D97-AF65-F5344CB8AC3E}">
        <p14:creationId xmlns:p14="http://schemas.microsoft.com/office/powerpoint/2010/main" val="230831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CFAA6-1B36-464D-B88F-FADB44B1EB5B}" type="datetime1">
              <a:rPr lang="en-US" smtClean="0"/>
              <a:t>4/9/2018</a:t>
            </a:fld>
            <a:endParaRPr lang="en-US" dirty="0"/>
          </a:p>
        </p:txBody>
      </p:sp>
      <p:sp>
        <p:nvSpPr>
          <p:cNvPr id="3" name="Footer Placeholder 2"/>
          <p:cNvSpPr>
            <a:spLocks noGrp="1"/>
          </p:cNvSpPr>
          <p:nvPr>
            <p:ph type="ftr" sz="quarter" idx="11"/>
          </p:nvPr>
        </p:nvSpPr>
        <p:spPr>
          <a:xfrm>
            <a:off x="1850570" y="6180137"/>
            <a:ext cx="8414659" cy="365125"/>
          </a:xfrm>
        </p:spPr>
        <p:txBody>
          <a:bodyPr/>
          <a:lstStyle/>
          <a:p>
            <a:r>
              <a:rPr lang="en-US" dirty="0"/>
              <a:t>® 2017 ISACA. All Rights Reserved.</a:t>
            </a:r>
          </a:p>
        </p:txBody>
      </p:sp>
      <p:sp>
        <p:nvSpPr>
          <p:cNvPr id="4" name="Slide Number Placeholder 3"/>
          <p:cNvSpPr>
            <a:spLocks noGrp="1"/>
          </p:cNvSpPr>
          <p:nvPr>
            <p:ph type="sldNum" sz="quarter" idx="12"/>
          </p:nvPr>
        </p:nvSpPr>
        <p:spPr/>
        <p:txBody>
          <a:bodyPr/>
          <a:lstStyle/>
          <a:p>
            <a:fld id="{A82C3BC0-3EBF-3C4C-A3D8-795624EBC6AA}" type="slidenum">
              <a:rPr lang="en-US" smtClean="0"/>
              <a:t>‹#›</a:t>
            </a:fld>
            <a:endParaRPr lang="en-US" dirty="0"/>
          </a:p>
        </p:txBody>
      </p:sp>
    </p:spTree>
    <p:extLst>
      <p:ext uri="{BB962C8B-B14F-4D97-AF65-F5344CB8AC3E}">
        <p14:creationId xmlns:p14="http://schemas.microsoft.com/office/powerpoint/2010/main" val="12268985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 Page Image Container">
    <p:spTree>
      <p:nvGrpSpPr>
        <p:cNvPr id="1" name=""/>
        <p:cNvGrpSpPr/>
        <p:nvPr/>
      </p:nvGrpSpPr>
      <p:grpSpPr>
        <a:xfrm>
          <a:off x="0" y="0"/>
          <a:ext cx="0" cy="0"/>
          <a:chOff x="0" y="0"/>
          <a:chExt cx="0" cy="0"/>
        </a:xfrm>
      </p:grpSpPr>
      <p:sp>
        <p:nvSpPr>
          <p:cNvPr id="8" name="Rectangle 7"/>
          <p:cNvSpPr/>
          <p:nvPr userDrawn="1"/>
        </p:nvSpPr>
        <p:spPr>
          <a:xfrm>
            <a:off x="0" y="0"/>
            <a:ext cx="12191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 name="Date Placeholder 1"/>
          <p:cNvSpPr>
            <a:spLocks noGrp="1"/>
          </p:cNvSpPr>
          <p:nvPr>
            <p:ph type="dt" sz="half" idx="10"/>
          </p:nvPr>
        </p:nvSpPr>
        <p:spPr>
          <a:xfrm>
            <a:off x="1045029" y="7234022"/>
            <a:ext cx="620485" cy="365125"/>
          </a:xfrm>
        </p:spPr>
        <p:txBody>
          <a:bodyPr/>
          <a:lstStyle/>
          <a:p>
            <a:fld id="{F8162A8A-F856-F243-ACE8-099863E16AA0}" type="datetime1">
              <a:rPr lang="en-US" smtClean="0"/>
              <a:t>4/9/2018</a:t>
            </a:fld>
            <a:endParaRPr lang="en-US" dirty="0"/>
          </a:p>
        </p:txBody>
      </p:sp>
      <p:sp>
        <p:nvSpPr>
          <p:cNvPr id="3" name="Footer Placeholder 2"/>
          <p:cNvSpPr>
            <a:spLocks noGrp="1"/>
          </p:cNvSpPr>
          <p:nvPr>
            <p:ph type="ftr" sz="quarter" idx="11"/>
          </p:nvPr>
        </p:nvSpPr>
        <p:spPr>
          <a:xfrm>
            <a:off x="1850570" y="7234022"/>
            <a:ext cx="8414659" cy="365125"/>
          </a:xfrm>
        </p:spPr>
        <p:txBody>
          <a:bodyPr/>
          <a:lstStyle/>
          <a:p>
            <a:r>
              <a:rPr lang="en-US"/>
              <a:t>® 2017 ISACA. All Rights Reserved.</a:t>
            </a:r>
            <a:endParaRPr lang="en-US" dirty="0"/>
          </a:p>
        </p:txBody>
      </p:sp>
      <p:sp>
        <p:nvSpPr>
          <p:cNvPr id="4" name="Slide Number Placeholder 3"/>
          <p:cNvSpPr>
            <a:spLocks noGrp="1"/>
          </p:cNvSpPr>
          <p:nvPr>
            <p:ph type="sldNum" sz="quarter" idx="12"/>
          </p:nvPr>
        </p:nvSpPr>
        <p:spPr>
          <a:xfrm>
            <a:off x="496888" y="7234022"/>
            <a:ext cx="548141" cy="365125"/>
          </a:xfrm>
        </p:spPr>
        <p:txBody>
          <a:bodyPr/>
          <a:lstStyle/>
          <a:p>
            <a:fld id="{A82C3BC0-3EBF-3C4C-A3D8-795624EBC6AA}" type="slidenum">
              <a:rPr lang="en-US" smtClean="0"/>
              <a:t>‹#›</a:t>
            </a:fld>
            <a:endParaRPr lang="en-US" dirty="0"/>
          </a:p>
        </p:txBody>
      </p:sp>
      <p:sp>
        <p:nvSpPr>
          <p:cNvPr id="6" name="Picture Placeholder 5"/>
          <p:cNvSpPr>
            <a:spLocks noGrp="1"/>
          </p:cNvSpPr>
          <p:nvPr>
            <p:ph type="pic" sz="quarter" idx="13" hasCustomPrompt="1"/>
          </p:nvPr>
        </p:nvSpPr>
        <p:spPr>
          <a:xfrm>
            <a:off x="-2" y="0"/>
            <a:ext cx="6099048" cy="6725479"/>
          </a:xfrm>
          <a:solidFill>
            <a:schemeClr val="bg1">
              <a:lumMod val="85000"/>
            </a:schemeClr>
          </a:solidFill>
        </p:spPr>
        <p:txBody>
          <a:bodyPr tIns="91440"/>
          <a:lstStyle>
            <a:lvl1pPr algn="ctr">
              <a:defRPr baseline="0"/>
            </a:lvl1pPr>
          </a:lstStyle>
          <a:p>
            <a:r>
              <a:rPr lang="en-US" dirty="0"/>
              <a:t>drag and drop photo here</a:t>
            </a:r>
          </a:p>
        </p:txBody>
      </p:sp>
      <p:sp>
        <p:nvSpPr>
          <p:cNvPr id="9" name="Picture Placeholder 5"/>
          <p:cNvSpPr>
            <a:spLocks noGrp="1"/>
          </p:cNvSpPr>
          <p:nvPr>
            <p:ph type="pic" sz="quarter" idx="14" hasCustomPrompt="1"/>
          </p:nvPr>
        </p:nvSpPr>
        <p:spPr>
          <a:xfrm>
            <a:off x="6095999" y="0"/>
            <a:ext cx="6099048" cy="6725479"/>
          </a:xfrm>
          <a:solidFill>
            <a:schemeClr val="bg1">
              <a:lumMod val="85000"/>
            </a:schemeClr>
          </a:solidFill>
        </p:spPr>
        <p:txBody>
          <a:bodyPr tIns="91440"/>
          <a:lstStyle>
            <a:lvl1pPr algn="ctr">
              <a:defRPr baseline="0"/>
            </a:lvl1pPr>
          </a:lstStyle>
          <a:p>
            <a:r>
              <a:rPr lang="en-US" dirty="0"/>
              <a:t>drag and drop photo here</a:t>
            </a:r>
          </a:p>
        </p:txBody>
      </p:sp>
      <p:sp>
        <p:nvSpPr>
          <p:cNvPr id="10" name="Rectangle 9"/>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1" name="Rectangle 10"/>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 Page Image Container">
    <p:spTree>
      <p:nvGrpSpPr>
        <p:cNvPr id="1" name=""/>
        <p:cNvGrpSpPr/>
        <p:nvPr/>
      </p:nvGrpSpPr>
      <p:grpSpPr>
        <a:xfrm>
          <a:off x="0" y="0"/>
          <a:ext cx="0" cy="0"/>
          <a:chOff x="0" y="0"/>
          <a:chExt cx="0" cy="0"/>
        </a:xfrm>
      </p:grpSpPr>
      <p:sp>
        <p:nvSpPr>
          <p:cNvPr id="8" name="Rectangle 7"/>
          <p:cNvSpPr/>
          <p:nvPr userDrawn="1"/>
        </p:nvSpPr>
        <p:spPr>
          <a:xfrm>
            <a:off x="0" y="0"/>
            <a:ext cx="12191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 name="Date Placeholder 1"/>
          <p:cNvSpPr>
            <a:spLocks noGrp="1"/>
          </p:cNvSpPr>
          <p:nvPr>
            <p:ph type="dt" sz="half" idx="10"/>
          </p:nvPr>
        </p:nvSpPr>
        <p:spPr>
          <a:xfrm>
            <a:off x="1045029" y="7404503"/>
            <a:ext cx="620485" cy="365125"/>
          </a:xfrm>
        </p:spPr>
        <p:txBody>
          <a:bodyPr/>
          <a:lstStyle/>
          <a:p>
            <a:fld id="{703A6AEC-1C55-3A42-85DC-C07E1C30999D}" type="datetime1">
              <a:rPr lang="en-US" smtClean="0"/>
              <a:t>4/9/2018</a:t>
            </a:fld>
            <a:endParaRPr lang="en-US" dirty="0"/>
          </a:p>
        </p:txBody>
      </p:sp>
      <p:sp>
        <p:nvSpPr>
          <p:cNvPr id="3" name="Footer Placeholder 2"/>
          <p:cNvSpPr>
            <a:spLocks noGrp="1"/>
          </p:cNvSpPr>
          <p:nvPr>
            <p:ph type="ftr" sz="quarter" idx="11"/>
          </p:nvPr>
        </p:nvSpPr>
        <p:spPr>
          <a:xfrm>
            <a:off x="1850570" y="7404503"/>
            <a:ext cx="8414659" cy="365125"/>
          </a:xfrm>
        </p:spPr>
        <p:txBody>
          <a:bodyPr/>
          <a:lstStyle/>
          <a:p>
            <a:r>
              <a:rPr lang="en-US"/>
              <a:t>® 2017 ISACA. All Rights Reserved.</a:t>
            </a:r>
            <a:endParaRPr lang="en-US" dirty="0"/>
          </a:p>
        </p:txBody>
      </p:sp>
      <p:sp>
        <p:nvSpPr>
          <p:cNvPr id="4" name="Slide Number Placeholder 3"/>
          <p:cNvSpPr>
            <a:spLocks noGrp="1"/>
          </p:cNvSpPr>
          <p:nvPr>
            <p:ph type="sldNum" sz="quarter" idx="12"/>
          </p:nvPr>
        </p:nvSpPr>
        <p:spPr>
          <a:xfrm>
            <a:off x="496888" y="7404503"/>
            <a:ext cx="548141" cy="365125"/>
          </a:xfrm>
        </p:spPr>
        <p:txBody>
          <a:bodyPr/>
          <a:lstStyle/>
          <a:p>
            <a:fld id="{A82C3BC0-3EBF-3C4C-A3D8-795624EBC6AA}" type="slidenum">
              <a:rPr lang="en-US" smtClean="0"/>
              <a:t>‹#›</a:t>
            </a:fld>
            <a:endParaRPr lang="en-US" dirty="0"/>
          </a:p>
        </p:txBody>
      </p:sp>
      <p:sp>
        <p:nvSpPr>
          <p:cNvPr id="6" name="Picture Placeholder 5"/>
          <p:cNvSpPr>
            <a:spLocks noGrp="1"/>
          </p:cNvSpPr>
          <p:nvPr>
            <p:ph type="pic" sz="quarter" idx="13" hasCustomPrompt="1"/>
          </p:nvPr>
        </p:nvSpPr>
        <p:spPr>
          <a:xfrm>
            <a:off x="-1" y="0"/>
            <a:ext cx="4572000" cy="6725479"/>
          </a:xfrm>
          <a:solidFill>
            <a:schemeClr val="bg1">
              <a:lumMod val="85000"/>
            </a:schemeClr>
          </a:solidFill>
        </p:spPr>
        <p:txBody>
          <a:bodyPr tIns="91440"/>
          <a:lstStyle>
            <a:lvl1pPr algn="ctr">
              <a:defRPr baseline="0"/>
            </a:lvl1pPr>
          </a:lstStyle>
          <a:p>
            <a:r>
              <a:rPr lang="en-US" dirty="0"/>
              <a:t>drag and drop photo here</a:t>
            </a:r>
          </a:p>
        </p:txBody>
      </p:sp>
      <p:sp>
        <p:nvSpPr>
          <p:cNvPr id="9" name="Picture Placeholder 5"/>
          <p:cNvSpPr>
            <a:spLocks noGrp="1"/>
          </p:cNvSpPr>
          <p:nvPr>
            <p:ph type="pic" sz="quarter" idx="14" hasCustomPrompt="1"/>
          </p:nvPr>
        </p:nvSpPr>
        <p:spPr>
          <a:xfrm>
            <a:off x="7619999" y="0"/>
            <a:ext cx="4572000" cy="6725479"/>
          </a:xfrm>
          <a:solidFill>
            <a:schemeClr val="bg1">
              <a:lumMod val="85000"/>
            </a:schemeClr>
          </a:solidFill>
        </p:spPr>
        <p:txBody>
          <a:bodyPr tIns="91440"/>
          <a:lstStyle>
            <a:lvl1pPr algn="ctr">
              <a:defRPr baseline="0"/>
            </a:lvl1pPr>
          </a:lstStyle>
          <a:p>
            <a:r>
              <a:rPr lang="en-US" dirty="0"/>
              <a:t>drag and drop photo here</a:t>
            </a:r>
          </a:p>
        </p:txBody>
      </p:sp>
      <p:sp>
        <p:nvSpPr>
          <p:cNvPr id="10" name="Rectangle 9"/>
          <p:cNvSpPr/>
          <p:nvPr userDrawn="1"/>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3" name="Rectangle 12"/>
          <p:cNvSpPr/>
          <p:nvPr userDrawn="1"/>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1/2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889" y="400240"/>
            <a:ext cx="5102222" cy="686636"/>
          </a:xfrm>
        </p:spPr>
        <p:txBody>
          <a:bodyPr/>
          <a:lstStyle>
            <a:lvl1pPr>
              <a:defRPr>
                <a:solidFill>
                  <a:schemeClr val="tx1">
                    <a:lumMod val="75000"/>
                    <a:lumOff val="25000"/>
                  </a:schemeClr>
                </a:solidFill>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96888" y="1772233"/>
            <a:ext cx="5102223" cy="4351338"/>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5029" y="6180137"/>
            <a:ext cx="620485" cy="365125"/>
          </a:xfrm>
        </p:spPr>
        <p:txBody>
          <a:bodyPr/>
          <a:lstStyle>
            <a:lvl1pPr>
              <a:defRPr>
                <a:solidFill>
                  <a:schemeClr val="tx1">
                    <a:lumMod val="75000"/>
                    <a:lumOff val="25000"/>
                  </a:schemeClr>
                </a:solidFill>
              </a:defRPr>
            </a:lvl1pPr>
          </a:lstStyle>
          <a:p>
            <a:fld id="{CB31C8A6-57CD-6049-89C9-3C39047FE460}" type="datetime1">
              <a:rPr lang="en-US" smtClean="0"/>
              <a:t>4/9/2018</a:t>
            </a:fld>
            <a:endParaRPr lang="en-US" dirty="0"/>
          </a:p>
        </p:txBody>
      </p:sp>
      <p:sp>
        <p:nvSpPr>
          <p:cNvPr id="5" name="Footer Placeholder 4"/>
          <p:cNvSpPr>
            <a:spLocks noGrp="1"/>
          </p:cNvSpPr>
          <p:nvPr>
            <p:ph type="ftr" sz="quarter" idx="11"/>
          </p:nvPr>
        </p:nvSpPr>
        <p:spPr>
          <a:xfrm>
            <a:off x="1850570" y="6180137"/>
            <a:ext cx="3748541" cy="365125"/>
          </a:xfrm>
        </p:spPr>
        <p:txBody>
          <a:bodyPr/>
          <a:lstStyle>
            <a:lvl1pPr>
              <a:defRPr>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0" name="Picture Placeholder 9"/>
          <p:cNvSpPr>
            <a:spLocks noGrp="1"/>
          </p:cNvSpPr>
          <p:nvPr>
            <p:ph type="pic" sz="quarter" idx="14" hasCustomPrompt="1"/>
          </p:nvPr>
        </p:nvSpPr>
        <p:spPr>
          <a:xfrm>
            <a:off x="6096001" y="0"/>
            <a:ext cx="6095999" cy="6724799"/>
          </a:xfrm>
          <a:solidFill>
            <a:schemeClr val="bg1">
              <a:lumMod val="85000"/>
            </a:schemeClr>
          </a:solidFill>
        </p:spPr>
        <p:txBody>
          <a:bodyPr tIns="91440"/>
          <a:lstStyle>
            <a:lvl1pPr algn="ctr">
              <a:defRPr baseline="0"/>
            </a:lvl1pPr>
          </a:lstStyle>
          <a:p>
            <a:r>
              <a:rPr lang="en-US" dirty="0"/>
              <a:t>DRAG AND DROP PHOTO HERE</a:t>
            </a:r>
          </a:p>
        </p:txBody>
      </p:sp>
      <p:sp>
        <p:nvSpPr>
          <p:cNvPr id="13" name="Rectangle 12"/>
          <p:cNvSpPr/>
          <p:nvPr/>
        </p:nvSpPr>
        <p:spPr>
          <a:xfrm>
            <a:off x="6096001" y="3919538"/>
            <a:ext cx="6095999" cy="28052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5" name="Text Placeholder 7"/>
          <p:cNvSpPr>
            <a:spLocks noGrp="1"/>
          </p:cNvSpPr>
          <p:nvPr>
            <p:ph type="body" sz="quarter" idx="13"/>
          </p:nvPr>
        </p:nvSpPr>
        <p:spPr>
          <a:xfrm>
            <a:off x="496888" y="951647"/>
            <a:ext cx="5102223" cy="327025"/>
          </a:xfrm>
        </p:spPr>
        <p:txBody>
          <a:bodyPr/>
          <a:lstStyle>
            <a:lvl1pPr>
              <a:defRPr sz="1400" b="1" cap="all" baseline="0">
                <a:solidFill>
                  <a:schemeClr val="tx1">
                    <a:lumMod val="75000"/>
                    <a:lumOff val="25000"/>
                  </a:schemeClr>
                </a:solidFill>
              </a:defRPr>
            </a:lvl1pPr>
          </a:lstStyle>
          <a:p>
            <a:pPr lvl="0"/>
            <a:r>
              <a:rPr lang="en-US"/>
              <a:t>Edit Master text styles</a:t>
            </a:r>
          </a:p>
        </p:txBody>
      </p:sp>
      <p:sp>
        <p:nvSpPr>
          <p:cNvPr id="16" name="Rectangle 15"/>
          <p:cNvSpPr/>
          <p:nvPr/>
        </p:nvSpPr>
        <p:spPr>
          <a:xfrm>
            <a:off x="0" y="672547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7" name="Rectangle 16"/>
          <p:cNvSpPr/>
          <p:nvPr/>
        </p:nvSpPr>
        <p:spPr>
          <a:xfrm>
            <a:off x="0" y="681228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5929" y="6130866"/>
            <a:ext cx="1195058" cy="485564"/>
          </a:xfrm>
          <a:prstGeom prst="rect">
            <a:avLst/>
          </a:prstGeom>
        </p:spPr>
      </p:pic>
    </p:spTree>
    <p:extLst>
      <p:ext uri="{BB962C8B-B14F-4D97-AF65-F5344CB8AC3E}">
        <p14:creationId xmlns:p14="http://schemas.microsoft.com/office/powerpoint/2010/main" val="314519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Red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7" y="4598537"/>
            <a:ext cx="5022169" cy="850446"/>
          </a:xfrm>
        </p:spPr>
        <p:txBody>
          <a:bodyPr anchor="b"/>
          <a:lstStyle>
            <a:lvl1pPr>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7" y="5475971"/>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86135311-8C59-3B4B-8643-76C4BCFC5FD8}"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 Blue Poly">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888" y="4601712"/>
            <a:ext cx="5022169" cy="850446"/>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sz="32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6888" y="5479146"/>
            <a:ext cx="5022169" cy="352651"/>
          </a:xfrm>
        </p:spPr>
        <p:txBody>
          <a:bodyPr/>
          <a:lstStyle>
            <a:lvl1pPr marL="0" indent="0">
              <a:buNone/>
              <a:defRPr sz="1600"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 if you need it </a:t>
            </a:r>
          </a:p>
        </p:txBody>
      </p:sp>
      <p:sp>
        <p:nvSpPr>
          <p:cNvPr id="4" name="Date Placeholder 3"/>
          <p:cNvSpPr>
            <a:spLocks noGrp="1"/>
          </p:cNvSpPr>
          <p:nvPr>
            <p:ph type="dt" sz="half" idx="10"/>
          </p:nvPr>
        </p:nvSpPr>
        <p:spPr/>
        <p:txBody>
          <a:bodyPr/>
          <a:lstStyle>
            <a:lvl1pPr>
              <a:defRPr>
                <a:solidFill>
                  <a:schemeClr val="bg1"/>
                </a:solidFill>
              </a:defRPr>
            </a:lvl1pPr>
          </a:lstStyle>
          <a:p>
            <a:fld id="{B0837281-2EB2-4940-8DB3-025DE8BD6883}" type="datetime1">
              <a:rPr lang="en-US" smtClean="0"/>
              <a:t>4/9/2018</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82C3BC0-3EBF-3C4C-A3D8-795624EBC6AA}" type="slidenum">
              <a:rPr lang="en-US" smtClean="0"/>
              <a:pPr/>
              <a:t>‹#›</a:t>
            </a:fld>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67547" y="6161453"/>
            <a:ext cx="1283834" cy="365124"/>
          </a:xfrm>
          <a:prstGeom prst="rect">
            <a:avLst/>
          </a:prstGeom>
        </p:spPr>
      </p:pic>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6888" y="400240"/>
            <a:ext cx="9768341" cy="328304"/>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96888" y="1772233"/>
            <a:ext cx="9768341"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5029" y="6180137"/>
            <a:ext cx="620485" cy="365125"/>
          </a:xfrm>
          <a:prstGeom prst="rect">
            <a:avLst/>
          </a:prstGeom>
        </p:spPr>
        <p:txBody>
          <a:bodyPr vert="horz" lIns="0" tIns="0" rIns="0" bIns="0" rtlCol="0" anchor="ctr"/>
          <a:lstStyle>
            <a:lvl1pPr algn="l">
              <a:defRPr sz="800">
                <a:solidFill>
                  <a:schemeClr val="tx1">
                    <a:lumMod val="75000"/>
                    <a:lumOff val="25000"/>
                  </a:schemeClr>
                </a:solidFill>
              </a:defRPr>
            </a:lvl1pPr>
          </a:lstStyle>
          <a:p>
            <a:fld id="{541A167B-B2ED-E041-86E3-40AB0F551D03}" type="datetime1">
              <a:rPr lang="en-US" smtClean="0"/>
              <a:t>4/9/2018</a:t>
            </a:fld>
            <a:endParaRPr lang="en-US" dirty="0"/>
          </a:p>
        </p:txBody>
      </p:sp>
      <p:sp>
        <p:nvSpPr>
          <p:cNvPr id="5" name="Footer Placeholder 4"/>
          <p:cNvSpPr>
            <a:spLocks noGrp="1"/>
          </p:cNvSpPr>
          <p:nvPr>
            <p:ph type="ftr" sz="quarter" idx="3"/>
          </p:nvPr>
        </p:nvSpPr>
        <p:spPr>
          <a:xfrm>
            <a:off x="1850570" y="6180137"/>
            <a:ext cx="8510853" cy="365125"/>
          </a:xfrm>
          <a:prstGeom prst="rect">
            <a:avLst/>
          </a:prstGeom>
        </p:spPr>
        <p:txBody>
          <a:bodyPr vert="horz" lIns="0" tIns="0" rIns="0" bIns="0" rtlCol="0" anchor="ctr"/>
          <a:lstStyle>
            <a:lvl1pPr algn="l">
              <a:defRPr sz="800">
                <a:solidFill>
                  <a:schemeClr val="tx1">
                    <a:lumMod val="75000"/>
                    <a:lumOff val="25000"/>
                  </a:schemeClr>
                </a:solidFill>
              </a:defRPr>
            </a:lvl1pPr>
          </a:lstStyle>
          <a:p>
            <a:r>
              <a:rPr lang="en-US" dirty="0"/>
              <a:t>® 2017 ISACA. All Rights Reserved.</a:t>
            </a:r>
          </a:p>
        </p:txBody>
      </p:sp>
      <p:sp>
        <p:nvSpPr>
          <p:cNvPr id="6" name="Slide Number Placeholder 5"/>
          <p:cNvSpPr>
            <a:spLocks noGrp="1"/>
          </p:cNvSpPr>
          <p:nvPr>
            <p:ph type="sldNum" sz="quarter" idx="4"/>
          </p:nvPr>
        </p:nvSpPr>
        <p:spPr>
          <a:xfrm>
            <a:off x="496888" y="6180137"/>
            <a:ext cx="548141" cy="365125"/>
          </a:xfrm>
          <a:prstGeom prst="rect">
            <a:avLst/>
          </a:prstGeom>
        </p:spPr>
        <p:txBody>
          <a:bodyPr vert="horz" lIns="0" tIns="0" rIns="0" bIns="0" rtlCol="0" anchor="ctr"/>
          <a:lstStyle>
            <a:lvl1pPr algn="l">
              <a:defRPr sz="800">
                <a:solidFill>
                  <a:schemeClr val="tx1">
                    <a:lumMod val="75000"/>
                    <a:lumOff val="25000"/>
                  </a:schemeClr>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36485676"/>
      </p:ext>
    </p:extLst>
  </p:cSld>
  <p:clrMap bg1="lt1" tx1="dk1" bg2="lt2" tx2="dk2" accent1="accent1" accent2="accent2" accent3="accent3" accent4="accent4" accent5="accent5" accent6="accent6" hlink="hlink" folHlink="folHlink"/>
  <p:sldLayoutIdLst>
    <p:sldLayoutId id="2147483649" r:id="rId1"/>
    <p:sldLayoutId id="2147483705" r:id="rId2"/>
    <p:sldLayoutId id="2147483706" r:id="rId3"/>
    <p:sldLayoutId id="2147483707" r:id="rId4"/>
    <p:sldLayoutId id="2147483708" r:id="rId5"/>
    <p:sldLayoutId id="2147483722" r:id="rId6"/>
    <p:sldLayoutId id="2147483651" r:id="rId7"/>
    <p:sldLayoutId id="2147483670" r:id="rId8"/>
    <p:sldLayoutId id="2147483671" r:id="rId9"/>
    <p:sldLayoutId id="2147483672" r:id="rId10"/>
    <p:sldLayoutId id="2147483673" r:id="rId11"/>
    <p:sldLayoutId id="2147483723" r:id="rId12"/>
    <p:sldLayoutId id="2147483677" r:id="rId13"/>
    <p:sldLayoutId id="2147483678" r:id="rId14"/>
    <p:sldLayoutId id="2147483679" r:id="rId15"/>
    <p:sldLayoutId id="2147483680" r:id="rId16"/>
    <p:sldLayoutId id="2147483724" r:id="rId17"/>
    <p:sldLayoutId id="2147483660" r:id="rId18"/>
    <p:sldLayoutId id="2147483674" r:id="rId19"/>
    <p:sldLayoutId id="2147483675" r:id="rId20"/>
    <p:sldLayoutId id="2147483676" r:id="rId21"/>
    <p:sldLayoutId id="2147483725" r:id="rId22"/>
    <p:sldLayoutId id="2147483681" r:id="rId23"/>
    <p:sldLayoutId id="2147483682" r:id="rId24"/>
    <p:sldLayoutId id="2147483683" r:id="rId25"/>
    <p:sldLayoutId id="2147483684" r:id="rId26"/>
    <p:sldLayoutId id="2147483726" r:id="rId27"/>
    <p:sldLayoutId id="2147483650" r:id="rId28"/>
    <p:sldLayoutId id="2147483661" r:id="rId29"/>
    <p:sldLayoutId id="2147483663" r:id="rId30"/>
    <p:sldLayoutId id="2147483664" r:id="rId31"/>
    <p:sldLayoutId id="2147483665" r:id="rId32"/>
    <p:sldLayoutId id="2147483666" r:id="rId33"/>
    <p:sldLayoutId id="2147483667" r:id="rId34"/>
    <p:sldLayoutId id="2147483668" r:id="rId35"/>
    <p:sldLayoutId id="2147483669"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27" r:id="rId55"/>
    <p:sldLayoutId id="2147483728" r:id="rId56"/>
    <p:sldLayoutId id="214748372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30" r:id="rId70"/>
    <p:sldLayoutId id="2147483731" r:id="rId71"/>
    <p:sldLayoutId id="2147483732" r:id="rId72"/>
    <p:sldLayoutId id="2147483709" r:id="rId73"/>
    <p:sldLayoutId id="2147483654" r:id="rId74"/>
    <p:sldLayoutId id="2147483655" r:id="rId75"/>
    <p:sldLayoutId id="2147483703" r:id="rId76"/>
    <p:sldLayoutId id="2147483704" r:id="rId77"/>
    <p:sldLayoutId id="2147483733" r:id="rId78"/>
  </p:sldLayoutIdLst>
  <p:hf hdr="0"/>
  <p:txStyles>
    <p:titleStyle>
      <a:lvl1pPr algn="l" defTabSz="914400" rtl="0" eaLnBrk="1" latinLnBrk="0" hangingPunct="1">
        <a:lnSpc>
          <a:spcPct val="80000"/>
        </a:lnSpc>
        <a:spcBef>
          <a:spcPct val="0"/>
        </a:spcBef>
        <a:buNone/>
        <a:defRPr sz="2400" b="1" kern="1200" cap="all" spc="100" baseline="0">
          <a:solidFill>
            <a:schemeClr val="tx1">
              <a:lumMod val="75000"/>
              <a:lumOff val="25000"/>
            </a:schemeClr>
          </a:solidFill>
          <a:latin typeface="+mn-lt"/>
          <a:ea typeface="+mj-ea"/>
          <a:cs typeface="+mj-cs"/>
        </a:defRPr>
      </a:lvl1pPr>
    </p:titleStyle>
    <p:bodyStyle>
      <a:lvl1pPr marL="0" indent="0" algn="l" defTabSz="914400" rtl="0" eaLnBrk="1" latinLnBrk="0" hangingPunct="1">
        <a:lnSpc>
          <a:spcPct val="100000"/>
        </a:lnSpc>
        <a:spcBef>
          <a:spcPts val="2400"/>
        </a:spcBef>
        <a:buFont typeface="Arial"/>
        <a:buNone/>
        <a:defRPr sz="1800" kern="1200">
          <a:solidFill>
            <a:schemeClr val="tx1">
              <a:lumMod val="75000"/>
              <a:lumOff val="25000"/>
            </a:schemeClr>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3.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6887" y="3091546"/>
            <a:ext cx="9948787" cy="2387600"/>
          </a:xfrm>
        </p:spPr>
        <p:txBody>
          <a:bodyPr/>
          <a:lstStyle/>
          <a:p>
            <a:r>
              <a:rPr lang="en-US" sz="4000" dirty="0"/>
              <a:t>ISACA PRESENTATION TO </a:t>
            </a:r>
            <a:br>
              <a:rPr lang="en-US" sz="4000" dirty="0"/>
            </a:br>
            <a:r>
              <a:rPr lang="en-US" sz="4000" dirty="0"/>
              <a:t>27</a:t>
            </a:r>
            <a:r>
              <a:rPr lang="en-US" sz="4000" baseline="30000" dirty="0"/>
              <a:t>th</a:t>
            </a:r>
            <a:r>
              <a:rPr lang="en-US" sz="4000" dirty="0"/>
              <a:t> MEETING OF INTOSAI WGITA</a:t>
            </a:r>
            <a:r>
              <a:rPr lang="en-US" dirty="0"/>
              <a:t/>
            </a:r>
            <a:br>
              <a:rPr lang="en-US" dirty="0"/>
            </a:br>
            <a:r>
              <a:rPr lang="en-US" dirty="0"/>
              <a:t/>
            </a:r>
            <a:br>
              <a:rPr lang="en-US" dirty="0"/>
            </a:br>
            <a:r>
              <a:rPr lang="en-US" sz="2000" dirty="0"/>
              <a:t>Joe </a:t>
            </a:r>
            <a:r>
              <a:rPr lang="en-US" sz="2000" dirty="0" err="1"/>
              <a:t>barkley</a:t>
            </a:r>
            <a:r>
              <a:rPr lang="en-US" sz="2000" dirty="0"/>
              <a:t>, global partnerships manager</a:t>
            </a:r>
            <a:br>
              <a:rPr lang="en-US" sz="2000" dirty="0"/>
            </a:br>
            <a:r>
              <a:rPr lang="en-US" sz="2000" dirty="0"/>
              <a:t>April 17, 2018</a:t>
            </a:r>
          </a:p>
        </p:txBody>
      </p:sp>
      <p:sp>
        <p:nvSpPr>
          <p:cNvPr id="8" name="Slide Number Placeholder 7"/>
          <p:cNvSpPr>
            <a:spLocks noGrp="1"/>
          </p:cNvSpPr>
          <p:nvPr>
            <p:ph type="sldNum" sz="quarter" idx="12"/>
          </p:nvPr>
        </p:nvSpPr>
        <p:spPr/>
        <p:txBody>
          <a:bodyPr/>
          <a:lstStyle/>
          <a:p>
            <a:fld id="{A82C3BC0-3EBF-3C4C-A3D8-795624EBC6AA}" type="slidenum">
              <a:rPr lang="en-US" smtClean="0">
                <a:solidFill>
                  <a:srgbClr val="FFFFFF"/>
                </a:solidFill>
              </a:rPr>
              <a:pPr/>
              <a:t>1</a:t>
            </a:fld>
            <a:endParaRPr lang="en-US" dirty="0">
              <a:solidFill>
                <a:srgbClr val="FFFFFF"/>
              </a:solidFill>
            </a:endParaRPr>
          </a:p>
        </p:txBody>
      </p:sp>
    </p:spTree>
    <p:extLst>
      <p:ext uri="{BB962C8B-B14F-4D97-AF65-F5344CB8AC3E}">
        <p14:creationId xmlns:p14="http://schemas.microsoft.com/office/powerpoint/2010/main" val="56874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EC4B-22DF-460B-AA06-55AE4B03F5CD}"/>
              </a:ext>
            </a:extLst>
          </p:cNvPr>
          <p:cNvSpPr>
            <a:spLocks noGrp="1"/>
          </p:cNvSpPr>
          <p:nvPr>
            <p:ph type="title"/>
          </p:nvPr>
        </p:nvSpPr>
        <p:spPr>
          <a:xfrm>
            <a:off x="496889" y="400240"/>
            <a:ext cx="5465372" cy="686636"/>
          </a:xfrm>
        </p:spPr>
        <p:txBody>
          <a:bodyPr/>
          <a:lstStyle/>
          <a:p>
            <a:r>
              <a:rPr lang="en-US" dirty="0"/>
              <a:t>What is the cyber-shock absorber enterprises need? </a:t>
            </a:r>
            <a:r>
              <a:rPr lang="en-US" dirty="0">
                <a:solidFill>
                  <a:schemeClr val="accent1"/>
                </a:solidFill>
              </a:rPr>
              <a:t>Resilience (part </a:t>
            </a:r>
            <a:r>
              <a:rPr lang="en-US" dirty="0" err="1">
                <a:solidFill>
                  <a:schemeClr val="accent1"/>
                </a:solidFill>
              </a:rPr>
              <a:t>i</a:t>
            </a:r>
            <a:r>
              <a:rPr lang="en-US" dirty="0">
                <a:solidFill>
                  <a:schemeClr val="accent1"/>
                </a:solidFill>
              </a:rPr>
              <a:t>)</a:t>
            </a:r>
            <a:endParaRPr lang="en-US" dirty="0"/>
          </a:p>
        </p:txBody>
      </p:sp>
      <p:sp>
        <p:nvSpPr>
          <p:cNvPr id="3" name="Content Placeholder 2">
            <a:extLst>
              <a:ext uri="{FF2B5EF4-FFF2-40B4-BE49-F238E27FC236}">
                <a16:creationId xmlns:a16="http://schemas.microsoft.com/office/drawing/2014/main" id="{0DAD5DD7-01C1-4F5C-9157-A6607B3A966C}"/>
              </a:ext>
            </a:extLst>
          </p:cNvPr>
          <p:cNvSpPr>
            <a:spLocks noGrp="1"/>
          </p:cNvSpPr>
          <p:nvPr>
            <p:ph idx="1"/>
          </p:nvPr>
        </p:nvSpPr>
        <p:spPr>
          <a:xfrm>
            <a:off x="496888" y="2397967"/>
            <a:ext cx="5102223" cy="3725603"/>
          </a:xfrm>
        </p:spPr>
        <p:txBody>
          <a:bodyPr anchor="ctr"/>
          <a:lstStyle/>
          <a:p>
            <a:r>
              <a:rPr lang="en-US" dirty="0"/>
              <a:t>Leaders must assume greater responsibility for building cyber resilience…</a:t>
            </a:r>
            <a:br>
              <a:rPr lang="en-US" dirty="0"/>
            </a:br>
            <a:r>
              <a:rPr lang="en-US" sz="4000" b="1" dirty="0">
                <a:solidFill>
                  <a:schemeClr val="accent1"/>
                </a:solidFill>
              </a:rPr>
              <a:t>only 44% </a:t>
            </a:r>
            <a:br>
              <a:rPr lang="en-US" sz="4000" b="1" dirty="0">
                <a:solidFill>
                  <a:schemeClr val="accent1"/>
                </a:solidFill>
              </a:rPr>
            </a:br>
            <a:r>
              <a:rPr lang="en-US" dirty="0"/>
              <a:t>of GSISS respondents said their Boards are active in the enterprise’s overall security strategy</a:t>
            </a:r>
          </a:p>
          <a:p>
            <a:pPr lvl="1"/>
            <a:r>
              <a:rPr lang="en-US" dirty="0"/>
              <a:t>Despite many enterprises’ best efforts, many boards still see this as an IT problem, not an enterprise problem</a:t>
            </a:r>
          </a:p>
        </p:txBody>
      </p:sp>
      <p:sp>
        <p:nvSpPr>
          <p:cNvPr id="6" name="Slide Number Placeholder 5">
            <a:extLst>
              <a:ext uri="{FF2B5EF4-FFF2-40B4-BE49-F238E27FC236}">
                <a16:creationId xmlns:a16="http://schemas.microsoft.com/office/drawing/2014/main" id="{94A3FFCF-8FAE-4600-B9BC-0F18DB439323}"/>
              </a:ext>
            </a:extLst>
          </p:cNvPr>
          <p:cNvSpPr>
            <a:spLocks noGrp="1"/>
          </p:cNvSpPr>
          <p:nvPr>
            <p:ph type="sldNum" sz="quarter" idx="12"/>
          </p:nvPr>
        </p:nvSpPr>
        <p:spPr/>
        <p:txBody>
          <a:bodyPr/>
          <a:lstStyle/>
          <a:p>
            <a:fld id="{A82C3BC0-3EBF-3C4C-A3D8-795624EBC6AA}" type="slidenum">
              <a:rPr lang="en-US" smtClean="0"/>
              <a:pPr/>
              <a:t>10</a:t>
            </a:fld>
            <a:endParaRPr lang="en-US" dirty="0"/>
          </a:p>
        </p:txBody>
      </p:sp>
      <p:pic>
        <p:nvPicPr>
          <p:cNvPr id="10" name="Picture Placeholder 9" descr="A person using a computer&#10;&#10;Description generated with high confidence">
            <a:extLst>
              <a:ext uri="{FF2B5EF4-FFF2-40B4-BE49-F238E27FC236}">
                <a16:creationId xmlns:a16="http://schemas.microsoft.com/office/drawing/2014/main" id="{13E66004-244B-47E1-A769-7AC6DFAF9C62}"/>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F3D593DC-C2C8-4A6D-AA85-58642FB6878A}"/>
              </a:ext>
            </a:extLst>
          </p:cNvPr>
          <p:cNvSpPr>
            <a:spLocks noGrp="1"/>
          </p:cNvSpPr>
          <p:nvPr>
            <p:ph type="body" sz="quarter" idx="13"/>
          </p:nvPr>
        </p:nvSpPr>
        <p:spPr>
          <a:xfrm>
            <a:off x="496888" y="1455505"/>
            <a:ext cx="5102223" cy="327025"/>
          </a:xfrm>
        </p:spPr>
        <p:txBody>
          <a:bodyPr/>
          <a:lstStyle/>
          <a:p>
            <a:r>
              <a:rPr lang="en-US" dirty="0" err="1"/>
              <a:t>PWc’s</a:t>
            </a:r>
            <a:r>
              <a:rPr lang="en-US" dirty="0"/>
              <a:t> 2018 global state of information security survey (GSISS) results show that investments in infrastructure and training that are resilient to cyber shocks will fare best</a:t>
            </a:r>
          </a:p>
          <a:p>
            <a:endParaRPr lang="en-US" dirty="0"/>
          </a:p>
        </p:txBody>
      </p:sp>
    </p:spTree>
    <p:extLst>
      <p:ext uri="{BB962C8B-B14F-4D97-AF65-F5344CB8AC3E}">
        <p14:creationId xmlns:p14="http://schemas.microsoft.com/office/powerpoint/2010/main" val="4109330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AA8D-4AED-4D31-8812-D3994590D0A9}"/>
              </a:ext>
            </a:extLst>
          </p:cNvPr>
          <p:cNvSpPr>
            <a:spLocks noGrp="1"/>
          </p:cNvSpPr>
          <p:nvPr>
            <p:ph type="title"/>
          </p:nvPr>
        </p:nvSpPr>
        <p:spPr>
          <a:xfrm>
            <a:off x="496888" y="400240"/>
            <a:ext cx="10312949" cy="686636"/>
          </a:xfrm>
        </p:spPr>
        <p:txBody>
          <a:bodyPr/>
          <a:lstStyle/>
          <a:p>
            <a:r>
              <a:rPr lang="en-US" dirty="0"/>
              <a:t>What is the cyber-shock absorber enterprises need? </a:t>
            </a:r>
            <a:r>
              <a:rPr lang="en-US" dirty="0">
                <a:solidFill>
                  <a:schemeClr val="accent1"/>
                </a:solidFill>
              </a:rPr>
              <a:t>Resilience (part ii)</a:t>
            </a:r>
          </a:p>
        </p:txBody>
      </p:sp>
      <p:sp>
        <p:nvSpPr>
          <p:cNvPr id="3" name="Content Placeholder 2">
            <a:extLst>
              <a:ext uri="{FF2B5EF4-FFF2-40B4-BE49-F238E27FC236}">
                <a16:creationId xmlns:a16="http://schemas.microsoft.com/office/drawing/2014/main" id="{55BA56E2-857D-4AAD-A604-65087F8D2333}"/>
              </a:ext>
            </a:extLst>
          </p:cNvPr>
          <p:cNvSpPr>
            <a:spLocks noGrp="1"/>
          </p:cNvSpPr>
          <p:nvPr>
            <p:ph idx="1"/>
          </p:nvPr>
        </p:nvSpPr>
        <p:spPr>
          <a:xfrm>
            <a:off x="496887" y="1772233"/>
            <a:ext cx="4420345" cy="4351338"/>
          </a:xfrm>
        </p:spPr>
        <p:txBody>
          <a:bodyPr anchor="ctr"/>
          <a:lstStyle/>
          <a:p>
            <a:r>
              <a:rPr lang="en-US" dirty="0"/>
              <a:t>Organizations must dig deeper to uncover risks; having the right leadership and processes in place is critical, but many enterprises are only just beginning to do so</a:t>
            </a:r>
          </a:p>
        </p:txBody>
      </p:sp>
      <p:sp>
        <p:nvSpPr>
          <p:cNvPr id="6" name="Slide Number Placeholder 5">
            <a:extLst>
              <a:ext uri="{FF2B5EF4-FFF2-40B4-BE49-F238E27FC236}">
                <a16:creationId xmlns:a16="http://schemas.microsoft.com/office/drawing/2014/main" id="{2C8EF162-A4FE-4E30-8AB0-47E8A758F462}"/>
              </a:ext>
            </a:extLst>
          </p:cNvPr>
          <p:cNvSpPr>
            <a:spLocks noGrp="1"/>
          </p:cNvSpPr>
          <p:nvPr>
            <p:ph type="sldNum" sz="quarter" idx="12"/>
          </p:nvPr>
        </p:nvSpPr>
        <p:spPr/>
        <p:txBody>
          <a:bodyPr/>
          <a:lstStyle/>
          <a:p>
            <a:fld id="{A82C3BC0-3EBF-3C4C-A3D8-795624EBC6AA}" type="slidenum">
              <a:rPr lang="en-US" smtClean="0"/>
              <a:pPr/>
              <a:t>11</a:t>
            </a:fld>
            <a:endParaRPr lang="en-US" dirty="0"/>
          </a:p>
        </p:txBody>
      </p:sp>
      <p:sp>
        <p:nvSpPr>
          <p:cNvPr id="14" name="Content Placeholder 13">
            <a:extLst>
              <a:ext uri="{FF2B5EF4-FFF2-40B4-BE49-F238E27FC236}">
                <a16:creationId xmlns:a16="http://schemas.microsoft.com/office/drawing/2014/main" id="{63860AEC-1653-457A-8DEF-F472CAC33FA8}"/>
              </a:ext>
            </a:extLst>
          </p:cNvPr>
          <p:cNvSpPr>
            <a:spLocks noGrp="1"/>
          </p:cNvSpPr>
          <p:nvPr>
            <p:ph idx="14"/>
          </p:nvPr>
        </p:nvSpPr>
        <p:spPr>
          <a:xfrm>
            <a:off x="5682343" y="1772233"/>
            <a:ext cx="5410199" cy="4351338"/>
          </a:xfrm>
        </p:spPr>
        <p:txBody>
          <a:bodyPr/>
          <a:lstStyle/>
          <a:p>
            <a:r>
              <a:rPr lang="en-US" dirty="0"/>
              <a:t>GSISS survey results bear this out, as the survey </a:t>
            </a:r>
            <a:r>
              <a:rPr lang="en-US" dirty="0">
                <a:solidFill>
                  <a:schemeClr val="accent1"/>
                </a:solidFill>
              </a:rPr>
              <a:t>shows areas like IoT risk ownership scattered across the business ecosystem</a:t>
            </a:r>
          </a:p>
          <a:p>
            <a:r>
              <a:rPr lang="en-US" dirty="0"/>
              <a:t>Some surveyed said the </a:t>
            </a:r>
            <a:r>
              <a:rPr lang="en-US" dirty="0">
                <a:solidFill>
                  <a:schemeClr val="accent1"/>
                </a:solidFill>
              </a:rPr>
              <a:t>responsibility for IoT risk </a:t>
            </a:r>
            <a:br>
              <a:rPr lang="en-US" dirty="0">
                <a:solidFill>
                  <a:schemeClr val="accent1"/>
                </a:solidFill>
              </a:rPr>
            </a:br>
            <a:r>
              <a:rPr lang="en-US" dirty="0">
                <a:solidFill>
                  <a:schemeClr val="accent1"/>
                </a:solidFill>
              </a:rPr>
              <a:t>fell to the </a:t>
            </a:r>
            <a:r>
              <a:rPr lang="en-US" sz="3200" b="1" dirty="0">
                <a:solidFill>
                  <a:schemeClr val="accent1"/>
                </a:solidFill>
              </a:rPr>
              <a:t>CISO (29%)</a:t>
            </a:r>
            <a:r>
              <a:rPr lang="en-US" sz="3200" dirty="0"/>
              <a:t> </a:t>
            </a:r>
          </a:p>
          <a:p>
            <a:r>
              <a:rPr lang="en-US" dirty="0"/>
              <a:t>Others felt the </a:t>
            </a:r>
            <a:br>
              <a:rPr lang="en-US" dirty="0"/>
            </a:br>
            <a:r>
              <a:rPr lang="en-US" sz="3200" b="1" dirty="0">
                <a:solidFill>
                  <a:schemeClr val="accent1"/>
                </a:solidFill>
              </a:rPr>
              <a:t>engineering staff (20%) </a:t>
            </a:r>
            <a:br>
              <a:rPr lang="en-US" sz="3200" b="1" dirty="0">
                <a:solidFill>
                  <a:schemeClr val="accent1"/>
                </a:solidFill>
              </a:rPr>
            </a:br>
            <a:r>
              <a:rPr lang="en-US" dirty="0"/>
              <a:t>or </a:t>
            </a:r>
            <a:br>
              <a:rPr lang="en-US" dirty="0"/>
            </a:br>
            <a:r>
              <a:rPr lang="en-US" sz="3200" b="1" dirty="0">
                <a:solidFill>
                  <a:schemeClr val="accent1"/>
                </a:solidFill>
              </a:rPr>
              <a:t>Chief Risk Officer (17%) </a:t>
            </a:r>
            <a:br>
              <a:rPr lang="en-US" sz="3200" b="1" dirty="0">
                <a:solidFill>
                  <a:schemeClr val="accent1"/>
                </a:solidFill>
              </a:rPr>
            </a:br>
            <a:r>
              <a:rPr lang="en-US" dirty="0"/>
              <a:t>should be responsible</a:t>
            </a:r>
          </a:p>
          <a:p>
            <a:endParaRPr lang="en-US" dirty="0"/>
          </a:p>
        </p:txBody>
      </p:sp>
      <p:sp>
        <p:nvSpPr>
          <p:cNvPr id="7" name="Text Placeholder 6">
            <a:extLst>
              <a:ext uri="{FF2B5EF4-FFF2-40B4-BE49-F238E27FC236}">
                <a16:creationId xmlns:a16="http://schemas.microsoft.com/office/drawing/2014/main" id="{ACA20AE5-AA64-4C7A-83EF-1709DCBF889A}"/>
              </a:ext>
            </a:extLst>
          </p:cNvPr>
          <p:cNvSpPr>
            <a:spLocks noGrp="1"/>
          </p:cNvSpPr>
          <p:nvPr>
            <p:ph type="body" sz="quarter" idx="13"/>
          </p:nvPr>
        </p:nvSpPr>
        <p:spPr>
          <a:xfrm>
            <a:off x="496888" y="996912"/>
            <a:ext cx="9768341" cy="327025"/>
          </a:xfrm>
        </p:spPr>
        <p:txBody>
          <a:bodyPr/>
          <a:lstStyle/>
          <a:p>
            <a:r>
              <a:rPr lang="en-US" dirty="0" err="1"/>
              <a:t>PWc’s</a:t>
            </a:r>
            <a:r>
              <a:rPr lang="en-US" dirty="0"/>
              <a:t> 2018 global state of information security survey (GSISS) results show that investments in infrastructure and training that are resilient to cyber shocks will fare best</a:t>
            </a:r>
          </a:p>
        </p:txBody>
      </p:sp>
      <p:sp>
        <p:nvSpPr>
          <p:cNvPr id="8" name="Text Placeholder 2">
            <a:extLst>
              <a:ext uri="{FF2B5EF4-FFF2-40B4-BE49-F238E27FC236}">
                <a16:creationId xmlns:a16="http://schemas.microsoft.com/office/drawing/2014/main" id="{F31381EA-D3FF-4512-A0F6-FA279B29EB08}"/>
              </a:ext>
            </a:extLst>
          </p:cNvPr>
          <p:cNvSpPr txBox="1">
            <a:spLocks/>
          </p:cNvSpPr>
          <p:nvPr/>
        </p:nvSpPr>
        <p:spPr>
          <a:xfrm>
            <a:off x="1121229" y="6408737"/>
            <a:ext cx="9144000" cy="273049"/>
          </a:xfrm>
          <a:prstGeom prst="rect">
            <a:avLst/>
          </a:prstGeom>
          <a:noFill/>
        </p:spPr>
        <p:txBody>
          <a:bodyPr lIns="84211" tIns="42105" rIns="84211" bIns="42105" anchor="ctr"/>
          <a:lstStyle>
            <a:lvl1pPr marL="0" indent="0" algn="l" defTabSz="457200" rtl="0" eaLnBrk="1" latinLnBrk="0" hangingPunct="1">
              <a:lnSpc>
                <a:spcPct val="90000"/>
              </a:lnSpc>
              <a:spcBef>
                <a:spcPts val="2400"/>
              </a:spcBef>
              <a:buFont typeface="Arial"/>
              <a:buNone/>
              <a:defRPr sz="2000" b="1" kern="1200">
                <a:solidFill>
                  <a:schemeClr val="tx1">
                    <a:lumMod val="50000"/>
                    <a:lumOff val="50000"/>
                  </a:schemeClr>
                </a:solidFill>
                <a:latin typeface="Arial"/>
                <a:ea typeface="+mn-ea"/>
                <a:cs typeface="+mn-cs"/>
              </a:defRPr>
            </a:lvl1pPr>
            <a:lvl2pPr marL="0" indent="0" algn="l" defTabSz="457200" rtl="0" eaLnBrk="1" latinLnBrk="0" hangingPunct="1">
              <a:lnSpc>
                <a:spcPct val="90000"/>
              </a:lnSpc>
              <a:spcBef>
                <a:spcPts val="900"/>
              </a:spcBef>
              <a:buClr>
                <a:schemeClr val="accent6"/>
              </a:buClr>
              <a:buFont typeface="Wingdings" charset="2"/>
              <a:buNone/>
              <a:defRPr sz="1600" kern="1200" baseline="0">
                <a:solidFill>
                  <a:schemeClr val="tx1">
                    <a:lumMod val="50000"/>
                    <a:lumOff val="50000"/>
                  </a:schemeClr>
                </a:solidFill>
                <a:latin typeface="Arial"/>
                <a:ea typeface="+mn-ea"/>
                <a:cs typeface="+mn-cs"/>
              </a:defRPr>
            </a:lvl2pPr>
            <a:lvl3pPr marL="119063" indent="-119063" algn="l" defTabSz="457200" rtl="0" eaLnBrk="1" latinLnBrk="0" hangingPunct="1">
              <a:lnSpc>
                <a:spcPct val="90000"/>
              </a:lnSpc>
              <a:spcBef>
                <a:spcPts val="600"/>
              </a:spcBef>
              <a:buClr>
                <a:schemeClr val="accent6"/>
              </a:buClr>
              <a:buFont typeface="Wingdings" charset="2"/>
              <a:buChar char="§"/>
              <a:defRPr sz="1200" kern="1200" baseline="0">
                <a:solidFill>
                  <a:schemeClr val="tx1">
                    <a:lumMod val="50000"/>
                    <a:lumOff val="50000"/>
                  </a:schemeClr>
                </a:solidFill>
                <a:latin typeface="Arial"/>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800" b="0" dirty="0">
                <a:solidFill>
                  <a:schemeClr val="bg1">
                    <a:lumMod val="75000"/>
                  </a:schemeClr>
                </a:solidFill>
                <a:latin typeface="+mn-lt"/>
                <a:ea typeface="ＭＳ Ｐゴシック" charset="0"/>
              </a:rPr>
              <a:t>Source: </a:t>
            </a:r>
            <a:r>
              <a:rPr lang="en-US" sz="800" b="0" dirty="0">
                <a:solidFill>
                  <a:schemeClr val="bg1">
                    <a:lumMod val="65000"/>
                  </a:schemeClr>
                </a:solidFill>
              </a:rPr>
              <a:t> </a:t>
            </a:r>
            <a:r>
              <a:rPr lang="en-US" sz="800" b="0" dirty="0">
                <a:solidFill>
                  <a:schemeClr val="bg1">
                    <a:lumMod val="75000"/>
                  </a:schemeClr>
                </a:solidFill>
                <a:latin typeface="+mn-lt"/>
                <a:ea typeface="ＭＳ Ｐゴシック" charset="0"/>
              </a:rPr>
              <a:t>PWC; </a:t>
            </a:r>
            <a:r>
              <a:rPr lang="en-US" sz="800" b="0" i="1" dirty="0">
                <a:solidFill>
                  <a:schemeClr val="bg1">
                    <a:lumMod val="75000"/>
                  </a:schemeClr>
                </a:solidFill>
                <a:latin typeface="+mn-lt"/>
                <a:ea typeface="ＭＳ Ｐゴシック" charset="0"/>
              </a:rPr>
              <a:t>2018 Global State of Information Security Survey report</a:t>
            </a:r>
            <a:r>
              <a:rPr lang="en-US" sz="800" b="0" dirty="0">
                <a:solidFill>
                  <a:schemeClr val="bg1">
                    <a:lumMod val="75000"/>
                  </a:schemeClr>
                </a:solidFill>
                <a:latin typeface="+mn-lt"/>
                <a:ea typeface="ＭＳ Ｐゴシック" charset="0"/>
              </a:rPr>
              <a:t>; December 2017</a:t>
            </a:r>
          </a:p>
        </p:txBody>
      </p:sp>
      <p:sp>
        <p:nvSpPr>
          <p:cNvPr id="21" name="Left Brace 20">
            <a:extLst>
              <a:ext uri="{FF2B5EF4-FFF2-40B4-BE49-F238E27FC236}">
                <a16:creationId xmlns:a16="http://schemas.microsoft.com/office/drawing/2014/main" id="{780124DE-1D56-49CA-88DB-779BDDFA0B72}"/>
              </a:ext>
            </a:extLst>
          </p:cNvPr>
          <p:cNvSpPr/>
          <p:nvPr/>
        </p:nvSpPr>
        <p:spPr>
          <a:xfrm>
            <a:off x="5019869" y="1772233"/>
            <a:ext cx="662474" cy="4022077"/>
          </a:xfrm>
          <a:prstGeom prst="leftBrace">
            <a:avLst>
              <a:gd name="adj1" fmla="val 7613"/>
              <a:gd name="adj2" fmla="val 53927"/>
            </a:avLst>
          </a:prstGeom>
          <a:ln w="9525">
            <a:solidFill>
              <a:schemeClr val="bg1">
                <a:lumMod val="6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32597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5AA8D-4AED-4D31-8812-D3994590D0A9}"/>
              </a:ext>
            </a:extLst>
          </p:cNvPr>
          <p:cNvSpPr>
            <a:spLocks noGrp="1"/>
          </p:cNvSpPr>
          <p:nvPr>
            <p:ph type="title"/>
          </p:nvPr>
        </p:nvSpPr>
        <p:spPr>
          <a:xfrm>
            <a:off x="496888" y="400240"/>
            <a:ext cx="10204307" cy="686636"/>
          </a:xfrm>
        </p:spPr>
        <p:txBody>
          <a:bodyPr/>
          <a:lstStyle/>
          <a:p>
            <a:r>
              <a:rPr lang="en-US" dirty="0"/>
              <a:t>What is the cyber-shock absorber enterprises need? </a:t>
            </a:r>
            <a:r>
              <a:rPr lang="en-US" dirty="0">
                <a:solidFill>
                  <a:schemeClr val="accent1"/>
                </a:solidFill>
              </a:rPr>
              <a:t>Resilience (part iii)</a:t>
            </a:r>
          </a:p>
        </p:txBody>
      </p:sp>
      <p:sp>
        <p:nvSpPr>
          <p:cNvPr id="6" name="Slide Number Placeholder 5">
            <a:extLst>
              <a:ext uri="{FF2B5EF4-FFF2-40B4-BE49-F238E27FC236}">
                <a16:creationId xmlns:a16="http://schemas.microsoft.com/office/drawing/2014/main" id="{2C8EF162-A4FE-4E30-8AB0-47E8A758F462}"/>
              </a:ext>
            </a:extLst>
          </p:cNvPr>
          <p:cNvSpPr>
            <a:spLocks noGrp="1"/>
          </p:cNvSpPr>
          <p:nvPr>
            <p:ph type="sldNum" sz="quarter" idx="12"/>
          </p:nvPr>
        </p:nvSpPr>
        <p:spPr/>
        <p:txBody>
          <a:bodyPr/>
          <a:lstStyle/>
          <a:p>
            <a:fld id="{A82C3BC0-3EBF-3C4C-A3D8-795624EBC6AA}" type="slidenum">
              <a:rPr lang="en-US" smtClean="0"/>
              <a:pPr/>
              <a:t>12</a:t>
            </a:fld>
            <a:endParaRPr lang="en-US" dirty="0"/>
          </a:p>
        </p:txBody>
      </p:sp>
      <p:sp>
        <p:nvSpPr>
          <p:cNvPr id="9" name="Content Placeholder 8">
            <a:extLst>
              <a:ext uri="{FF2B5EF4-FFF2-40B4-BE49-F238E27FC236}">
                <a16:creationId xmlns:a16="http://schemas.microsoft.com/office/drawing/2014/main" id="{5878027F-377C-49AA-BDE3-6E2AE19C0D4B}"/>
              </a:ext>
            </a:extLst>
          </p:cNvPr>
          <p:cNvSpPr>
            <a:spLocks noGrp="1"/>
          </p:cNvSpPr>
          <p:nvPr>
            <p:ph idx="14"/>
          </p:nvPr>
        </p:nvSpPr>
        <p:spPr>
          <a:xfrm>
            <a:off x="5215812" y="1772233"/>
            <a:ext cx="6746033" cy="4351338"/>
          </a:xfrm>
        </p:spPr>
        <p:txBody>
          <a:bodyPr anchor="ctr"/>
          <a:lstStyle/>
          <a:p>
            <a:r>
              <a:rPr lang="en-US" dirty="0"/>
              <a:t>Cybersecurity executives remain absent in many organizations</a:t>
            </a:r>
          </a:p>
          <a:p>
            <a:pPr lvl="1"/>
            <a:r>
              <a:rPr lang="en-US" sz="4000" b="1" dirty="0">
                <a:solidFill>
                  <a:schemeClr val="accent1"/>
                </a:solidFill>
              </a:rPr>
              <a:t>Only 52%</a:t>
            </a:r>
            <a:r>
              <a:rPr lang="en-US" dirty="0"/>
              <a:t>of GSISS respondents said their enterprise had a CISO; </a:t>
            </a:r>
          </a:p>
          <a:p>
            <a:pPr lvl="1"/>
            <a:r>
              <a:rPr lang="en-US" sz="4000" b="1" dirty="0">
                <a:solidFill>
                  <a:schemeClr val="accent1"/>
                </a:solidFill>
              </a:rPr>
              <a:t>45% </a:t>
            </a:r>
            <a:r>
              <a:rPr lang="en-US" dirty="0"/>
              <a:t>said their enterprise had a chief security officer, </a:t>
            </a:r>
          </a:p>
          <a:p>
            <a:pPr lvl="1"/>
            <a:r>
              <a:rPr lang="en-US" dirty="0"/>
              <a:t>and </a:t>
            </a:r>
            <a:r>
              <a:rPr lang="en-US" sz="4000" b="1" dirty="0">
                <a:solidFill>
                  <a:schemeClr val="accent1"/>
                </a:solidFill>
              </a:rPr>
              <a:t>only 47% </a:t>
            </a:r>
            <a:r>
              <a:rPr lang="en-US" dirty="0"/>
              <a:t>said they employed dedicated security personnel to support internal business operations</a:t>
            </a:r>
          </a:p>
        </p:txBody>
      </p:sp>
      <p:sp>
        <p:nvSpPr>
          <p:cNvPr id="7" name="Text Placeholder 6">
            <a:extLst>
              <a:ext uri="{FF2B5EF4-FFF2-40B4-BE49-F238E27FC236}">
                <a16:creationId xmlns:a16="http://schemas.microsoft.com/office/drawing/2014/main" id="{ACA20AE5-AA64-4C7A-83EF-1709DCBF889A}"/>
              </a:ext>
            </a:extLst>
          </p:cNvPr>
          <p:cNvSpPr>
            <a:spLocks noGrp="1"/>
          </p:cNvSpPr>
          <p:nvPr>
            <p:ph type="body" sz="quarter" idx="13"/>
          </p:nvPr>
        </p:nvSpPr>
        <p:spPr>
          <a:xfrm>
            <a:off x="496888" y="996912"/>
            <a:ext cx="9768341" cy="327025"/>
          </a:xfrm>
        </p:spPr>
        <p:txBody>
          <a:bodyPr/>
          <a:lstStyle/>
          <a:p>
            <a:r>
              <a:rPr lang="en-US" dirty="0" err="1"/>
              <a:t>PWc’s</a:t>
            </a:r>
            <a:r>
              <a:rPr lang="en-US" dirty="0"/>
              <a:t> 2018 global state of information security survey (GSISS) results show that investments in infrastructure and training that are resilient to cyber shocks will fare best</a:t>
            </a:r>
          </a:p>
        </p:txBody>
      </p:sp>
      <p:sp>
        <p:nvSpPr>
          <p:cNvPr id="8" name="Text Placeholder 2">
            <a:extLst>
              <a:ext uri="{FF2B5EF4-FFF2-40B4-BE49-F238E27FC236}">
                <a16:creationId xmlns:a16="http://schemas.microsoft.com/office/drawing/2014/main" id="{F31381EA-D3FF-4512-A0F6-FA279B29EB08}"/>
              </a:ext>
            </a:extLst>
          </p:cNvPr>
          <p:cNvSpPr txBox="1">
            <a:spLocks/>
          </p:cNvSpPr>
          <p:nvPr/>
        </p:nvSpPr>
        <p:spPr>
          <a:xfrm>
            <a:off x="1121229" y="6408737"/>
            <a:ext cx="9144000" cy="273049"/>
          </a:xfrm>
          <a:prstGeom prst="rect">
            <a:avLst/>
          </a:prstGeom>
          <a:noFill/>
        </p:spPr>
        <p:txBody>
          <a:bodyPr lIns="84211" tIns="42105" rIns="84211" bIns="42105" anchor="ctr"/>
          <a:lstStyle>
            <a:lvl1pPr marL="0" indent="0" algn="l" defTabSz="457200" rtl="0" eaLnBrk="1" latinLnBrk="0" hangingPunct="1">
              <a:lnSpc>
                <a:spcPct val="90000"/>
              </a:lnSpc>
              <a:spcBef>
                <a:spcPts val="2400"/>
              </a:spcBef>
              <a:buFont typeface="Arial"/>
              <a:buNone/>
              <a:defRPr sz="2000" b="1" kern="1200">
                <a:solidFill>
                  <a:schemeClr val="tx1">
                    <a:lumMod val="50000"/>
                    <a:lumOff val="50000"/>
                  </a:schemeClr>
                </a:solidFill>
                <a:latin typeface="Arial"/>
                <a:ea typeface="+mn-ea"/>
                <a:cs typeface="+mn-cs"/>
              </a:defRPr>
            </a:lvl1pPr>
            <a:lvl2pPr marL="0" indent="0" algn="l" defTabSz="457200" rtl="0" eaLnBrk="1" latinLnBrk="0" hangingPunct="1">
              <a:lnSpc>
                <a:spcPct val="90000"/>
              </a:lnSpc>
              <a:spcBef>
                <a:spcPts val="900"/>
              </a:spcBef>
              <a:buClr>
                <a:schemeClr val="accent6"/>
              </a:buClr>
              <a:buFont typeface="Wingdings" charset="2"/>
              <a:buNone/>
              <a:defRPr sz="1600" kern="1200" baseline="0">
                <a:solidFill>
                  <a:schemeClr val="tx1">
                    <a:lumMod val="50000"/>
                    <a:lumOff val="50000"/>
                  </a:schemeClr>
                </a:solidFill>
                <a:latin typeface="Arial"/>
                <a:ea typeface="+mn-ea"/>
                <a:cs typeface="+mn-cs"/>
              </a:defRPr>
            </a:lvl2pPr>
            <a:lvl3pPr marL="119063" indent="-119063" algn="l" defTabSz="457200" rtl="0" eaLnBrk="1" latinLnBrk="0" hangingPunct="1">
              <a:lnSpc>
                <a:spcPct val="90000"/>
              </a:lnSpc>
              <a:spcBef>
                <a:spcPts val="600"/>
              </a:spcBef>
              <a:buClr>
                <a:schemeClr val="accent6"/>
              </a:buClr>
              <a:buFont typeface="Wingdings" charset="2"/>
              <a:buChar char="§"/>
              <a:defRPr sz="1200" kern="1200" baseline="0">
                <a:solidFill>
                  <a:schemeClr val="tx1">
                    <a:lumMod val="50000"/>
                    <a:lumOff val="50000"/>
                  </a:schemeClr>
                </a:solidFill>
                <a:latin typeface="Arial"/>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800" b="0" dirty="0">
                <a:solidFill>
                  <a:schemeClr val="bg1">
                    <a:lumMod val="75000"/>
                  </a:schemeClr>
                </a:solidFill>
                <a:latin typeface="+mn-lt"/>
                <a:ea typeface="ＭＳ Ｐゴシック" charset="0"/>
              </a:rPr>
              <a:t>Source: </a:t>
            </a:r>
            <a:r>
              <a:rPr lang="en-US" sz="800" b="0" dirty="0">
                <a:solidFill>
                  <a:schemeClr val="bg1">
                    <a:lumMod val="65000"/>
                  </a:schemeClr>
                </a:solidFill>
              </a:rPr>
              <a:t> </a:t>
            </a:r>
            <a:r>
              <a:rPr lang="en-US" sz="800" b="0" dirty="0">
                <a:solidFill>
                  <a:schemeClr val="bg1">
                    <a:lumMod val="75000"/>
                  </a:schemeClr>
                </a:solidFill>
                <a:latin typeface="+mn-lt"/>
                <a:ea typeface="ＭＳ Ｐゴシック" charset="0"/>
              </a:rPr>
              <a:t>PWC; </a:t>
            </a:r>
            <a:r>
              <a:rPr lang="en-US" sz="800" b="0" i="1" dirty="0">
                <a:solidFill>
                  <a:schemeClr val="bg1">
                    <a:lumMod val="75000"/>
                  </a:schemeClr>
                </a:solidFill>
                <a:latin typeface="+mn-lt"/>
                <a:ea typeface="ＭＳ Ｐゴシック" charset="0"/>
              </a:rPr>
              <a:t>2018 Global State of Information Security Survey report</a:t>
            </a:r>
            <a:r>
              <a:rPr lang="en-US" sz="800" b="0" dirty="0">
                <a:solidFill>
                  <a:schemeClr val="bg1">
                    <a:lumMod val="75000"/>
                  </a:schemeClr>
                </a:solidFill>
                <a:latin typeface="+mn-lt"/>
                <a:ea typeface="ＭＳ Ｐゴシック" charset="0"/>
              </a:rPr>
              <a:t>; December 2017</a:t>
            </a:r>
          </a:p>
        </p:txBody>
      </p:sp>
      <p:pic>
        <p:nvPicPr>
          <p:cNvPr id="10" name="Content Placeholder 9" descr="A close up of a computer keyboard&#10;&#10;Description generated with very high confidence">
            <a:extLst>
              <a:ext uri="{FF2B5EF4-FFF2-40B4-BE49-F238E27FC236}">
                <a16:creationId xmlns:a16="http://schemas.microsoft.com/office/drawing/2014/main" id="{9E591F5E-0897-40D4-9AED-780157BCE57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1222" y="2264623"/>
            <a:ext cx="4804674" cy="3203116"/>
          </a:xfrm>
          <a:prstGeom prst="rect">
            <a:avLst/>
          </a:prstGeom>
        </p:spPr>
      </p:pic>
    </p:spTree>
    <p:extLst>
      <p:ext uri="{BB962C8B-B14F-4D97-AF65-F5344CB8AC3E}">
        <p14:creationId xmlns:p14="http://schemas.microsoft.com/office/powerpoint/2010/main" val="34197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indoor, floor&#10;&#10;Description generated with very high confidence">
            <a:extLst>
              <a:ext uri="{FF2B5EF4-FFF2-40B4-BE49-F238E27FC236}">
                <a16:creationId xmlns:a16="http://schemas.microsoft.com/office/drawing/2014/main" id="{2E74060A-ED5B-4A80-8D96-C78B539D7C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2268" y="29815"/>
            <a:ext cx="12444268" cy="7014656"/>
          </a:xfrm>
          <a:prstGeom prst="rect">
            <a:avLst/>
          </a:prstGeom>
        </p:spPr>
      </p:pic>
      <p:sp>
        <p:nvSpPr>
          <p:cNvPr id="3" name="Content Placeholder 2">
            <a:extLst>
              <a:ext uri="{FF2B5EF4-FFF2-40B4-BE49-F238E27FC236}">
                <a16:creationId xmlns:a16="http://schemas.microsoft.com/office/drawing/2014/main" id="{55BA56E2-857D-4AAD-A604-65087F8D2333}"/>
              </a:ext>
            </a:extLst>
          </p:cNvPr>
          <p:cNvSpPr>
            <a:spLocks noGrp="1"/>
          </p:cNvSpPr>
          <p:nvPr>
            <p:ph idx="1"/>
          </p:nvPr>
        </p:nvSpPr>
        <p:spPr>
          <a:xfrm>
            <a:off x="496889" y="2964303"/>
            <a:ext cx="10803430" cy="4080168"/>
          </a:xfrm>
        </p:spPr>
        <p:txBody>
          <a:bodyPr/>
          <a:lstStyle/>
          <a:p>
            <a:r>
              <a:rPr lang="en-US" dirty="0">
                <a:solidFill>
                  <a:schemeClr val="bg1"/>
                </a:solidFill>
              </a:rPr>
              <a:t>There is a definite need for greater information sharing and coordination within industries, as </a:t>
            </a:r>
            <a:br>
              <a:rPr lang="en-US" dirty="0">
                <a:solidFill>
                  <a:schemeClr val="bg1"/>
                </a:solidFill>
              </a:rPr>
            </a:br>
            <a:r>
              <a:rPr lang="en-US" sz="4000" b="1" dirty="0">
                <a:solidFill>
                  <a:schemeClr val="accent5"/>
                </a:solidFill>
              </a:rPr>
              <a:t>only 58% </a:t>
            </a:r>
            <a:r>
              <a:rPr lang="en-US" dirty="0">
                <a:solidFill>
                  <a:schemeClr val="bg1"/>
                </a:solidFill>
              </a:rPr>
              <a:t>of survey respondents indicated they formally collaborated with industry colleagues</a:t>
            </a:r>
          </a:p>
          <a:p>
            <a:endParaRPr lang="en-US" dirty="0"/>
          </a:p>
        </p:txBody>
      </p:sp>
      <p:sp>
        <p:nvSpPr>
          <p:cNvPr id="6" name="Slide Number Placeholder 5">
            <a:extLst>
              <a:ext uri="{FF2B5EF4-FFF2-40B4-BE49-F238E27FC236}">
                <a16:creationId xmlns:a16="http://schemas.microsoft.com/office/drawing/2014/main" id="{2C8EF162-A4FE-4E30-8AB0-47E8A758F462}"/>
              </a:ext>
            </a:extLst>
          </p:cNvPr>
          <p:cNvSpPr>
            <a:spLocks noGrp="1"/>
          </p:cNvSpPr>
          <p:nvPr>
            <p:ph type="sldNum" sz="quarter" idx="12"/>
          </p:nvPr>
        </p:nvSpPr>
        <p:spPr/>
        <p:txBody>
          <a:bodyPr/>
          <a:lstStyle/>
          <a:p>
            <a:fld id="{A82C3BC0-3EBF-3C4C-A3D8-795624EBC6AA}" type="slidenum">
              <a:rPr lang="en-US" smtClean="0"/>
              <a:pPr/>
              <a:t>13</a:t>
            </a:fld>
            <a:endParaRPr lang="en-US" dirty="0"/>
          </a:p>
        </p:txBody>
      </p:sp>
      <p:sp>
        <p:nvSpPr>
          <p:cNvPr id="8" name="Text Placeholder 2">
            <a:extLst>
              <a:ext uri="{FF2B5EF4-FFF2-40B4-BE49-F238E27FC236}">
                <a16:creationId xmlns:a16="http://schemas.microsoft.com/office/drawing/2014/main" id="{F31381EA-D3FF-4512-A0F6-FA279B29EB08}"/>
              </a:ext>
            </a:extLst>
          </p:cNvPr>
          <p:cNvSpPr txBox="1">
            <a:spLocks/>
          </p:cNvSpPr>
          <p:nvPr/>
        </p:nvSpPr>
        <p:spPr>
          <a:xfrm>
            <a:off x="106354" y="6545262"/>
            <a:ext cx="9804918" cy="273049"/>
          </a:xfrm>
          <a:prstGeom prst="rect">
            <a:avLst/>
          </a:prstGeom>
          <a:noFill/>
        </p:spPr>
        <p:txBody>
          <a:bodyPr lIns="84211" tIns="42105" rIns="84211" bIns="42105" anchor="ctr"/>
          <a:lstStyle>
            <a:lvl1pPr marL="0" indent="0" algn="l" defTabSz="457200" rtl="0" eaLnBrk="1" latinLnBrk="0" hangingPunct="1">
              <a:lnSpc>
                <a:spcPct val="90000"/>
              </a:lnSpc>
              <a:spcBef>
                <a:spcPts val="2400"/>
              </a:spcBef>
              <a:buFont typeface="Arial"/>
              <a:buNone/>
              <a:defRPr sz="2000" b="1" kern="1200">
                <a:solidFill>
                  <a:schemeClr val="tx1">
                    <a:lumMod val="50000"/>
                    <a:lumOff val="50000"/>
                  </a:schemeClr>
                </a:solidFill>
                <a:latin typeface="Arial"/>
                <a:ea typeface="+mn-ea"/>
                <a:cs typeface="+mn-cs"/>
              </a:defRPr>
            </a:lvl1pPr>
            <a:lvl2pPr marL="0" indent="0" algn="l" defTabSz="457200" rtl="0" eaLnBrk="1" latinLnBrk="0" hangingPunct="1">
              <a:lnSpc>
                <a:spcPct val="90000"/>
              </a:lnSpc>
              <a:spcBef>
                <a:spcPts val="900"/>
              </a:spcBef>
              <a:buClr>
                <a:schemeClr val="accent6"/>
              </a:buClr>
              <a:buFont typeface="Wingdings" charset="2"/>
              <a:buNone/>
              <a:defRPr sz="1600" kern="1200" baseline="0">
                <a:solidFill>
                  <a:schemeClr val="tx1">
                    <a:lumMod val="50000"/>
                    <a:lumOff val="50000"/>
                  </a:schemeClr>
                </a:solidFill>
                <a:latin typeface="Arial"/>
                <a:ea typeface="+mn-ea"/>
                <a:cs typeface="+mn-cs"/>
              </a:defRPr>
            </a:lvl2pPr>
            <a:lvl3pPr marL="119063" indent="-119063" algn="l" defTabSz="457200" rtl="0" eaLnBrk="1" latinLnBrk="0" hangingPunct="1">
              <a:lnSpc>
                <a:spcPct val="90000"/>
              </a:lnSpc>
              <a:spcBef>
                <a:spcPts val="600"/>
              </a:spcBef>
              <a:buClr>
                <a:schemeClr val="accent6"/>
              </a:buClr>
              <a:buFont typeface="Wingdings" charset="2"/>
              <a:buChar char="§"/>
              <a:defRPr sz="1200" kern="1200" baseline="0">
                <a:solidFill>
                  <a:schemeClr val="tx1">
                    <a:lumMod val="50000"/>
                    <a:lumOff val="50000"/>
                  </a:schemeClr>
                </a:solidFill>
                <a:latin typeface="Arial"/>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defTabSz="914400"/>
            <a:r>
              <a:rPr lang="en-US" sz="800" b="0" dirty="0">
                <a:solidFill>
                  <a:schemeClr val="accent5"/>
                </a:solidFill>
                <a:latin typeface="+mn-lt"/>
                <a:ea typeface="ＭＳ Ｐゴシック" charset="0"/>
              </a:rPr>
              <a:t>Source: </a:t>
            </a:r>
            <a:r>
              <a:rPr lang="en-US" sz="800" b="0" dirty="0">
                <a:solidFill>
                  <a:schemeClr val="accent5"/>
                </a:solidFill>
              </a:rPr>
              <a:t> </a:t>
            </a:r>
            <a:r>
              <a:rPr lang="en-US" sz="800" b="0" dirty="0">
                <a:solidFill>
                  <a:schemeClr val="accent5"/>
                </a:solidFill>
                <a:latin typeface="+mn-lt"/>
                <a:ea typeface="ＭＳ Ｐゴシック" charset="0"/>
              </a:rPr>
              <a:t>PWC; </a:t>
            </a:r>
            <a:r>
              <a:rPr lang="en-US" sz="800" b="0" i="1" dirty="0">
                <a:solidFill>
                  <a:schemeClr val="accent5"/>
                </a:solidFill>
                <a:latin typeface="+mn-lt"/>
                <a:ea typeface="ＭＳ Ｐゴシック" charset="0"/>
              </a:rPr>
              <a:t>2018 Global State of Information Security Survey report</a:t>
            </a:r>
            <a:r>
              <a:rPr lang="en-US" sz="800" b="0" dirty="0">
                <a:solidFill>
                  <a:schemeClr val="accent5"/>
                </a:solidFill>
                <a:latin typeface="+mn-lt"/>
                <a:ea typeface="ＭＳ Ｐゴシック" charset="0"/>
              </a:rPr>
              <a:t>; December 2017</a:t>
            </a:r>
          </a:p>
        </p:txBody>
      </p:sp>
    </p:spTree>
    <p:extLst>
      <p:ext uri="{BB962C8B-B14F-4D97-AF65-F5344CB8AC3E}">
        <p14:creationId xmlns:p14="http://schemas.microsoft.com/office/powerpoint/2010/main" val="77349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generated with very high confidence">
            <a:extLst>
              <a:ext uri="{FF2B5EF4-FFF2-40B4-BE49-F238E27FC236}">
                <a16:creationId xmlns:a16="http://schemas.microsoft.com/office/drawing/2014/main" id="{28A3646F-1AB5-417D-8639-4AC68DF52C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9991" y="0"/>
            <a:ext cx="9569900" cy="6535837"/>
          </a:xfrm>
          <a:prstGeom prst="rect">
            <a:avLst/>
          </a:prstGeom>
        </p:spPr>
      </p:pic>
      <p:sp>
        <p:nvSpPr>
          <p:cNvPr id="6" name="TextBox 6">
            <a:extLst>
              <a:ext uri="{FF2B5EF4-FFF2-40B4-BE49-F238E27FC236}">
                <a16:creationId xmlns:a16="http://schemas.microsoft.com/office/drawing/2014/main" id="{BE5E0F8D-D9EA-4E81-8FEC-A3638553AC16}"/>
              </a:ext>
            </a:extLst>
          </p:cNvPr>
          <p:cNvSpPr txBox="1">
            <a:spLocks noChangeArrowheads="1"/>
          </p:cNvSpPr>
          <p:nvPr/>
        </p:nvSpPr>
        <p:spPr bwMode="auto">
          <a:xfrm>
            <a:off x="1524000" y="6535837"/>
            <a:ext cx="9144000" cy="203133"/>
          </a:xfrm>
          <a:prstGeom prst="rect">
            <a:avLst/>
          </a:prstGeom>
          <a:noFill/>
          <a:ln>
            <a:noFill/>
          </a:ln>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lnSpc>
                <a:spcPct val="90000"/>
              </a:lnSpc>
              <a:spcBef>
                <a:spcPts val="2400"/>
              </a:spcBef>
            </a:pPr>
            <a:r>
              <a:rPr lang="en-US" sz="800" dirty="0">
                <a:solidFill>
                  <a:schemeClr val="bg1">
                    <a:lumMod val="75000"/>
                  </a:schemeClr>
                </a:solidFill>
                <a:latin typeface="+mn-lt"/>
                <a:ea typeface="ＭＳ Ｐゴシック" charset="0"/>
              </a:rPr>
              <a:t>Source: ISACA’s </a:t>
            </a:r>
            <a:r>
              <a:rPr lang="en-US" sz="800" i="1" dirty="0">
                <a:solidFill>
                  <a:schemeClr val="bg1">
                    <a:lumMod val="75000"/>
                  </a:schemeClr>
                </a:solidFill>
                <a:latin typeface="+mn-lt"/>
                <a:ea typeface="ＭＳ Ｐゴシック" charset="0"/>
              </a:rPr>
              <a:t>State of Cybersecurity 2017: Current Trends in Workforce Development</a:t>
            </a:r>
            <a:r>
              <a:rPr lang="en-US" sz="800" dirty="0">
                <a:solidFill>
                  <a:schemeClr val="bg1">
                    <a:lumMod val="75000"/>
                  </a:schemeClr>
                </a:solidFill>
                <a:latin typeface="+mn-lt"/>
                <a:ea typeface="ＭＳ Ｐゴシック" charset="0"/>
              </a:rPr>
              <a:t> </a:t>
            </a:r>
          </a:p>
        </p:txBody>
      </p:sp>
    </p:spTree>
    <p:extLst>
      <p:ext uri="{BB962C8B-B14F-4D97-AF65-F5344CB8AC3E}">
        <p14:creationId xmlns:p14="http://schemas.microsoft.com/office/powerpoint/2010/main" val="2687418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Screen Clipping">
            <a:extLst>
              <a:ext uri="{FF2B5EF4-FFF2-40B4-BE49-F238E27FC236}">
                <a16:creationId xmlns:a16="http://schemas.microsoft.com/office/drawing/2014/main" id="{8F2BC6BE-D346-469E-BE90-9DC03C6CD62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41497" y="2925528"/>
            <a:ext cx="8279122" cy="3678403"/>
          </a:xfrm>
        </p:spPr>
      </p:pic>
      <p:sp>
        <p:nvSpPr>
          <p:cNvPr id="7" name="TextBox 6">
            <a:extLst>
              <a:ext uri="{FF2B5EF4-FFF2-40B4-BE49-F238E27FC236}">
                <a16:creationId xmlns:a16="http://schemas.microsoft.com/office/drawing/2014/main" id="{909CCBF2-8E69-49AB-99F2-B16BB9DC4192}"/>
              </a:ext>
            </a:extLst>
          </p:cNvPr>
          <p:cNvSpPr txBox="1">
            <a:spLocks noChangeArrowheads="1"/>
          </p:cNvSpPr>
          <p:nvPr/>
        </p:nvSpPr>
        <p:spPr bwMode="auto">
          <a:xfrm>
            <a:off x="1524000" y="6603931"/>
            <a:ext cx="9144000" cy="203133"/>
          </a:xfrm>
          <a:prstGeom prst="rect">
            <a:avLst/>
          </a:prstGeom>
          <a:noFill/>
          <a:ln>
            <a:noFill/>
          </a:ln>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lnSpc>
                <a:spcPct val="90000"/>
              </a:lnSpc>
              <a:spcBef>
                <a:spcPts val="2400"/>
              </a:spcBef>
            </a:pPr>
            <a:r>
              <a:rPr lang="en-US" sz="800" dirty="0">
                <a:solidFill>
                  <a:schemeClr val="bg1">
                    <a:lumMod val="75000"/>
                  </a:schemeClr>
                </a:solidFill>
                <a:latin typeface="+mn-lt"/>
                <a:ea typeface="ＭＳ Ｐゴシック" charset="0"/>
              </a:rPr>
              <a:t>Source: ISACA’s </a:t>
            </a:r>
            <a:r>
              <a:rPr lang="en-US" sz="800" i="1" dirty="0">
                <a:solidFill>
                  <a:schemeClr val="bg1">
                    <a:lumMod val="75000"/>
                  </a:schemeClr>
                </a:solidFill>
                <a:latin typeface="+mn-lt"/>
                <a:ea typeface="ＭＳ Ｐゴシック" charset="0"/>
              </a:rPr>
              <a:t>State of Cybersecurity 2017: Current Trends in the Threat Landscape</a:t>
            </a:r>
            <a:endParaRPr lang="en-US" sz="800" dirty="0">
              <a:solidFill>
                <a:schemeClr val="bg1">
                  <a:lumMod val="75000"/>
                </a:schemeClr>
              </a:solidFill>
              <a:latin typeface="+mn-lt"/>
              <a:ea typeface="ＭＳ Ｐゴシック" charset="0"/>
            </a:endParaRPr>
          </a:p>
        </p:txBody>
      </p:sp>
      <p:sp>
        <p:nvSpPr>
          <p:cNvPr id="3" name="Title 2">
            <a:extLst>
              <a:ext uri="{FF2B5EF4-FFF2-40B4-BE49-F238E27FC236}">
                <a16:creationId xmlns:a16="http://schemas.microsoft.com/office/drawing/2014/main" id="{8F09A6F3-B8B4-46FB-B94B-3690780C7FAD}"/>
              </a:ext>
            </a:extLst>
          </p:cNvPr>
          <p:cNvSpPr>
            <a:spLocks noGrp="1"/>
          </p:cNvSpPr>
          <p:nvPr>
            <p:ph type="title"/>
          </p:nvPr>
        </p:nvSpPr>
        <p:spPr/>
        <p:txBody>
          <a:bodyPr/>
          <a:lstStyle/>
          <a:p>
            <a:r>
              <a:rPr lang="en-US" dirty="0"/>
              <a:t>Cybersecurity Budgets are still expanding, but more slowly</a:t>
            </a:r>
            <a:br>
              <a:rPr lang="en-US" dirty="0"/>
            </a:br>
            <a:endParaRPr lang="en-US" dirty="0"/>
          </a:p>
        </p:txBody>
      </p:sp>
      <p:sp>
        <p:nvSpPr>
          <p:cNvPr id="11" name="Content Placeholder 10">
            <a:extLst>
              <a:ext uri="{FF2B5EF4-FFF2-40B4-BE49-F238E27FC236}">
                <a16:creationId xmlns:a16="http://schemas.microsoft.com/office/drawing/2014/main" id="{B72808AA-DC33-4468-8C29-6E290E7598C6}"/>
              </a:ext>
            </a:extLst>
          </p:cNvPr>
          <p:cNvSpPr>
            <a:spLocks noGrp="1"/>
          </p:cNvSpPr>
          <p:nvPr>
            <p:ph idx="14"/>
          </p:nvPr>
        </p:nvSpPr>
        <p:spPr>
          <a:xfrm>
            <a:off x="496888" y="1405055"/>
            <a:ext cx="10595653" cy="1483112"/>
          </a:xfrm>
          <a:ln>
            <a:solidFill>
              <a:schemeClr val="accent1"/>
            </a:solidFill>
          </a:ln>
        </p:spPr>
        <p:txBody>
          <a:bodyPr lIns="91440" tIns="91440" rIns="91440" bIns="91440"/>
          <a:lstStyle/>
          <a:p>
            <a:r>
              <a:rPr lang="en-US" dirty="0"/>
              <a:t>Half of the enterprises represented by the survey respondents anticipate a growth in their cyber security budget over the next year. Although this is an encouraging sign and points to the fact that cyber security is increasingly being seen as an investment area, </a:t>
            </a:r>
            <a:r>
              <a:rPr lang="en-US" b="1" dirty="0">
                <a:solidFill>
                  <a:schemeClr val="accent1"/>
                </a:solidFill>
              </a:rPr>
              <a:t>the rate of growth appears to have slowed</a:t>
            </a:r>
            <a:r>
              <a:rPr lang="en-US" dirty="0"/>
              <a:t>. Specifically, for 2016, 61 percent of survey participants indicated expected budget growth; for 2017, only 50 percent report an expected increase. </a:t>
            </a:r>
          </a:p>
        </p:txBody>
      </p:sp>
    </p:spTree>
    <p:extLst>
      <p:ext uri="{BB962C8B-B14F-4D97-AF65-F5344CB8AC3E}">
        <p14:creationId xmlns:p14="http://schemas.microsoft.com/office/powerpoint/2010/main" val="17889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4787-E6CA-4207-8B7A-EFEDAE0A966C}"/>
              </a:ext>
            </a:extLst>
          </p:cNvPr>
          <p:cNvSpPr>
            <a:spLocks noGrp="1"/>
          </p:cNvSpPr>
          <p:nvPr>
            <p:ph type="title"/>
          </p:nvPr>
        </p:nvSpPr>
        <p:spPr/>
        <p:txBody>
          <a:bodyPr/>
          <a:lstStyle/>
          <a:p>
            <a:r>
              <a:rPr lang="en-US" dirty="0"/>
              <a:t>Cybersecurity understaffing remains an issue</a:t>
            </a:r>
          </a:p>
        </p:txBody>
      </p:sp>
      <p:pic>
        <p:nvPicPr>
          <p:cNvPr id="9" name="Content Placeholder 8" descr="Screen Clipping">
            <a:extLst>
              <a:ext uri="{FF2B5EF4-FFF2-40B4-BE49-F238E27FC236}">
                <a16:creationId xmlns:a16="http://schemas.microsoft.com/office/drawing/2014/main" id="{404CEAD4-9390-4A4C-90B8-9C8B91C9D44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12056" y="1991581"/>
            <a:ext cx="9767887" cy="3672571"/>
          </a:xfrm>
          <a:ln>
            <a:solidFill>
              <a:schemeClr val="accent1"/>
            </a:solidFill>
          </a:ln>
        </p:spPr>
      </p:pic>
      <p:sp>
        <p:nvSpPr>
          <p:cNvPr id="6" name="Slide Number Placeholder 5">
            <a:extLst>
              <a:ext uri="{FF2B5EF4-FFF2-40B4-BE49-F238E27FC236}">
                <a16:creationId xmlns:a16="http://schemas.microsoft.com/office/drawing/2014/main" id="{5789D189-CB2A-4E6A-9938-1DA2C21BD1C9}"/>
              </a:ext>
            </a:extLst>
          </p:cNvPr>
          <p:cNvSpPr>
            <a:spLocks noGrp="1"/>
          </p:cNvSpPr>
          <p:nvPr>
            <p:ph type="sldNum" sz="quarter" idx="12"/>
          </p:nvPr>
        </p:nvSpPr>
        <p:spPr/>
        <p:txBody>
          <a:bodyPr/>
          <a:lstStyle/>
          <a:p>
            <a:fld id="{A82C3BC0-3EBF-3C4C-A3D8-795624EBC6AA}" type="slidenum">
              <a:rPr lang="en-US" smtClean="0"/>
              <a:pPr/>
              <a:t>16</a:t>
            </a:fld>
            <a:endParaRPr lang="en-US" dirty="0"/>
          </a:p>
        </p:txBody>
      </p:sp>
      <p:sp>
        <p:nvSpPr>
          <p:cNvPr id="7" name="Text Placeholder 6">
            <a:extLst>
              <a:ext uri="{FF2B5EF4-FFF2-40B4-BE49-F238E27FC236}">
                <a16:creationId xmlns:a16="http://schemas.microsoft.com/office/drawing/2014/main" id="{A9594D2B-B2DC-47FE-9A52-0E92E94F3BDF}"/>
              </a:ext>
            </a:extLst>
          </p:cNvPr>
          <p:cNvSpPr>
            <a:spLocks noGrp="1"/>
          </p:cNvSpPr>
          <p:nvPr>
            <p:ph type="body" sz="quarter" idx="13"/>
          </p:nvPr>
        </p:nvSpPr>
        <p:spPr>
          <a:xfrm>
            <a:off x="496888" y="724778"/>
            <a:ext cx="9768341" cy="327025"/>
          </a:xfrm>
        </p:spPr>
        <p:txBody>
          <a:bodyPr/>
          <a:lstStyle/>
          <a:p>
            <a:r>
              <a:rPr lang="en-US" dirty="0">
                <a:solidFill>
                  <a:schemeClr val="accent1"/>
                </a:solidFill>
              </a:rPr>
              <a:t>1.8 million-worker shortage anticipated by 2022 (per [</a:t>
            </a:r>
            <a:r>
              <a:rPr lang="en-US" dirty="0" err="1">
                <a:solidFill>
                  <a:schemeClr val="accent1"/>
                </a:solidFill>
              </a:rPr>
              <a:t>isc</a:t>
            </a:r>
            <a:r>
              <a:rPr lang="en-US" dirty="0">
                <a:solidFill>
                  <a:schemeClr val="accent1"/>
                </a:solidFill>
              </a:rPr>
              <a:t>]</a:t>
            </a:r>
            <a:r>
              <a:rPr lang="en-US" baseline="30000" dirty="0">
                <a:solidFill>
                  <a:schemeClr val="accent1"/>
                </a:solidFill>
              </a:rPr>
              <a:t>2</a:t>
            </a:r>
            <a:r>
              <a:rPr lang="en-US" dirty="0">
                <a:solidFill>
                  <a:schemeClr val="accent1"/>
                </a:solidFill>
              </a:rPr>
              <a:t> estimates)</a:t>
            </a:r>
          </a:p>
        </p:txBody>
      </p:sp>
      <p:sp>
        <p:nvSpPr>
          <p:cNvPr id="10" name="TextBox 9">
            <a:extLst>
              <a:ext uri="{FF2B5EF4-FFF2-40B4-BE49-F238E27FC236}">
                <a16:creationId xmlns:a16="http://schemas.microsoft.com/office/drawing/2014/main" id="{CBA9139D-3EA8-4BF2-9FC3-69CFC2F09187}"/>
              </a:ext>
            </a:extLst>
          </p:cNvPr>
          <p:cNvSpPr txBox="1">
            <a:spLocks noChangeArrowheads="1"/>
          </p:cNvSpPr>
          <p:nvPr/>
        </p:nvSpPr>
        <p:spPr bwMode="auto">
          <a:xfrm>
            <a:off x="1524000" y="6603931"/>
            <a:ext cx="9144000" cy="203133"/>
          </a:xfrm>
          <a:prstGeom prst="rect">
            <a:avLst/>
          </a:prstGeom>
          <a:noFill/>
          <a:ln>
            <a:noFill/>
          </a:ln>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lnSpc>
                <a:spcPct val="90000"/>
              </a:lnSpc>
              <a:spcBef>
                <a:spcPts val="2400"/>
              </a:spcBef>
            </a:pPr>
            <a:r>
              <a:rPr lang="en-US" sz="800" dirty="0">
                <a:solidFill>
                  <a:schemeClr val="bg1">
                    <a:lumMod val="75000"/>
                  </a:schemeClr>
                </a:solidFill>
                <a:latin typeface="+mn-lt"/>
                <a:ea typeface="ＭＳ Ｐゴシック" charset="0"/>
              </a:rPr>
              <a:t>Source: (ISC)</a:t>
            </a:r>
            <a:r>
              <a:rPr lang="en-US" sz="800" baseline="30000" dirty="0">
                <a:solidFill>
                  <a:schemeClr val="bg1">
                    <a:lumMod val="75000"/>
                  </a:schemeClr>
                </a:solidFill>
                <a:latin typeface="+mn-lt"/>
                <a:ea typeface="ＭＳ Ｐゴシック" charset="0"/>
              </a:rPr>
              <a:t>2</a:t>
            </a:r>
            <a:r>
              <a:rPr lang="en-US" sz="800" dirty="0">
                <a:solidFill>
                  <a:schemeClr val="bg1">
                    <a:lumMod val="75000"/>
                  </a:schemeClr>
                </a:solidFill>
                <a:latin typeface="+mn-lt"/>
                <a:ea typeface="ＭＳ Ｐゴシック" charset="0"/>
              </a:rPr>
              <a:t>’s </a:t>
            </a:r>
            <a:r>
              <a:rPr lang="en-US" sz="800" i="1" dirty="0">
                <a:solidFill>
                  <a:schemeClr val="bg1">
                    <a:lumMod val="75000"/>
                  </a:schemeClr>
                </a:solidFill>
                <a:latin typeface="+mn-lt"/>
                <a:ea typeface="ＭＳ Ｐゴシック" charset="0"/>
              </a:rPr>
              <a:t>2017 Global Information Security Workforce Study</a:t>
            </a:r>
            <a:endParaRPr lang="en-US" sz="800" dirty="0">
              <a:solidFill>
                <a:schemeClr val="bg1">
                  <a:lumMod val="75000"/>
                </a:schemeClr>
              </a:solidFill>
              <a:latin typeface="+mn-lt"/>
              <a:ea typeface="ＭＳ Ｐゴシック" charset="0"/>
            </a:endParaRPr>
          </a:p>
        </p:txBody>
      </p:sp>
    </p:spTree>
    <p:extLst>
      <p:ext uri="{BB962C8B-B14F-4D97-AF65-F5344CB8AC3E}">
        <p14:creationId xmlns:p14="http://schemas.microsoft.com/office/powerpoint/2010/main" val="1815103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16D2-CAB4-4572-ADC2-8977351BB0FF}"/>
              </a:ext>
            </a:extLst>
          </p:cNvPr>
          <p:cNvSpPr>
            <a:spLocks noGrp="1"/>
          </p:cNvSpPr>
          <p:nvPr>
            <p:ph type="title"/>
          </p:nvPr>
        </p:nvSpPr>
        <p:spPr/>
        <p:txBody>
          <a:bodyPr/>
          <a:lstStyle/>
          <a:p>
            <a:r>
              <a:rPr lang="en-US" dirty="0"/>
              <a:t>More than one way to become a </a:t>
            </a:r>
            <a:br>
              <a:rPr lang="en-US" dirty="0"/>
            </a:br>
            <a:r>
              <a:rPr lang="en-US" dirty="0"/>
              <a:t>cybersecurity professional</a:t>
            </a:r>
          </a:p>
        </p:txBody>
      </p:sp>
      <p:pic>
        <p:nvPicPr>
          <p:cNvPr id="10" name="Content Placeholder 9" descr="Screen Clipping">
            <a:extLst>
              <a:ext uri="{FF2B5EF4-FFF2-40B4-BE49-F238E27FC236}">
                <a16:creationId xmlns:a16="http://schemas.microsoft.com/office/drawing/2014/main" id="{6343C354-39CB-49C7-945A-75270916306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6888" y="2394375"/>
            <a:ext cx="9767887" cy="3105888"/>
          </a:xfrm>
          <a:ln>
            <a:solidFill>
              <a:schemeClr val="accent1"/>
            </a:solidFill>
          </a:ln>
        </p:spPr>
      </p:pic>
      <p:sp>
        <p:nvSpPr>
          <p:cNvPr id="6" name="Slide Number Placeholder 5">
            <a:extLst>
              <a:ext uri="{FF2B5EF4-FFF2-40B4-BE49-F238E27FC236}">
                <a16:creationId xmlns:a16="http://schemas.microsoft.com/office/drawing/2014/main" id="{9AEA351B-1E12-46AB-B23A-7D886A7D1FC8}"/>
              </a:ext>
            </a:extLst>
          </p:cNvPr>
          <p:cNvSpPr>
            <a:spLocks noGrp="1"/>
          </p:cNvSpPr>
          <p:nvPr>
            <p:ph type="sldNum" sz="quarter" idx="12"/>
          </p:nvPr>
        </p:nvSpPr>
        <p:spPr/>
        <p:txBody>
          <a:bodyPr/>
          <a:lstStyle/>
          <a:p>
            <a:fld id="{A82C3BC0-3EBF-3C4C-A3D8-795624EBC6AA}" type="slidenum">
              <a:rPr lang="en-US" smtClean="0"/>
              <a:pPr/>
              <a:t>17</a:t>
            </a:fld>
            <a:endParaRPr lang="en-US" dirty="0"/>
          </a:p>
        </p:txBody>
      </p:sp>
      <p:sp>
        <p:nvSpPr>
          <p:cNvPr id="7" name="Text Placeholder 6">
            <a:extLst>
              <a:ext uri="{FF2B5EF4-FFF2-40B4-BE49-F238E27FC236}">
                <a16:creationId xmlns:a16="http://schemas.microsoft.com/office/drawing/2014/main" id="{699CCF51-A67E-4B16-8095-A2354C3E12D3}"/>
              </a:ext>
            </a:extLst>
          </p:cNvPr>
          <p:cNvSpPr>
            <a:spLocks noGrp="1"/>
          </p:cNvSpPr>
          <p:nvPr>
            <p:ph type="body" sz="quarter" idx="13"/>
          </p:nvPr>
        </p:nvSpPr>
        <p:spPr>
          <a:xfrm>
            <a:off x="496888" y="996251"/>
            <a:ext cx="9768341" cy="327025"/>
          </a:xfrm>
        </p:spPr>
        <p:txBody>
          <a:bodyPr/>
          <a:lstStyle/>
          <a:p>
            <a:r>
              <a:rPr lang="en-US" dirty="0">
                <a:solidFill>
                  <a:schemeClr val="accent1"/>
                </a:solidFill>
              </a:rPr>
              <a:t>Diverse array of professionals finding their way to cybersecurity; arriving from fields as diverse as business, marketing, finance, or accounting</a:t>
            </a:r>
          </a:p>
        </p:txBody>
      </p:sp>
      <p:sp>
        <p:nvSpPr>
          <p:cNvPr id="8" name="TextBox 7">
            <a:extLst>
              <a:ext uri="{FF2B5EF4-FFF2-40B4-BE49-F238E27FC236}">
                <a16:creationId xmlns:a16="http://schemas.microsoft.com/office/drawing/2014/main" id="{6D616AFD-2C76-418B-9577-F19C5B0B0452}"/>
              </a:ext>
            </a:extLst>
          </p:cNvPr>
          <p:cNvSpPr txBox="1">
            <a:spLocks noChangeArrowheads="1"/>
          </p:cNvSpPr>
          <p:nvPr/>
        </p:nvSpPr>
        <p:spPr bwMode="auto">
          <a:xfrm>
            <a:off x="1524000" y="6603931"/>
            <a:ext cx="9144000" cy="203133"/>
          </a:xfrm>
          <a:prstGeom prst="rect">
            <a:avLst/>
          </a:prstGeom>
          <a:noFill/>
          <a:ln>
            <a:noFill/>
          </a:ln>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lnSpc>
                <a:spcPct val="90000"/>
              </a:lnSpc>
              <a:spcBef>
                <a:spcPts val="2400"/>
              </a:spcBef>
            </a:pPr>
            <a:r>
              <a:rPr lang="en-US" sz="800" dirty="0">
                <a:solidFill>
                  <a:schemeClr val="bg1">
                    <a:lumMod val="75000"/>
                  </a:schemeClr>
                </a:solidFill>
                <a:latin typeface="+mn-lt"/>
                <a:ea typeface="ＭＳ Ｐゴシック" charset="0"/>
              </a:rPr>
              <a:t>Source: (ISC)</a:t>
            </a:r>
            <a:r>
              <a:rPr lang="en-US" sz="800" baseline="30000" dirty="0">
                <a:solidFill>
                  <a:schemeClr val="bg1">
                    <a:lumMod val="75000"/>
                  </a:schemeClr>
                </a:solidFill>
                <a:latin typeface="+mn-lt"/>
                <a:ea typeface="ＭＳ Ｐゴシック" charset="0"/>
              </a:rPr>
              <a:t>2</a:t>
            </a:r>
            <a:r>
              <a:rPr lang="en-US" sz="800" dirty="0">
                <a:solidFill>
                  <a:schemeClr val="bg1">
                    <a:lumMod val="75000"/>
                  </a:schemeClr>
                </a:solidFill>
                <a:latin typeface="+mn-lt"/>
                <a:ea typeface="ＭＳ Ｐゴシック" charset="0"/>
              </a:rPr>
              <a:t>’s </a:t>
            </a:r>
            <a:r>
              <a:rPr lang="en-US" sz="800" i="1" dirty="0">
                <a:solidFill>
                  <a:schemeClr val="bg1">
                    <a:lumMod val="75000"/>
                  </a:schemeClr>
                </a:solidFill>
                <a:latin typeface="+mn-lt"/>
                <a:ea typeface="ＭＳ Ｐゴシック" charset="0"/>
              </a:rPr>
              <a:t>2017 Global Information Security Workforce Study</a:t>
            </a:r>
            <a:endParaRPr lang="en-US" sz="800" dirty="0">
              <a:solidFill>
                <a:schemeClr val="bg1">
                  <a:lumMod val="75000"/>
                </a:schemeClr>
              </a:solidFill>
              <a:latin typeface="+mn-lt"/>
              <a:ea typeface="ＭＳ Ｐゴシック" charset="0"/>
            </a:endParaRPr>
          </a:p>
        </p:txBody>
      </p:sp>
    </p:spTree>
    <p:extLst>
      <p:ext uri="{BB962C8B-B14F-4D97-AF65-F5344CB8AC3E}">
        <p14:creationId xmlns:p14="http://schemas.microsoft.com/office/powerpoint/2010/main" val="564151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A24D-C365-442D-9F2C-0D9A903212FB}"/>
              </a:ext>
            </a:extLst>
          </p:cNvPr>
          <p:cNvSpPr>
            <a:spLocks noGrp="1"/>
          </p:cNvSpPr>
          <p:nvPr>
            <p:ph type="title"/>
          </p:nvPr>
        </p:nvSpPr>
        <p:spPr/>
        <p:txBody>
          <a:bodyPr/>
          <a:lstStyle/>
          <a:p>
            <a:r>
              <a:rPr lang="en-US" dirty="0"/>
              <a:t>Gender parity in cybersecurity remains an issue</a:t>
            </a:r>
          </a:p>
        </p:txBody>
      </p:sp>
      <p:pic>
        <p:nvPicPr>
          <p:cNvPr id="8" name="Content Placeholder 7" descr="Screen Clipping">
            <a:extLst>
              <a:ext uri="{FF2B5EF4-FFF2-40B4-BE49-F238E27FC236}">
                <a16:creationId xmlns:a16="http://schemas.microsoft.com/office/drawing/2014/main" id="{0AAE3814-0683-41F6-9389-77AF754C6D9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16097" y="1050197"/>
            <a:ext cx="7359805" cy="5283289"/>
          </a:xfrm>
          <a:ln>
            <a:solidFill>
              <a:schemeClr val="accent1"/>
            </a:solidFill>
          </a:ln>
        </p:spPr>
      </p:pic>
      <p:sp>
        <p:nvSpPr>
          <p:cNvPr id="6" name="Slide Number Placeholder 5">
            <a:extLst>
              <a:ext uri="{FF2B5EF4-FFF2-40B4-BE49-F238E27FC236}">
                <a16:creationId xmlns:a16="http://schemas.microsoft.com/office/drawing/2014/main" id="{2B35821B-FD27-4441-8219-52E5970BFDCC}"/>
              </a:ext>
            </a:extLst>
          </p:cNvPr>
          <p:cNvSpPr>
            <a:spLocks noGrp="1"/>
          </p:cNvSpPr>
          <p:nvPr>
            <p:ph type="sldNum" sz="quarter" idx="12"/>
          </p:nvPr>
        </p:nvSpPr>
        <p:spPr/>
        <p:txBody>
          <a:bodyPr/>
          <a:lstStyle/>
          <a:p>
            <a:fld id="{A82C3BC0-3EBF-3C4C-A3D8-795624EBC6AA}" type="slidenum">
              <a:rPr lang="en-US" smtClean="0"/>
              <a:pPr/>
              <a:t>18</a:t>
            </a:fld>
            <a:endParaRPr lang="en-US" dirty="0"/>
          </a:p>
        </p:txBody>
      </p:sp>
      <p:sp>
        <p:nvSpPr>
          <p:cNvPr id="9" name="TextBox 8">
            <a:extLst>
              <a:ext uri="{FF2B5EF4-FFF2-40B4-BE49-F238E27FC236}">
                <a16:creationId xmlns:a16="http://schemas.microsoft.com/office/drawing/2014/main" id="{AE88B0AD-24D7-45D0-852D-29C4064C04B2}"/>
              </a:ext>
            </a:extLst>
          </p:cNvPr>
          <p:cNvSpPr txBox="1">
            <a:spLocks noChangeArrowheads="1"/>
          </p:cNvSpPr>
          <p:nvPr/>
        </p:nvSpPr>
        <p:spPr bwMode="auto">
          <a:xfrm>
            <a:off x="1524000" y="6603931"/>
            <a:ext cx="9144000" cy="203133"/>
          </a:xfrm>
          <a:prstGeom prst="rect">
            <a:avLst/>
          </a:prstGeom>
          <a:noFill/>
          <a:ln>
            <a:noFill/>
          </a:ln>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lnSpc>
                <a:spcPct val="90000"/>
              </a:lnSpc>
              <a:spcBef>
                <a:spcPts val="2400"/>
              </a:spcBef>
            </a:pPr>
            <a:r>
              <a:rPr lang="en-US" sz="800" dirty="0">
                <a:solidFill>
                  <a:schemeClr val="bg1">
                    <a:lumMod val="75000"/>
                  </a:schemeClr>
                </a:solidFill>
                <a:latin typeface="+mn-lt"/>
                <a:ea typeface="ＭＳ Ｐゴシック" charset="0"/>
              </a:rPr>
              <a:t>Source: (ISC)</a:t>
            </a:r>
            <a:r>
              <a:rPr lang="en-US" sz="800" baseline="30000" dirty="0">
                <a:solidFill>
                  <a:schemeClr val="bg1">
                    <a:lumMod val="75000"/>
                  </a:schemeClr>
                </a:solidFill>
                <a:latin typeface="+mn-lt"/>
                <a:ea typeface="ＭＳ Ｐゴシック" charset="0"/>
              </a:rPr>
              <a:t>2</a:t>
            </a:r>
            <a:r>
              <a:rPr lang="en-US" sz="800" dirty="0">
                <a:solidFill>
                  <a:schemeClr val="bg1">
                    <a:lumMod val="75000"/>
                  </a:schemeClr>
                </a:solidFill>
                <a:latin typeface="+mn-lt"/>
                <a:ea typeface="ＭＳ Ｐゴシック" charset="0"/>
              </a:rPr>
              <a:t>’s </a:t>
            </a:r>
            <a:r>
              <a:rPr lang="en-US" sz="800" i="1" dirty="0">
                <a:solidFill>
                  <a:schemeClr val="bg1">
                    <a:lumMod val="75000"/>
                  </a:schemeClr>
                </a:solidFill>
                <a:latin typeface="+mn-lt"/>
                <a:ea typeface="ＭＳ Ｐゴシック" charset="0"/>
              </a:rPr>
              <a:t>2017 Global Information Security Workforce Study</a:t>
            </a:r>
            <a:endParaRPr lang="en-US" sz="800" dirty="0">
              <a:solidFill>
                <a:schemeClr val="bg1">
                  <a:lumMod val="75000"/>
                </a:schemeClr>
              </a:solidFill>
              <a:latin typeface="+mn-lt"/>
              <a:ea typeface="ＭＳ Ｐゴシック" charset="0"/>
            </a:endParaRPr>
          </a:p>
        </p:txBody>
      </p:sp>
    </p:spTree>
    <p:extLst>
      <p:ext uri="{BB962C8B-B14F-4D97-AF65-F5344CB8AC3E}">
        <p14:creationId xmlns:p14="http://schemas.microsoft.com/office/powerpoint/2010/main" val="2783675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86640E-3B82-4B35-B07D-BD75BF752EAE}"/>
              </a:ext>
            </a:extLst>
          </p:cNvPr>
          <p:cNvSpPr>
            <a:spLocks noGrp="1"/>
          </p:cNvSpPr>
          <p:nvPr>
            <p:ph type="title"/>
          </p:nvPr>
        </p:nvSpPr>
        <p:spPr/>
        <p:txBody>
          <a:bodyPr/>
          <a:lstStyle/>
          <a:p>
            <a:r>
              <a:rPr lang="en-US" dirty="0"/>
              <a:t>CSX Update—CSX TRAINING PLATFORM</a:t>
            </a:r>
          </a:p>
        </p:txBody>
      </p:sp>
      <p:sp>
        <p:nvSpPr>
          <p:cNvPr id="9" name="Content Placeholder 8">
            <a:extLst>
              <a:ext uri="{FF2B5EF4-FFF2-40B4-BE49-F238E27FC236}">
                <a16:creationId xmlns:a16="http://schemas.microsoft.com/office/drawing/2014/main" id="{FF10645E-F8F2-436A-BAF4-987D04E30BC5}"/>
              </a:ext>
            </a:extLst>
          </p:cNvPr>
          <p:cNvSpPr>
            <a:spLocks noGrp="1"/>
          </p:cNvSpPr>
          <p:nvPr>
            <p:ph idx="1"/>
          </p:nvPr>
        </p:nvSpPr>
        <p:spPr>
          <a:xfrm>
            <a:off x="391688" y="1278671"/>
            <a:ext cx="4813666" cy="4351338"/>
          </a:xfrm>
        </p:spPr>
        <p:txBody>
          <a:bodyPr/>
          <a:lstStyle/>
          <a:p>
            <a:pPr marL="285750" indent="-285750">
              <a:buFont typeface="Wingdings" panose="05000000000000000000" pitchFamily="2" charset="2"/>
              <a:buChar char="§"/>
            </a:pPr>
            <a:r>
              <a:rPr lang="en-US" dirty="0"/>
              <a:t>Launched CSX Training Platform for enterprises in April 2017</a:t>
            </a:r>
          </a:p>
          <a:p>
            <a:pPr marL="285750" indent="-285750">
              <a:buFont typeface="Wingdings" panose="05000000000000000000" pitchFamily="2" charset="2"/>
              <a:buChar char="§"/>
            </a:pPr>
            <a:r>
              <a:rPr lang="en-US" dirty="0"/>
              <a:t>Individual offerings being piloted now</a:t>
            </a:r>
          </a:p>
        </p:txBody>
      </p:sp>
      <p:sp>
        <p:nvSpPr>
          <p:cNvPr id="4" name="Date Placeholder 3">
            <a:extLst>
              <a:ext uri="{FF2B5EF4-FFF2-40B4-BE49-F238E27FC236}">
                <a16:creationId xmlns:a16="http://schemas.microsoft.com/office/drawing/2014/main" id="{8DB73501-E41D-4AEC-8D85-57A80067A2B3}"/>
              </a:ext>
            </a:extLst>
          </p:cNvPr>
          <p:cNvSpPr>
            <a:spLocks noGrp="1"/>
          </p:cNvSpPr>
          <p:nvPr>
            <p:ph type="dt" sz="half" idx="10"/>
          </p:nvPr>
        </p:nvSpPr>
        <p:spPr/>
        <p:txBody>
          <a:bodyPr/>
          <a:lstStyle/>
          <a:p>
            <a:fld id="{C0652C59-3E07-EF46-8EA7-12961588B90C}" type="datetime1">
              <a:rPr lang="en-US" smtClean="0"/>
              <a:t>4/9/2018</a:t>
            </a:fld>
            <a:endParaRPr lang="en-US" dirty="0"/>
          </a:p>
        </p:txBody>
      </p:sp>
      <p:sp>
        <p:nvSpPr>
          <p:cNvPr id="5" name="Footer Placeholder 4">
            <a:extLst>
              <a:ext uri="{FF2B5EF4-FFF2-40B4-BE49-F238E27FC236}">
                <a16:creationId xmlns:a16="http://schemas.microsoft.com/office/drawing/2014/main" id="{583D9258-1355-49B6-BDA9-B96A55CEC9F6}"/>
              </a:ext>
            </a:extLst>
          </p:cNvPr>
          <p:cNvSpPr>
            <a:spLocks noGrp="1"/>
          </p:cNvSpPr>
          <p:nvPr>
            <p:ph type="ftr" sz="quarter" idx="11"/>
          </p:nvPr>
        </p:nvSpPr>
        <p:spPr/>
        <p:txBody>
          <a:bodyPr/>
          <a:lstStyle/>
          <a:p>
            <a:r>
              <a:rPr lang="en-US"/>
              <a:t>® 2017 ISACA. All Rights Reserved.</a:t>
            </a:r>
            <a:endParaRPr lang="en-US" dirty="0"/>
          </a:p>
        </p:txBody>
      </p:sp>
      <p:sp>
        <p:nvSpPr>
          <p:cNvPr id="6" name="Slide Number Placeholder 5">
            <a:extLst>
              <a:ext uri="{FF2B5EF4-FFF2-40B4-BE49-F238E27FC236}">
                <a16:creationId xmlns:a16="http://schemas.microsoft.com/office/drawing/2014/main" id="{C1CF31D7-9DA3-4834-8A30-5E1075EF9A25}"/>
              </a:ext>
            </a:extLst>
          </p:cNvPr>
          <p:cNvSpPr>
            <a:spLocks noGrp="1"/>
          </p:cNvSpPr>
          <p:nvPr>
            <p:ph type="sldNum" sz="quarter" idx="12"/>
          </p:nvPr>
        </p:nvSpPr>
        <p:spPr/>
        <p:txBody>
          <a:bodyPr/>
          <a:lstStyle/>
          <a:p>
            <a:fld id="{A82C3BC0-3EBF-3C4C-A3D8-795624EBC6AA}" type="slidenum">
              <a:rPr lang="en-US" smtClean="0"/>
              <a:pPr/>
              <a:t>19</a:t>
            </a:fld>
            <a:endParaRPr lang="en-US" dirty="0"/>
          </a:p>
        </p:txBody>
      </p:sp>
      <p:pic>
        <p:nvPicPr>
          <p:cNvPr id="17" name="Picture 16" descr="Screen Clipping">
            <a:extLst>
              <a:ext uri="{FF2B5EF4-FFF2-40B4-BE49-F238E27FC236}">
                <a16:creationId xmlns:a16="http://schemas.microsoft.com/office/drawing/2014/main" id="{9DE2F9CE-8860-4AFC-933F-5B47BF0EE4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9894" y="1666231"/>
            <a:ext cx="5527817" cy="2984140"/>
          </a:xfrm>
          <a:prstGeom prst="rect">
            <a:avLst/>
          </a:prstGeom>
        </p:spPr>
      </p:pic>
      <p:pic>
        <p:nvPicPr>
          <p:cNvPr id="18" name="Picture 17">
            <a:extLst>
              <a:ext uri="{FF2B5EF4-FFF2-40B4-BE49-F238E27FC236}">
                <a16:creationId xmlns:a16="http://schemas.microsoft.com/office/drawing/2014/main" id="{0C36F6BF-11FF-4DC5-A8C6-131D0A28D4E9}"/>
              </a:ext>
            </a:extLst>
          </p:cNvPr>
          <p:cNvPicPr>
            <a:picLocks noChangeAspect="1"/>
          </p:cNvPicPr>
          <p:nvPr/>
        </p:nvPicPr>
        <p:blipFill>
          <a:blip r:embed="rId3"/>
          <a:stretch>
            <a:fillRect/>
          </a:stretch>
        </p:blipFill>
        <p:spPr>
          <a:xfrm>
            <a:off x="859630" y="3107839"/>
            <a:ext cx="3877782" cy="3178726"/>
          </a:xfrm>
          <a:prstGeom prst="rect">
            <a:avLst/>
          </a:prstGeom>
        </p:spPr>
      </p:pic>
    </p:spTree>
    <p:extLst>
      <p:ext uri="{BB962C8B-B14F-4D97-AF65-F5344CB8AC3E}">
        <p14:creationId xmlns:p14="http://schemas.microsoft.com/office/powerpoint/2010/main" val="395374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329FB9-5A17-487E-A666-B8BB49C906AF}"/>
              </a:ext>
            </a:extLst>
          </p:cNvPr>
          <p:cNvSpPr>
            <a:spLocks noGrp="1"/>
          </p:cNvSpPr>
          <p:nvPr>
            <p:ph type="title"/>
          </p:nvPr>
        </p:nvSpPr>
        <p:spPr>
          <a:xfrm>
            <a:off x="496889" y="400240"/>
            <a:ext cx="5436078" cy="328304"/>
          </a:xfrm>
        </p:spPr>
        <p:txBody>
          <a:bodyPr/>
          <a:lstStyle/>
          <a:p>
            <a:r>
              <a:rPr lang="en-US" dirty="0"/>
              <a:t>ISACA’s PURPOSE AND PROMISE</a:t>
            </a:r>
          </a:p>
        </p:txBody>
      </p:sp>
      <p:sp>
        <p:nvSpPr>
          <p:cNvPr id="7" name="Content Placeholder 6">
            <a:extLst>
              <a:ext uri="{FF2B5EF4-FFF2-40B4-BE49-F238E27FC236}">
                <a16:creationId xmlns:a16="http://schemas.microsoft.com/office/drawing/2014/main" id="{B540F473-4F07-458B-8C1A-16C5DA183A06}"/>
              </a:ext>
            </a:extLst>
          </p:cNvPr>
          <p:cNvSpPr>
            <a:spLocks noGrp="1"/>
          </p:cNvSpPr>
          <p:nvPr>
            <p:ph idx="1"/>
          </p:nvPr>
        </p:nvSpPr>
        <p:spPr/>
        <p:txBody>
          <a:bodyPr/>
          <a:lstStyle/>
          <a:p>
            <a:pPr>
              <a:spcBef>
                <a:spcPts val="0"/>
              </a:spcBef>
            </a:pPr>
            <a:r>
              <a:rPr lang="en-US" b="1" dirty="0"/>
              <a:t>PURPOSE:</a:t>
            </a:r>
          </a:p>
          <a:p>
            <a:pPr>
              <a:spcBef>
                <a:spcPts val="0"/>
              </a:spcBef>
            </a:pPr>
            <a:r>
              <a:rPr lang="en-US" dirty="0"/>
              <a:t>Help you realize the positive potential of technology</a:t>
            </a:r>
          </a:p>
          <a:p>
            <a:pPr>
              <a:spcBef>
                <a:spcPts val="0"/>
              </a:spcBef>
            </a:pPr>
            <a:endParaRPr lang="en-US" dirty="0"/>
          </a:p>
          <a:p>
            <a:pPr>
              <a:spcBef>
                <a:spcPts val="0"/>
              </a:spcBef>
            </a:pPr>
            <a:endParaRPr lang="en-US" dirty="0"/>
          </a:p>
          <a:p>
            <a:pPr>
              <a:spcBef>
                <a:spcPts val="0"/>
              </a:spcBef>
            </a:pPr>
            <a:r>
              <a:rPr lang="en-US" b="1" dirty="0"/>
              <a:t>PROMISE:</a:t>
            </a:r>
          </a:p>
          <a:p>
            <a:pPr>
              <a:spcBef>
                <a:spcPts val="0"/>
              </a:spcBef>
            </a:pPr>
            <a:r>
              <a:rPr lang="en-US" dirty="0"/>
              <a:t>Inspire confidence that enables innovation through technology </a:t>
            </a:r>
          </a:p>
          <a:p>
            <a:endParaRPr lang="en-US" dirty="0"/>
          </a:p>
        </p:txBody>
      </p:sp>
      <p:sp>
        <p:nvSpPr>
          <p:cNvPr id="4" name="Date Placeholder 3">
            <a:extLst>
              <a:ext uri="{FF2B5EF4-FFF2-40B4-BE49-F238E27FC236}">
                <a16:creationId xmlns:a16="http://schemas.microsoft.com/office/drawing/2014/main" id="{F5E0A98E-2958-4F00-8761-1317D5E1DF91}"/>
              </a:ext>
            </a:extLst>
          </p:cNvPr>
          <p:cNvSpPr>
            <a:spLocks noGrp="1"/>
          </p:cNvSpPr>
          <p:nvPr>
            <p:ph type="dt" sz="half" idx="10"/>
          </p:nvPr>
        </p:nvSpPr>
        <p:spPr/>
        <p:txBody>
          <a:bodyPr/>
          <a:lstStyle/>
          <a:p>
            <a:fld id="{3D55BFC5-8480-314A-AE19-B7ABB2EC4A7D}" type="datetime1">
              <a:rPr lang="en-US" smtClean="0"/>
              <a:t>4/9/2018</a:t>
            </a:fld>
            <a:endParaRPr lang="en-US" dirty="0"/>
          </a:p>
        </p:txBody>
      </p:sp>
      <p:sp>
        <p:nvSpPr>
          <p:cNvPr id="5" name="Slide Number Placeholder 4">
            <a:extLst>
              <a:ext uri="{FF2B5EF4-FFF2-40B4-BE49-F238E27FC236}">
                <a16:creationId xmlns:a16="http://schemas.microsoft.com/office/drawing/2014/main" id="{0C27169F-F0C2-4B1F-B254-309B8B65EEC3}"/>
              </a:ext>
            </a:extLst>
          </p:cNvPr>
          <p:cNvSpPr>
            <a:spLocks noGrp="1"/>
          </p:cNvSpPr>
          <p:nvPr>
            <p:ph type="sldNum" sz="quarter" idx="12"/>
          </p:nvPr>
        </p:nvSpPr>
        <p:spPr/>
        <p:txBody>
          <a:bodyPr/>
          <a:lstStyle/>
          <a:p>
            <a:fld id="{A82C3BC0-3EBF-3C4C-A3D8-795624EBC6AA}" type="slidenum">
              <a:rPr lang="en-US" smtClean="0"/>
              <a:pPr/>
              <a:t>2</a:t>
            </a:fld>
            <a:endParaRPr lang="en-US" dirty="0"/>
          </a:p>
        </p:txBody>
      </p:sp>
      <p:pic>
        <p:nvPicPr>
          <p:cNvPr id="9" name="Picture Placeholder 4">
            <a:extLst>
              <a:ext uri="{FF2B5EF4-FFF2-40B4-BE49-F238E27FC236}">
                <a16:creationId xmlns:a16="http://schemas.microsoft.com/office/drawing/2014/main" id="{2F8CE548-F570-4C7A-9DF8-F68A625745F1}"/>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24504" r="24504"/>
          <a:stretch>
            <a:fillRect/>
          </a:stretch>
        </p:blipFill>
        <p:spPr/>
      </p:pic>
    </p:spTree>
    <p:extLst>
      <p:ext uri="{BB962C8B-B14F-4D97-AF65-F5344CB8AC3E}">
        <p14:creationId xmlns:p14="http://schemas.microsoft.com/office/powerpoint/2010/main" val="394399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7124" y="1059278"/>
            <a:ext cx="6863504" cy="5083404"/>
          </a:xfrm>
          <a:prstGeom prst="rect">
            <a:avLst/>
          </a:prstGeom>
        </p:spPr>
      </p:pic>
      <p:sp>
        <p:nvSpPr>
          <p:cNvPr id="3" name="Rectangle 2">
            <a:extLst>
              <a:ext uri="{FF2B5EF4-FFF2-40B4-BE49-F238E27FC236}">
                <a16:creationId xmlns:a16="http://schemas.microsoft.com/office/drawing/2014/main" id="{68BB9720-82BD-4F63-9106-14F15DF17993}"/>
              </a:ext>
            </a:extLst>
          </p:cNvPr>
          <p:cNvSpPr/>
          <p:nvPr/>
        </p:nvSpPr>
        <p:spPr>
          <a:xfrm>
            <a:off x="700503" y="263742"/>
            <a:ext cx="7898373" cy="461665"/>
          </a:xfrm>
          <a:prstGeom prst="rect">
            <a:avLst/>
          </a:prstGeom>
        </p:spPr>
        <p:txBody>
          <a:bodyPr wrap="square">
            <a:spAutoFit/>
          </a:bodyPr>
          <a:lstStyle/>
          <a:p>
            <a:r>
              <a:rPr lang="en-US" sz="2400" b="1" dirty="0"/>
              <a:t>CMMI INSTITUTE UPDATE</a:t>
            </a:r>
          </a:p>
        </p:txBody>
      </p:sp>
      <p:sp>
        <p:nvSpPr>
          <p:cNvPr id="4" name="TextBox 3">
            <a:extLst>
              <a:ext uri="{FF2B5EF4-FFF2-40B4-BE49-F238E27FC236}">
                <a16:creationId xmlns:a16="http://schemas.microsoft.com/office/drawing/2014/main" id="{7D78344B-DA83-440F-B4AD-C6672021FF7A}"/>
              </a:ext>
            </a:extLst>
          </p:cNvPr>
          <p:cNvSpPr txBox="1"/>
          <p:nvPr/>
        </p:nvSpPr>
        <p:spPr>
          <a:xfrm>
            <a:off x="489098" y="1233377"/>
            <a:ext cx="4160591" cy="4572000"/>
          </a:xfrm>
          <a:prstGeom prst="rect">
            <a:avLst/>
          </a:prstGeom>
          <a:noFill/>
        </p:spPr>
        <p:txBody>
          <a:bodyPr wrap="square" lIns="0" tIns="0" rIns="0" bIns="0" rtlCol="0">
            <a:noAutofit/>
          </a:bodyPr>
          <a:lstStyle/>
          <a:p>
            <a:pPr marL="342900" indent="-342900">
              <a:buFont typeface="Wingdings" panose="05000000000000000000" pitchFamily="2" charset="2"/>
              <a:buChar char="§"/>
            </a:pPr>
            <a:r>
              <a:rPr lang="en-US" dirty="0"/>
              <a:t>ISACA acquired CMMI Institute in 2016</a:t>
            </a:r>
          </a:p>
          <a:p>
            <a:endParaRPr lang="en-US" dirty="0"/>
          </a:p>
          <a:p>
            <a:pPr marL="342900" indent="-342900">
              <a:buFont typeface="Wingdings" panose="05000000000000000000" pitchFamily="2" charset="2"/>
              <a:buChar char="§"/>
            </a:pPr>
            <a:r>
              <a:rPr lang="en-US" dirty="0"/>
              <a:t>CMMI Institute is the home of the Capability Maturity Model Integration (CMMI)—V2.0 coming next year</a:t>
            </a:r>
          </a:p>
          <a:p>
            <a:endParaRPr lang="en-US" dirty="0"/>
          </a:p>
          <a:p>
            <a:pPr marL="285750" indent="-285750">
              <a:buFont typeface="Wingdings" panose="05000000000000000000" pitchFamily="2" charset="2"/>
              <a:buChar char="§"/>
            </a:pPr>
            <a:r>
              <a:rPr lang="en-US" dirty="0"/>
              <a:t>CMMI recently launched CMMI Certified Professional, a new practitioner certification for operational excellence</a:t>
            </a:r>
          </a:p>
          <a:p>
            <a:pPr marL="285750" indent="-285750">
              <a:buFont typeface="Wingdings" panose="05000000000000000000" pitchFamily="2" charset="2"/>
              <a:buChar char="§"/>
            </a:pPr>
            <a:endParaRPr lang="en-US" dirty="0"/>
          </a:p>
          <a:p>
            <a:pPr marL="457200" indent="-457200">
              <a:buFont typeface="Wingdings" panose="05000000000000000000" pitchFamily="2" charset="2"/>
              <a:buChar char="§"/>
            </a:pPr>
            <a:r>
              <a:rPr lang="en-US" dirty="0"/>
              <a:t>ISACA and CMMI launched COBIT 5/CMMI Practices Pathway Tool</a:t>
            </a:r>
          </a:p>
          <a:p>
            <a:endParaRPr lang="en-US" dirty="0"/>
          </a:p>
          <a:p>
            <a:pPr marL="457200" indent="-457200">
              <a:buFont typeface="Wingdings" panose="05000000000000000000" pitchFamily="2" charset="2"/>
              <a:buChar char="§"/>
            </a:pPr>
            <a:r>
              <a:rPr lang="en-US" dirty="0"/>
              <a:t>In 2018, CMMI will launch a Cybersecurity Capability Assessment</a:t>
            </a:r>
          </a:p>
          <a:p>
            <a:pPr>
              <a:spcBef>
                <a:spcPts val="900"/>
              </a:spcBef>
            </a:pPr>
            <a:endParaRPr lang="en-US" sz="2000" b="1" dirty="0">
              <a:solidFill>
                <a:schemeClr val="tx1">
                  <a:lumMod val="75000"/>
                  <a:lumOff val="25000"/>
                </a:schemeClr>
              </a:solidFill>
            </a:endParaRPr>
          </a:p>
        </p:txBody>
      </p:sp>
    </p:spTree>
    <p:extLst>
      <p:ext uri="{BB962C8B-B14F-4D97-AF65-F5344CB8AC3E}">
        <p14:creationId xmlns:p14="http://schemas.microsoft.com/office/powerpoint/2010/main" val="150245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6630016" y="3578024"/>
            <a:ext cx="4661584" cy="1035536"/>
            <a:chOff x="7206219" y="4880675"/>
            <a:chExt cx="4661584" cy="1035536"/>
          </a:xfrm>
        </p:grpSpPr>
        <p:sp>
          <p:nvSpPr>
            <p:cNvPr id="41" name="Parallelogram 40"/>
            <p:cNvSpPr/>
            <p:nvPr/>
          </p:nvSpPr>
          <p:spPr>
            <a:xfrm>
              <a:off x="7206219" y="4880675"/>
              <a:ext cx="363626" cy="971486"/>
            </a:xfrm>
            <a:prstGeom prst="parallelogram">
              <a:avLst>
                <a:gd name="adj" fmla="val 5496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7577492" y="4898259"/>
              <a:ext cx="4290311" cy="1017952"/>
              <a:chOff x="1808460" y="3235713"/>
              <a:chExt cx="4290311" cy="1017952"/>
            </a:xfrm>
          </p:grpSpPr>
          <p:sp>
            <p:nvSpPr>
              <p:cNvPr id="44" name="Text Placeholder 2"/>
              <p:cNvSpPr txBox="1">
                <a:spLocks/>
              </p:cNvSpPr>
              <p:nvPr/>
            </p:nvSpPr>
            <p:spPr>
              <a:xfrm>
                <a:off x="1881340" y="3235713"/>
                <a:ext cx="1826137" cy="774888"/>
              </a:xfrm>
              <a:prstGeom prst="rect">
                <a:avLst/>
              </a:prstGeom>
            </p:spPr>
            <p:txBody>
              <a:bodyPr/>
              <a:lstStyle>
                <a:lvl1pPr marL="0" indent="0" algn="l" defTabSz="457200" rtl="0" eaLnBrk="1" latinLnBrk="0" hangingPunct="1">
                  <a:spcBef>
                    <a:spcPts val="2400"/>
                  </a:spcBef>
                  <a:buFont typeface="Arial"/>
                  <a:buNone/>
                  <a:defRPr sz="1800" b="0" i="1" kern="1200">
                    <a:solidFill>
                      <a:schemeClr val="tx1"/>
                    </a:solidFill>
                    <a:latin typeface="Helvetica Neue Light"/>
                    <a:ea typeface="+mn-ea"/>
                    <a:cs typeface="Helvetica Neue Light"/>
                  </a:defRPr>
                </a:lvl1pPr>
                <a:lvl2pPr marL="0" indent="0" algn="l" defTabSz="457200" rtl="0" eaLnBrk="1" latinLnBrk="0" hangingPunct="1">
                  <a:spcBef>
                    <a:spcPts val="900"/>
                  </a:spcBef>
                  <a:buFont typeface="Arial"/>
                  <a:buNone/>
                  <a:defRPr sz="1400" b="0" i="0" kern="1200">
                    <a:solidFill>
                      <a:schemeClr val="tx1"/>
                    </a:solidFill>
                    <a:latin typeface="Helvetica Neue Light"/>
                    <a:ea typeface="+mn-ea"/>
                    <a:cs typeface="Helvetica Neue Light"/>
                  </a:defRPr>
                </a:lvl2pPr>
                <a:lvl3pPr marL="169863" indent="-169863" algn="l" defTabSz="457200" rtl="0" eaLnBrk="1" latinLnBrk="0" hangingPunct="1">
                  <a:spcBef>
                    <a:spcPts val="300"/>
                  </a:spcBef>
                  <a:buFont typeface="Lucida Grande"/>
                  <a:buChar char="—"/>
                  <a:defRPr sz="1100" b="0" i="0" kern="1200">
                    <a:solidFill>
                      <a:schemeClr val="tx1"/>
                    </a:solidFill>
                    <a:latin typeface="Helvetica Neue Light"/>
                    <a:ea typeface="+mn-ea"/>
                    <a:cs typeface="Helvetica Neue Light"/>
                  </a:defRPr>
                </a:lvl3pPr>
                <a:lvl4pPr marL="284163" indent="-1143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396875" indent="-112713" algn="l" defTabSz="457200" rtl="0" eaLnBrk="1" latinLnBrk="0" hangingPunct="1">
                  <a:spcBef>
                    <a:spcPct val="20000"/>
                  </a:spcBef>
                  <a:buFont typeface="Wingdings" charset="2"/>
                  <a:buChar char="§"/>
                  <a:defRPr sz="80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a:solidFill>
                      <a:schemeClr val="bg1"/>
                    </a:solidFill>
                  </a:rPr>
                  <a:t>We are</a:t>
                </a:r>
              </a:p>
              <a:p>
                <a:endParaRPr lang="en-US" sz="2400" dirty="0">
                  <a:solidFill>
                    <a:schemeClr val="bg1"/>
                  </a:solidFill>
                </a:endParaRPr>
              </a:p>
            </p:txBody>
          </p:sp>
          <p:sp>
            <p:nvSpPr>
              <p:cNvPr id="47" name="Text Placeholder 2"/>
              <p:cNvSpPr txBox="1">
                <a:spLocks/>
              </p:cNvSpPr>
              <p:nvPr/>
            </p:nvSpPr>
            <p:spPr>
              <a:xfrm>
                <a:off x="1808460" y="3564391"/>
                <a:ext cx="4290311" cy="689274"/>
              </a:xfrm>
              <a:prstGeom prst="rect">
                <a:avLst/>
              </a:prstGeom>
            </p:spPr>
            <p:txBody>
              <a:bodyPr vert="horz" lIns="0" tIns="0" rIns="0" bIns="0" rtlCol="0" anchor="ctr" anchorCtr="0">
                <a:noAutofit/>
              </a:bodyPr>
              <a:lstStyle>
                <a:lvl1pPr marL="0" indent="0" algn="l" defTabSz="457200" rtl="0" eaLnBrk="1" latinLnBrk="0" hangingPunct="1">
                  <a:lnSpc>
                    <a:spcPct val="100000"/>
                  </a:lnSpc>
                  <a:spcBef>
                    <a:spcPts val="2400"/>
                  </a:spcBef>
                  <a:buFont typeface="Arial"/>
                  <a:buNone/>
                  <a:defRPr sz="1800" b="0" i="0" kern="1200" cap="all" baseline="0">
                    <a:solidFill>
                      <a:schemeClr val="tx1">
                        <a:lumMod val="75000"/>
                        <a:lumOff val="25000"/>
                      </a:schemeClr>
                    </a:solidFill>
                    <a:latin typeface="Helvetica Neue"/>
                    <a:ea typeface="+mn-ea"/>
                    <a:cs typeface="Helvetica Neue"/>
                  </a:defRPr>
                </a:lvl1pPr>
                <a:lvl2pPr marL="0" indent="0" algn="l" defTabSz="457200" rtl="0" eaLnBrk="1" latinLnBrk="0" hangingPunct="1">
                  <a:lnSpc>
                    <a:spcPct val="100000"/>
                  </a:lnSpc>
                  <a:spcBef>
                    <a:spcPts val="1200"/>
                  </a:spcBef>
                  <a:buFont typeface="Arial"/>
                  <a:buNone/>
                  <a:defRPr sz="1800" b="0" i="0" kern="1200">
                    <a:solidFill>
                      <a:schemeClr val="tx1">
                        <a:lumMod val="75000"/>
                        <a:lumOff val="25000"/>
                      </a:schemeClr>
                    </a:solidFill>
                    <a:latin typeface="Helvetica Neue"/>
                    <a:ea typeface="+mn-ea"/>
                    <a:cs typeface="Helvetica Neue"/>
                  </a:defRPr>
                </a:lvl2pPr>
                <a:lvl3pPr marL="111125" indent="-111125" algn="l" defTabSz="457200" rtl="0" eaLnBrk="1" latinLnBrk="0" hangingPunct="1">
                  <a:lnSpc>
                    <a:spcPct val="100000"/>
                  </a:lnSpc>
                  <a:spcBef>
                    <a:spcPts val="300"/>
                  </a:spcBef>
                  <a:buFont typeface="Wingdings" charset="2"/>
                  <a:buChar char="§"/>
                  <a:tabLst/>
                  <a:defRPr sz="1400" b="0" i="0" kern="1200">
                    <a:solidFill>
                      <a:schemeClr val="tx1">
                        <a:lumMod val="75000"/>
                        <a:lumOff val="25000"/>
                      </a:schemeClr>
                    </a:solidFill>
                    <a:latin typeface="Helvetica Neue"/>
                    <a:ea typeface="+mn-ea"/>
                    <a:cs typeface="Helvetica Neue"/>
                  </a:defRPr>
                </a:lvl3pPr>
                <a:lvl4pPr marL="1371600" indent="0" algn="l" defTabSz="457200" rtl="0" eaLnBrk="1" latinLnBrk="0" hangingPunct="1">
                  <a:lnSpc>
                    <a:spcPct val="100000"/>
                  </a:lnSpc>
                  <a:spcBef>
                    <a:spcPct val="20000"/>
                  </a:spcBef>
                  <a:buFont typeface="Arial"/>
                  <a:buNone/>
                  <a:defRPr sz="2000" b="0" i="0" kern="1200">
                    <a:solidFill>
                      <a:schemeClr val="tx1"/>
                    </a:solidFill>
                    <a:latin typeface="Amsi Pro SemiBold"/>
                    <a:ea typeface="+mn-ea"/>
                    <a:cs typeface="Amsi Pro SemiBold"/>
                  </a:defRPr>
                </a:lvl4pPr>
                <a:lvl5pPr marL="1828800" indent="0" algn="l" defTabSz="457200" rtl="0" eaLnBrk="1" latinLnBrk="0" hangingPunct="1">
                  <a:lnSpc>
                    <a:spcPct val="100000"/>
                  </a:lnSpc>
                  <a:spcBef>
                    <a:spcPct val="20000"/>
                  </a:spcBef>
                  <a:buFont typeface="Arial"/>
                  <a:buNone/>
                  <a:defRPr sz="2000" b="0" i="0" kern="1200">
                    <a:solidFill>
                      <a:schemeClr val="tx1"/>
                    </a:solidFill>
                    <a:latin typeface="Amsi Pro SemiBold"/>
                    <a:ea typeface="+mn-ea"/>
                    <a:cs typeface="Amsi Pro Semi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i="1" dirty="0">
                    <a:solidFill>
                      <a:schemeClr val="bg1"/>
                    </a:solidFill>
                    <a:latin typeface="Helvetica Neue Light"/>
                    <a:cs typeface="Helvetica Neue Light"/>
                  </a:rPr>
                  <a:t>dedicated</a:t>
                </a:r>
              </a:p>
            </p:txBody>
          </p:sp>
        </p:grpSp>
      </p:grpSp>
      <p:grpSp>
        <p:nvGrpSpPr>
          <p:cNvPr id="29" name="Group 28"/>
          <p:cNvGrpSpPr/>
          <p:nvPr/>
        </p:nvGrpSpPr>
        <p:grpSpPr>
          <a:xfrm>
            <a:off x="1004949" y="3570035"/>
            <a:ext cx="4661584" cy="1035536"/>
            <a:chOff x="7206219" y="4880675"/>
            <a:chExt cx="4661584" cy="1035536"/>
          </a:xfrm>
        </p:grpSpPr>
        <p:sp>
          <p:nvSpPr>
            <p:cNvPr id="33" name="Parallelogram 32"/>
            <p:cNvSpPr/>
            <p:nvPr/>
          </p:nvSpPr>
          <p:spPr>
            <a:xfrm>
              <a:off x="7206219" y="4880675"/>
              <a:ext cx="363626" cy="971486"/>
            </a:xfrm>
            <a:prstGeom prst="parallelogram">
              <a:avLst>
                <a:gd name="adj" fmla="val 5496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7577492" y="4898259"/>
              <a:ext cx="4290311" cy="1017952"/>
              <a:chOff x="1808460" y="3235713"/>
              <a:chExt cx="4290311" cy="1017952"/>
            </a:xfrm>
          </p:grpSpPr>
          <p:sp>
            <p:nvSpPr>
              <p:cNvPr id="36" name="Text Placeholder 2"/>
              <p:cNvSpPr txBox="1">
                <a:spLocks/>
              </p:cNvSpPr>
              <p:nvPr/>
            </p:nvSpPr>
            <p:spPr>
              <a:xfrm>
                <a:off x="1881340" y="3235713"/>
                <a:ext cx="1826137" cy="774888"/>
              </a:xfrm>
              <a:prstGeom prst="rect">
                <a:avLst/>
              </a:prstGeom>
            </p:spPr>
            <p:txBody>
              <a:bodyPr/>
              <a:lstStyle>
                <a:lvl1pPr marL="0" indent="0" algn="l" defTabSz="457200" rtl="0" eaLnBrk="1" latinLnBrk="0" hangingPunct="1">
                  <a:spcBef>
                    <a:spcPts val="2400"/>
                  </a:spcBef>
                  <a:buFont typeface="Arial"/>
                  <a:buNone/>
                  <a:defRPr sz="1800" b="0" i="1" kern="1200">
                    <a:solidFill>
                      <a:schemeClr val="tx1"/>
                    </a:solidFill>
                    <a:latin typeface="Helvetica Neue Light"/>
                    <a:ea typeface="+mn-ea"/>
                    <a:cs typeface="Helvetica Neue Light"/>
                  </a:defRPr>
                </a:lvl1pPr>
                <a:lvl2pPr marL="0" indent="0" algn="l" defTabSz="457200" rtl="0" eaLnBrk="1" latinLnBrk="0" hangingPunct="1">
                  <a:spcBef>
                    <a:spcPts val="900"/>
                  </a:spcBef>
                  <a:buFont typeface="Arial"/>
                  <a:buNone/>
                  <a:defRPr sz="1400" b="0" i="0" kern="1200">
                    <a:solidFill>
                      <a:schemeClr val="tx1"/>
                    </a:solidFill>
                    <a:latin typeface="Helvetica Neue Light"/>
                    <a:ea typeface="+mn-ea"/>
                    <a:cs typeface="Helvetica Neue Light"/>
                  </a:defRPr>
                </a:lvl2pPr>
                <a:lvl3pPr marL="169863" indent="-169863" algn="l" defTabSz="457200" rtl="0" eaLnBrk="1" latinLnBrk="0" hangingPunct="1">
                  <a:spcBef>
                    <a:spcPts val="300"/>
                  </a:spcBef>
                  <a:buFont typeface="Lucida Grande"/>
                  <a:buChar char="—"/>
                  <a:defRPr sz="1100" b="0" i="0" kern="1200">
                    <a:solidFill>
                      <a:schemeClr val="tx1"/>
                    </a:solidFill>
                    <a:latin typeface="Helvetica Neue Light"/>
                    <a:ea typeface="+mn-ea"/>
                    <a:cs typeface="Helvetica Neue Light"/>
                  </a:defRPr>
                </a:lvl3pPr>
                <a:lvl4pPr marL="284163" indent="-1143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396875" indent="-112713" algn="l" defTabSz="457200" rtl="0" eaLnBrk="1" latinLnBrk="0" hangingPunct="1">
                  <a:spcBef>
                    <a:spcPct val="20000"/>
                  </a:spcBef>
                  <a:buFont typeface="Wingdings" charset="2"/>
                  <a:buChar char="§"/>
                  <a:defRPr sz="80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a:solidFill>
                      <a:schemeClr val="bg1"/>
                    </a:solidFill>
                  </a:rPr>
                  <a:t>We are</a:t>
                </a:r>
              </a:p>
              <a:p>
                <a:endParaRPr lang="en-US" sz="2400" dirty="0">
                  <a:solidFill>
                    <a:schemeClr val="bg1"/>
                  </a:solidFill>
                </a:endParaRPr>
              </a:p>
            </p:txBody>
          </p:sp>
          <p:sp>
            <p:nvSpPr>
              <p:cNvPr id="38" name="Text Placeholder 2"/>
              <p:cNvSpPr txBox="1">
                <a:spLocks/>
              </p:cNvSpPr>
              <p:nvPr/>
            </p:nvSpPr>
            <p:spPr>
              <a:xfrm>
                <a:off x="1808460" y="3564391"/>
                <a:ext cx="4290311" cy="689274"/>
              </a:xfrm>
              <a:prstGeom prst="rect">
                <a:avLst/>
              </a:prstGeom>
            </p:spPr>
            <p:txBody>
              <a:bodyPr vert="horz" lIns="0" tIns="0" rIns="0" bIns="0" rtlCol="0" anchor="ctr" anchorCtr="0">
                <a:noAutofit/>
              </a:bodyPr>
              <a:lstStyle>
                <a:lvl1pPr marL="0" indent="0" algn="l" defTabSz="457200" rtl="0" eaLnBrk="1" latinLnBrk="0" hangingPunct="1">
                  <a:lnSpc>
                    <a:spcPct val="100000"/>
                  </a:lnSpc>
                  <a:spcBef>
                    <a:spcPts val="2400"/>
                  </a:spcBef>
                  <a:buFont typeface="Arial"/>
                  <a:buNone/>
                  <a:defRPr sz="1800" b="0" i="0" kern="1200" cap="all" baseline="0">
                    <a:solidFill>
                      <a:schemeClr val="tx1">
                        <a:lumMod val="75000"/>
                        <a:lumOff val="25000"/>
                      </a:schemeClr>
                    </a:solidFill>
                    <a:latin typeface="Helvetica Neue"/>
                    <a:ea typeface="+mn-ea"/>
                    <a:cs typeface="Helvetica Neue"/>
                  </a:defRPr>
                </a:lvl1pPr>
                <a:lvl2pPr marL="0" indent="0" algn="l" defTabSz="457200" rtl="0" eaLnBrk="1" latinLnBrk="0" hangingPunct="1">
                  <a:lnSpc>
                    <a:spcPct val="100000"/>
                  </a:lnSpc>
                  <a:spcBef>
                    <a:spcPts val="1200"/>
                  </a:spcBef>
                  <a:buFont typeface="Arial"/>
                  <a:buNone/>
                  <a:defRPr sz="1800" b="0" i="0" kern="1200">
                    <a:solidFill>
                      <a:schemeClr val="tx1">
                        <a:lumMod val="75000"/>
                        <a:lumOff val="25000"/>
                      </a:schemeClr>
                    </a:solidFill>
                    <a:latin typeface="Helvetica Neue"/>
                    <a:ea typeface="+mn-ea"/>
                    <a:cs typeface="Helvetica Neue"/>
                  </a:defRPr>
                </a:lvl2pPr>
                <a:lvl3pPr marL="111125" indent="-111125" algn="l" defTabSz="457200" rtl="0" eaLnBrk="1" latinLnBrk="0" hangingPunct="1">
                  <a:lnSpc>
                    <a:spcPct val="100000"/>
                  </a:lnSpc>
                  <a:spcBef>
                    <a:spcPts val="300"/>
                  </a:spcBef>
                  <a:buFont typeface="Wingdings" charset="2"/>
                  <a:buChar char="§"/>
                  <a:tabLst/>
                  <a:defRPr sz="1400" b="0" i="0" kern="1200">
                    <a:solidFill>
                      <a:schemeClr val="tx1">
                        <a:lumMod val="75000"/>
                        <a:lumOff val="25000"/>
                      </a:schemeClr>
                    </a:solidFill>
                    <a:latin typeface="Helvetica Neue"/>
                    <a:ea typeface="+mn-ea"/>
                    <a:cs typeface="Helvetica Neue"/>
                  </a:defRPr>
                </a:lvl3pPr>
                <a:lvl4pPr marL="1371600" indent="0" algn="l" defTabSz="457200" rtl="0" eaLnBrk="1" latinLnBrk="0" hangingPunct="1">
                  <a:lnSpc>
                    <a:spcPct val="100000"/>
                  </a:lnSpc>
                  <a:spcBef>
                    <a:spcPct val="20000"/>
                  </a:spcBef>
                  <a:buFont typeface="Arial"/>
                  <a:buNone/>
                  <a:defRPr sz="2000" b="0" i="0" kern="1200">
                    <a:solidFill>
                      <a:schemeClr val="tx1"/>
                    </a:solidFill>
                    <a:latin typeface="Amsi Pro SemiBold"/>
                    <a:ea typeface="+mn-ea"/>
                    <a:cs typeface="Amsi Pro SemiBold"/>
                  </a:defRPr>
                </a:lvl4pPr>
                <a:lvl5pPr marL="1828800" indent="0" algn="l" defTabSz="457200" rtl="0" eaLnBrk="1" latinLnBrk="0" hangingPunct="1">
                  <a:lnSpc>
                    <a:spcPct val="100000"/>
                  </a:lnSpc>
                  <a:spcBef>
                    <a:spcPct val="20000"/>
                  </a:spcBef>
                  <a:buFont typeface="Arial"/>
                  <a:buNone/>
                  <a:defRPr sz="2000" b="0" i="0" kern="1200">
                    <a:solidFill>
                      <a:schemeClr val="tx1"/>
                    </a:solidFill>
                    <a:latin typeface="Amsi Pro SemiBold"/>
                    <a:ea typeface="+mn-ea"/>
                    <a:cs typeface="Amsi Pro Semi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i="1" dirty="0">
                    <a:solidFill>
                      <a:schemeClr val="bg1"/>
                    </a:solidFill>
                    <a:latin typeface="Helvetica Neue Light"/>
                    <a:cs typeface="Helvetica Neue Light"/>
                  </a:rPr>
                  <a:t>authentic</a:t>
                </a:r>
              </a:p>
            </p:txBody>
          </p:sp>
        </p:grpSp>
      </p:grpSp>
      <p:sp>
        <p:nvSpPr>
          <p:cNvPr id="5" name="Title 4"/>
          <p:cNvSpPr>
            <a:spLocks noGrp="1"/>
          </p:cNvSpPr>
          <p:nvPr>
            <p:ph type="title"/>
          </p:nvPr>
        </p:nvSpPr>
        <p:spPr/>
        <p:txBody>
          <a:bodyPr/>
          <a:lstStyle/>
          <a:p>
            <a:r>
              <a:rPr lang="en-US" dirty="0">
                <a:solidFill>
                  <a:schemeClr val="bg1"/>
                </a:solidFill>
              </a:rPr>
              <a:t>Our Values</a:t>
            </a:r>
          </a:p>
        </p:txBody>
      </p:sp>
      <p:grpSp>
        <p:nvGrpSpPr>
          <p:cNvPr id="2" name="Group 1"/>
          <p:cNvGrpSpPr/>
          <p:nvPr/>
        </p:nvGrpSpPr>
        <p:grpSpPr>
          <a:xfrm>
            <a:off x="1002178" y="2021097"/>
            <a:ext cx="3918434" cy="1035536"/>
            <a:chOff x="7206219" y="4880675"/>
            <a:chExt cx="3918434" cy="1035536"/>
          </a:xfrm>
        </p:grpSpPr>
        <p:sp>
          <p:nvSpPr>
            <p:cNvPr id="19" name="Parallelogram 18"/>
            <p:cNvSpPr/>
            <p:nvPr/>
          </p:nvSpPr>
          <p:spPr>
            <a:xfrm>
              <a:off x="7206219" y="4880675"/>
              <a:ext cx="363626" cy="971486"/>
            </a:xfrm>
            <a:prstGeom prst="parallelogram">
              <a:avLst>
                <a:gd name="adj" fmla="val 5496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7577492" y="4898259"/>
              <a:ext cx="3547161" cy="1017952"/>
              <a:chOff x="1808460" y="3235713"/>
              <a:chExt cx="3547161" cy="1017952"/>
            </a:xfrm>
          </p:grpSpPr>
          <p:sp>
            <p:nvSpPr>
              <p:cNvPr id="21" name="Text Placeholder 2"/>
              <p:cNvSpPr txBox="1">
                <a:spLocks/>
              </p:cNvSpPr>
              <p:nvPr/>
            </p:nvSpPr>
            <p:spPr>
              <a:xfrm>
                <a:off x="1881340" y="3235713"/>
                <a:ext cx="1826137" cy="774888"/>
              </a:xfrm>
              <a:prstGeom prst="rect">
                <a:avLst/>
              </a:prstGeom>
            </p:spPr>
            <p:txBody>
              <a:bodyPr/>
              <a:lstStyle>
                <a:lvl1pPr marL="0" indent="0" algn="l" defTabSz="457200" rtl="0" eaLnBrk="1" latinLnBrk="0" hangingPunct="1">
                  <a:spcBef>
                    <a:spcPts val="2400"/>
                  </a:spcBef>
                  <a:buFont typeface="Arial"/>
                  <a:buNone/>
                  <a:defRPr sz="1800" b="0" i="1" kern="1200">
                    <a:solidFill>
                      <a:schemeClr val="tx1"/>
                    </a:solidFill>
                    <a:latin typeface="Helvetica Neue Light"/>
                    <a:ea typeface="+mn-ea"/>
                    <a:cs typeface="Helvetica Neue Light"/>
                  </a:defRPr>
                </a:lvl1pPr>
                <a:lvl2pPr marL="0" indent="0" algn="l" defTabSz="457200" rtl="0" eaLnBrk="1" latinLnBrk="0" hangingPunct="1">
                  <a:spcBef>
                    <a:spcPts val="900"/>
                  </a:spcBef>
                  <a:buFont typeface="Arial"/>
                  <a:buNone/>
                  <a:defRPr sz="1400" b="0" i="0" kern="1200">
                    <a:solidFill>
                      <a:schemeClr val="tx1"/>
                    </a:solidFill>
                    <a:latin typeface="Helvetica Neue Light"/>
                    <a:ea typeface="+mn-ea"/>
                    <a:cs typeface="Helvetica Neue Light"/>
                  </a:defRPr>
                </a:lvl2pPr>
                <a:lvl3pPr marL="169863" indent="-169863" algn="l" defTabSz="457200" rtl="0" eaLnBrk="1" latinLnBrk="0" hangingPunct="1">
                  <a:spcBef>
                    <a:spcPts val="300"/>
                  </a:spcBef>
                  <a:buFont typeface="Lucida Grande"/>
                  <a:buChar char="—"/>
                  <a:defRPr sz="1100" b="0" i="0" kern="1200">
                    <a:solidFill>
                      <a:schemeClr val="tx1"/>
                    </a:solidFill>
                    <a:latin typeface="Helvetica Neue Light"/>
                    <a:ea typeface="+mn-ea"/>
                    <a:cs typeface="Helvetica Neue Light"/>
                  </a:defRPr>
                </a:lvl3pPr>
                <a:lvl4pPr marL="284163" indent="-1143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396875" indent="-112713" algn="l" defTabSz="457200" rtl="0" eaLnBrk="1" latinLnBrk="0" hangingPunct="1">
                  <a:spcBef>
                    <a:spcPct val="20000"/>
                  </a:spcBef>
                  <a:buFont typeface="Wingdings" charset="2"/>
                  <a:buChar char="§"/>
                  <a:defRPr sz="80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a:solidFill>
                      <a:schemeClr val="bg1"/>
                    </a:solidFill>
                  </a:rPr>
                  <a:t>We are</a:t>
                </a:r>
              </a:p>
              <a:p>
                <a:endParaRPr lang="en-US" sz="2400" dirty="0">
                  <a:solidFill>
                    <a:schemeClr val="bg1"/>
                  </a:solidFill>
                </a:endParaRPr>
              </a:p>
            </p:txBody>
          </p:sp>
          <p:sp>
            <p:nvSpPr>
              <p:cNvPr id="22" name="Text Placeholder 2"/>
              <p:cNvSpPr txBox="1">
                <a:spLocks/>
              </p:cNvSpPr>
              <p:nvPr/>
            </p:nvSpPr>
            <p:spPr>
              <a:xfrm>
                <a:off x="1808460" y="3564391"/>
                <a:ext cx="3547161" cy="689274"/>
              </a:xfrm>
              <a:prstGeom prst="rect">
                <a:avLst/>
              </a:prstGeom>
            </p:spPr>
            <p:txBody>
              <a:bodyPr vert="horz" lIns="0" tIns="0" rIns="0" bIns="0" rtlCol="0" anchor="ctr" anchorCtr="0">
                <a:noAutofit/>
              </a:bodyPr>
              <a:lstStyle>
                <a:lvl1pPr marL="0" indent="0" algn="l" defTabSz="457200" rtl="0" eaLnBrk="1" latinLnBrk="0" hangingPunct="1">
                  <a:lnSpc>
                    <a:spcPct val="100000"/>
                  </a:lnSpc>
                  <a:spcBef>
                    <a:spcPts val="2400"/>
                  </a:spcBef>
                  <a:buFont typeface="Arial"/>
                  <a:buNone/>
                  <a:defRPr sz="1800" b="0" i="0" kern="1200" cap="all" baseline="0">
                    <a:solidFill>
                      <a:schemeClr val="tx1">
                        <a:lumMod val="75000"/>
                        <a:lumOff val="25000"/>
                      </a:schemeClr>
                    </a:solidFill>
                    <a:latin typeface="Helvetica Neue"/>
                    <a:ea typeface="+mn-ea"/>
                    <a:cs typeface="Helvetica Neue"/>
                  </a:defRPr>
                </a:lvl1pPr>
                <a:lvl2pPr marL="0" indent="0" algn="l" defTabSz="457200" rtl="0" eaLnBrk="1" latinLnBrk="0" hangingPunct="1">
                  <a:lnSpc>
                    <a:spcPct val="100000"/>
                  </a:lnSpc>
                  <a:spcBef>
                    <a:spcPts val="1200"/>
                  </a:spcBef>
                  <a:buFont typeface="Arial"/>
                  <a:buNone/>
                  <a:defRPr sz="1800" b="0" i="0" kern="1200">
                    <a:solidFill>
                      <a:schemeClr val="tx1">
                        <a:lumMod val="75000"/>
                        <a:lumOff val="25000"/>
                      </a:schemeClr>
                    </a:solidFill>
                    <a:latin typeface="Helvetica Neue"/>
                    <a:ea typeface="+mn-ea"/>
                    <a:cs typeface="Helvetica Neue"/>
                  </a:defRPr>
                </a:lvl2pPr>
                <a:lvl3pPr marL="111125" indent="-111125" algn="l" defTabSz="457200" rtl="0" eaLnBrk="1" latinLnBrk="0" hangingPunct="1">
                  <a:lnSpc>
                    <a:spcPct val="100000"/>
                  </a:lnSpc>
                  <a:spcBef>
                    <a:spcPts val="300"/>
                  </a:spcBef>
                  <a:buFont typeface="Wingdings" charset="2"/>
                  <a:buChar char="§"/>
                  <a:tabLst/>
                  <a:defRPr sz="1400" b="0" i="0" kern="1200">
                    <a:solidFill>
                      <a:schemeClr val="tx1">
                        <a:lumMod val="75000"/>
                        <a:lumOff val="25000"/>
                      </a:schemeClr>
                    </a:solidFill>
                    <a:latin typeface="Helvetica Neue"/>
                    <a:ea typeface="+mn-ea"/>
                    <a:cs typeface="Helvetica Neue"/>
                  </a:defRPr>
                </a:lvl3pPr>
                <a:lvl4pPr marL="1371600" indent="0" algn="l" defTabSz="457200" rtl="0" eaLnBrk="1" latinLnBrk="0" hangingPunct="1">
                  <a:lnSpc>
                    <a:spcPct val="100000"/>
                  </a:lnSpc>
                  <a:spcBef>
                    <a:spcPct val="20000"/>
                  </a:spcBef>
                  <a:buFont typeface="Arial"/>
                  <a:buNone/>
                  <a:defRPr sz="2000" b="0" i="0" kern="1200">
                    <a:solidFill>
                      <a:schemeClr val="tx1"/>
                    </a:solidFill>
                    <a:latin typeface="Amsi Pro SemiBold"/>
                    <a:ea typeface="+mn-ea"/>
                    <a:cs typeface="Amsi Pro SemiBold"/>
                  </a:defRPr>
                </a:lvl4pPr>
                <a:lvl5pPr marL="1828800" indent="0" algn="l" defTabSz="457200" rtl="0" eaLnBrk="1" latinLnBrk="0" hangingPunct="1">
                  <a:lnSpc>
                    <a:spcPct val="100000"/>
                  </a:lnSpc>
                  <a:spcBef>
                    <a:spcPct val="20000"/>
                  </a:spcBef>
                  <a:buFont typeface="Arial"/>
                  <a:buNone/>
                  <a:defRPr sz="2000" b="0" i="0" kern="1200">
                    <a:solidFill>
                      <a:schemeClr val="tx1"/>
                    </a:solidFill>
                    <a:latin typeface="Amsi Pro SemiBold"/>
                    <a:ea typeface="+mn-ea"/>
                    <a:cs typeface="Amsi Pro Semi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i="1" dirty="0">
                    <a:solidFill>
                      <a:schemeClr val="bg1"/>
                    </a:solidFill>
                    <a:latin typeface="Helvetica Neue Light"/>
                    <a:cs typeface="Helvetica Neue Light"/>
                  </a:rPr>
                  <a:t>ONE</a:t>
                </a:r>
              </a:p>
            </p:txBody>
          </p:sp>
        </p:grpSp>
      </p:grpSp>
      <p:grpSp>
        <p:nvGrpSpPr>
          <p:cNvPr id="48" name="Group 47"/>
          <p:cNvGrpSpPr/>
          <p:nvPr/>
        </p:nvGrpSpPr>
        <p:grpSpPr>
          <a:xfrm>
            <a:off x="6812896" y="2026642"/>
            <a:ext cx="4661584" cy="1035536"/>
            <a:chOff x="7206219" y="4880675"/>
            <a:chExt cx="4661584" cy="1035536"/>
          </a:xfrm>
        </p:grpSpPr>
        <p:sp>
          <p:nvSpPr>
            <p:cNvPr id="56" name="Parallelogram 55"/>
            <p:cNvSpPr/>
            <p:nvPr/>
          </p:nvSpPr>
          <p:spPr>
            <a:xfrm>
              <a:off x="7206219" y="4880675"/>
              <a:ext cx="363626" cy="971486"/>
            </a:xfrm>
            <a:prstGeom prst="parallelogram">
              <a:avLst>
                <a:gd name="adj" fmla="val 5496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7" name="Group 56"/>
            <p:cNvGrpSpPr/>
            <p:nvPr/>
          </p:nvGrpSpPr>
          <p:grpSpPr>
            <a:xfrm>
              <a:off x="7577492" y="4898259"/>
              <a:ext cx="4290311" cy="1017952"/>
              <a:chOff x="1808460" y="3235713"/>
              <a:chExt cx="4290311" cy="1017952"/>
            </a:xfrm>
          </p:grpSpPr>
          <p:sp>
            <p:nvSpPr>
              <p:cNvPr id="58" name="Text Placeholder 2"/>
              <p:cNvSpPr txBox="1">
                <a:spLocks/>
              </p:cNvSpPr>
              <p:nvPr/>
            </p:nvSpPr>
            <p:spPr>
              <a:xfrm>
                <a:off x="1881340" y="3235713"/>
                <a:ext cx="1826137" cy="774888"/>
              </a:xfrm>
              <a:prstGeom prst="rect">
                <a:avLst/>
              </a:prstGeom>
            </p:spPr>
            <p:txBody>
              <a:bodyPr/>
              <a:lstStyle>
                <a:lvl1pPr marL="0" indent="0" algn="l" defTabSz="457200" rtl="0" eaLnBrk="1" latinLnBrk="0" hangingPunct="1">
                  <a:spcBef>
                    <a:spcPts val="2400"/>
                  </a:spcBef>
                  <a:buFont typeface="Arial"/>
                  <a:buNone/>
                  <a:defRPr sz="1800" b="0" i="1" kern="1200">
                    <a:solidFill>
                      <a:schemeClr val="tx1"/>
                    </a:solidFill>
                    <a:latin typeface="Helvetica Neue Light"/>
                    <a:ea typeface="+mn-ea"/>
                    <a:cs typeface="Helvetica Neue Light"/>
                  </a:defRPr>
                </a:lvl1pPr>
                <a:lvl2pPr marL="0" indent="0" algn="l" defTabSz="457200" rtl="0" eaLnBrk="1" latinLnBrk="0" hangingPunct="1">
                  <a:spcBef>
                    <a:spcPts val="900"/>
                  </a:spcBef>
                  <a:buFont typeface="Arial"/>
                  <a:buNone/>
                  <a:defRPr sz="1400" b="0" i="0" kern="1200">
                    <a:solidFill>
                      <a:schemeClr val="tx1"/>
                    </a:solidFill>
                    <a:latin typeface="Helvetica Neue Light"/>
                    <a:ea typeface="+mn-ea"/>
                    <a:cs typeface="Helvetica Neue Light"/>
                  </a:defRPr>
                </a:lvl2pPr>
                <a:lvl3pPr marL="169863" indent="-169863" algn="l" defTabSz="457200" rtl="0" eaLnBrk="1" latinLnBrk="0" hangingPunct="1">
                  <a:spcBef>
                    <a:spcPts val="300"/>
                  </a:spcBef>
                  <a:buFont typeface="Lucida Grande"/>
                  <a:buChar char="—"/>
                  <a:defRPr sz="1100" b="0" i="0" kern="1200">
                    <a:solidFill>
                      <a:schemeClr val="tx1"/>
                    </a:solidFill>
                    <a:latin typeface="Helvetica Neue Light"/>
                    <a:ea typeface="+mn-ea"/>
                    <a:cs typeface="Helvetica Neue Light"/>
                  </a:defRPr>
                </a:lvl3pPr>
                <a:lvl4pPr marL="284163" indent="-1143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396875" indent="-112713" algn="l" defTabSz="457200" rtl="0" eaLnBrk="1" latinLnBrk="0" hangingPunct="1">
                  <a:spcBef>
                    <a:spcPct val="20000"/>
                  </a:spcBef>
                  <a:buFont typeface="Wingdings" charset="2"/>
                  <a:buChar char="§"/>
                  <a:defRPr sz="80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a:solidFill>
                      <a:schemeClr val="bg1"/>
                    </a:solidFill>
                  </a:rPr>
                  <a:t>We are</a:t>
                </a:r>
              </a:p>
              <a:p>
                <a:endParaRPr lang="en-US" sz="2400" dirty="0">
                  <a:solidFill>
                    <a:schemeClr val="bg1"/>
                  </a:solidFill>
                </a:endParaRPr>
              </a:p>
            </p:txBody>
          </p:sp>
          <p:sp>
            <p:nvSpPr>
              <p:cNvPr id="59" name="Text Placeholder 2"/>
              <p:cNvSpPr txBox="1">
                <a:spLocks/>
              </p:cNvSpPr>
              <p:nvPr/>
            </p:nvSpPr>
            <p:spPr>
              <a:xfrm>
                <a:off x="1808460" y="3564391"/>
                <a:ext cx="4290311" cy="689274"/>
              </a:xfrm>
              <a:prstGeom prst="rect">
                <a:avLst/>
              </a:prstGeom>
            </p:spPr>
            <p:txBody>
              <a:bodyPr vert="horz" lIns="0" tIns="0" rIns="0" bIns="0" rtlCol="0" anchor="ctr" anchorCtr="0">
                <a:noAutofit/>
              </a:bodyPr>
              <a:lstStyle>
                <a:lvl1pPr marL="0" indent="0" algn="l" defTabSz="457200" rtl="0" eaLnBrk="1" latinLnBrk="0" hangingPunct="1">
                  <a:lnSpc>
                    <a:spcPct val="100000"/>
                  </a:lnSpc>
                  <a:spcBef>
                    <a:spcPts val="2400"/>
                  </a:spcBef>
                  <a:buFont typeface="Arial"/>
                  <a:buNone/>
                  <a:defRPr sz="1800" b="0" i="0" kern="1200" cap="all" baseline="0">
                    <a:solidFill>
                      <a:schemeClr val="tx1">
                        <a:lumMod val="75000"/>
                        <a:lumOff val="25000"/>
                      </a:schemeClr>
                    </a:solidFill>
                    <a:latin typeface="Helvetica Neue"/>
                    <a:ea typeface="+mn-ea"/>
                    <a:cs typeface="Helvetica Neue"/>
                  </a:defRPr>
                </a:lvl1pPr>
                <a:lvl2pPr marL="0" indent="0" algn="l" defTabSz="457200" rtl="0" eaLnBrk="1" latinLnBrk="0" hangingPunct="1">
                  <a:lnSpc>
                    <a:spcPct val="100000"/>
                  </a:lnSpc>
                  <a:spcBef>
                    <a:spcPts val="1200"/>
                  </a:spcBef>
                  <a:buFont typeface="Arial"/>
                  <a:buNone/>
                  <a:defRPr sz="1800" b="0" i="0" kern="1200">
                    <a:solidFill>
                      <a:schemeClr val="tx1">
                        <a:lumMod val="75000"/>
                        <a:lumOff val="25000"/>
                      </a:schemeClr>
                    </a:solidFill>
                    <a:latin typeface="Helvetica Neue"/>
                    <a:ea typeface="+mn-ea"/>
                    <a:cs typeface="Helvetica Neue"/>
                  </a:defRPr>
                </a:lvl2pPr>
                <a:lvl3pPr marL="111125" indent="-111125" algn="l" defTabSz="457200" rtl="0" eaLnBrk="1" latinLnBrk="0" hangingPunct="1">
                  <a:lnSpc>
                    <a:spcPct val="100000"/>
                  </a:lnSpc>
                  <a:spcBef>
                    <a:spcPts val="300"/>
                  </a:spcBef>
                  <a:buFont typeface="Wingdings" charset="2"/>
                  <a:buChar char="§"/>
                  <a:tabLst/>
                  <a:defRPr sz="1400" b="0" i="0" kern="1200">
                    <a:solidFill>
                      <a:schemeClr val="tx1">
                        <a:lumMod val="75000"/>
                        <a:lumOff val="25000"/>
                      </a:schemeClr>
                    </a:solidFill>
                    <a:latin typeface="Helvetica Neue"/>
                    <a:ea typeface="+mn-ea"/>
                    <a:cs typeface="Helvetica Neue"/>
                  </a:defRPr>
                </a:lvl3pPr>
                <a:lvl4pPr marL="1371600" indent="0" algn="l" defTabSz="457200" rtl="0" eaLnBrk="1" latinLnBrk="0" hangingPunct="1">
                  <a:lnSpc>
                    <a:spcPct val="100000"/>
                  </a:lnSpc>
                  <a:spcBef>
                    <a:spcPct val="20000"/>
                  </a:spcBef>
                  <a:buFont typeface="Arial"/>
                  <a:buNone/>
                  <a:defRPr sz="2000" b="0" i="0" kern="1200">
                    <a:solidFill>
                      <a:schemeClr val="tx1"/>
                    </a:solidFill>
                    <a:latin typeface="Amsi Pro SemiBold"/>
                    <a:ea typeface="+mn-ea"/>
                    <a:cs typeface="Amsi Pro SemiBold"/>
                  </a:defRPr>
                </a:lvl4pPr>
                <a:lvl5pPr marL="1828800" indent="0" algn="l" defTabSz="457200" rtl="0" eaLnBrk="1" latinLnBrk="0" hangingPunct="1">
                  <a:lnSpc>
                    <a:spcPct val="100000"/>
                  </a:lnSpc>
                  <a:spcBef>
                    <a:spcPct val="20000"/>
                  </a:spcBef>
                  <a:buFont typeface="Arial"/>
                  <a:buNone/>
                  <a:defRPr sz="2000" b="0" i="0" kern="1200">
                    <a:solidFill>
                      <a:schemeClr val="tx1"/>
                    </a:solidFill>
                    <a:latin typeface="Amsi Pro SemiBold"/>
                    <a:ea typeface="+mn-ea"/>
                    <a:cs typeface="Amsi Pro Semi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i="1" dirty="0">
                    <a:solidFill>
                      <a:schemeClr val="bg1"/>
                    </a:solidFill>
                    <a:latin typeface="Helvetica Neue Light"/>
                    <a:cs typeface="Helvetica Neue Light"/>
                  </a:rPr>
                  <a:t>innovative</a:t>
                </a:r>
              </a:p>
            </p:txBody>
          </p:sp>
        </p:grpSp>
      </p:grpSp>
      <p:grpSp>
        <p:nvGrpSpPr>
          <p:cNvPr id="34" name="Group 33">
            <a:extLst>
              <a:ext uri="{FF2B5EF4-FFF2-40B4-BE49-F238E27FC236}">
                <a16:creationId xmlns:a16="http://schemas.microsoft.com/office/drawing/2014/main" id="{6B845883-7B56-4DA0-9E87-E3B528D93BAE}"/>
              </a:ext>
            </a:extLst>
          </p:cNvPr>
          <p:cNvGrpSpPr/>
          <p:nvPr/>
        </p:nvGrpSpPr>
        <p:grpSpPr>
          <a:xfrm>
            <a:off x="629072" y="2221854"/>
            <a:ext cx="2927577" cy="1867589"/>
            <a:chOff x="577317" y="2888825"/>
            <a:chExt cx="2927577" cy="1867589"/>
          </a:xfrm>
        </p:grpSpPr>
        <p:sp>
          <p:nvSpPr>
            <p:cNvPr id="37" name="Rectangle 36">
              <a:extLst>
                <a:ext uri="{FF2B5EF4-FFF2-40B4-BE49-F238E27FC236}">
                  <a16:creationId xmlns:a16="http://schemas.microsoft.com/office/drawing/2014/main" id="{2E7A4362-5A78-45C4-8D7E-1341A5F4C74A}"/>
                </a:ext>
              </a:extLst>
            </p:cNvPr>
            <p:cNvSpPr/>
            <p:nvPr/>
          </p:nvSpPr>
          <p:spPr>
            <a:xfrm>
              <a:off x="577317" y="3548391"/>
              <a:ext cx="2927577" cy="1208023"/>
            </a:xfrm>
            <a:prstGeom prst="rect">
              <a:avLst/>
            </a:prstGeom>
          </p:spPr>
          <p:txBody>
            <a:bodyPr wrap="square">
              <a:spAutoFit/>
            </a:bodyPr>
            <a:lstStyle/>
            <a:p>
              <a:pPr algn="ctr">
                <a:lnSpc>
                  <a:spcPct val="90000"/>
                </a:lnSpc>
              </a:pPr>
              <a:r>
                <a:rPr lang="en-US" sz="1485" spc="100" dirty="0">
                  <a:solidFill>
                    <a:srgbClr val="5D656F"/>
                  </a:solidFill>
                  <a:latin typeface="Helvetica Neue Condensed" charset="0"/>
                  <a:ea typeface="Helvetica Neue Condensed" charset="0"/>
                  <a:cs typeface="Helvetica Neue Condensed" charset="0"/>
                </a:rPr>
                <a:t>SERVING MORE THAN</a:t>
              </a:r>
            </a:p>
            <a:p>
              <a:pPr algn="ctr">
                <a:lnSpc>
                  <a:spcPct val="90000"/>
                </a:lnSpc>
              </a:pPr>
              <a:r>
                <a:rPr lang="en-US" sz="3600" b="1" spc="-300" dirty="0">
                  <a:solidFill>
                    <a:srgbClr val="A31D54"/>
                  </a:solidFill>
                  <a:latin typeface="Helvetica Neue Condensed" charset="0"/>
                  <a:ea typeface="Helvetica Neue Condensed" charset="0"/>
                  <a:cs typeface="Helvetica Neue Condensed" charset="0"/>
                </a:rPr>
                <a:t>450,000</a:t>
              </a:r>
              <a:endParaRPr lang="en-US" sz="3600" b="1" spc="100" dirty="0">
                <a:solidFill>
                  <a:srgbClr val="A31D54"/>
                </a:solidFill>
                <a:latin typeface="Helvetica Neue Condensed" charset="0"/>
                <a:ea typeface="Helvetica Neue Condensed" charset="0"/>
                <a:cs typeface="Helvetica Neue Condensed" charset="0"/>
              </a:endParaRPr>
            </a:p>
            <a:p>
              <a:pPr algn="ctr">
                <a:lnSpc>
                  <a:spcPct val="90000"/>
                </a:lnSpc>
              </a:pPr>
              <a:r>
                <a:rPr lang="en-US" sz="1485" spc="100" dirty="0">
                  <a:solidFill>
                    <a:srgbClr val="5D656F"/>
                  </a:solidFill>
                  <a:latin typeface="Helvetica Neue Condensed" charset="0"/>
                  <a:ea typeface="Helvetica Neue Condensed" charset="0"/>
                  <a:cs typeface="Helvetica Neue Condensed" charset="0"/>
                </a:rPr>
                <a:t>ENGAGED PROFESSIONALS</a:t>
              </a:r>
            </a:p>
          </p:txBody>
        </p:sp>
        <p:pic>
          <p:nvPicPr>
            <p:cNvPr id="40" name="Picture 39">
              <a:extLst>
                <a:ext uri="{FF2B5EF4-FFF2-40B4-BE49-F238E27FC236}">
                  <a16:creationId xmlns:a16="http://schemas.microsoft.com/office/drawing/2014/main" id="{4CFBC649-CAEF-4A39-8533-7C8904154A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4031" y="2888825"/>
              <a:ext cx="2108882" cy="475805"/>
            </a:xfrm>
            <a:prstGeom prst="rect">
              <a:avLst/>
            </a:prstGeom>
            <a:effectLst/>
          </p:spPr>
        </p:pic>
      </p:grpSp>
      <p:grpSp>
        <p:nvGrpSpPr>
          <p:cNvPr id="43" name="Group 42">
            <a:extLst>
              <a:ext uri="{FF2B5EF4-FFF2-40B4-BE49-F238E27FC236}">
                <a16:creationId xmlns:a16="http://schemas.microsoft.com/office/drawing/2014/main" id="{2B39AB06-8890-4D6F-B593-941FF87E8AEB}"/>
              </a:ext>
            </a:extLst>
          </p:cNvPr>
          <p:cNvGrpSpPr/>
          <p:nvPr/>
        </p:nvGrpSpPr>
        <p:grpSpPr>
          <a:xfrm>
            <a:off x="3825816" y="2190448"/>
            <a:ext cx="3765979" cy="1914687"/>
            <a:chOff x="6532019" y="2475725"/>
            <a:chExt cx="2640487" cy="1342468"/>
          </a:xfrm>
        </p:grpSpPr>
        <p:pic>
          <p:nvPicPr>
            <p:cNvPr id="49" name="Picture 48">
              <a:extLst>
                <a:ext uri="{FF2B5EF4-FFF2-40B4-BE49-F238E27FC236}">
                  <a16:creationId xmlns:a16="http://schemas.microsoft.com/office/drawing/2014/main" id="{28518733-FA35-4C2A-8D01-7F5E6B0B95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8906" y="2475725"/>
              <a:ext cx="633156" cy="771021"/>
            </a:xfrm>
            <a:prstGeom prst="rect">
              <a:avLst/>
            </a:prstGeom>
          </p:spPr>
        </p:pic>
        <p:sp>
          <p:nvSpPr>
            <p:cNvPr id="50" name="Rectangle 49">
              <a:extLst>
                <a:ext uri="{FF2B5EF4-FFF2-40B4-BE49-F238E27FC236}">
                  <a16:creationId xmlns:a16="http://schemas.microsoft.com/office/drawing/2014/main" id="{2BB55A5F-ED00-4D8B-A15B-CDD0219B759B}"/>
                </a:ext>
              </a:extLst>
            </p:cNvPr>
            <p:cNvSpPr/>
            <p:nvPr/>
          </p:nvSpPr>
          <p:spPr>
            <a:xfrm>
              <a:off x="6532019" y="3356751"/>
              <a:ext cx="2640487" cy="461442"/>
            </a:xfrm>
            <a:prstGeom prst="rect">
              <a:avLst/>
            </a:prstGeom>
          </p:spPr>
          <p:txBody>
            <a:bodyPr wrap="square">
              <a:spAutoFit/>
            </a:bodyPr>
            <a:lstStyle/>
            <a:p>
              <a:pPr algn="ctr">
                <a:lnSpc>
                  <a:spcPct val="90000"/>
                </a:lnSpc>
              </a:pPr>
              <a:r>
                <a:rPr lang="en-US" sz="2600" dirty="0">
                  <a:solidFill>
                    <a:srgbClr val="5D656F"/>
                  </a:solidFill>
                  <a:latin typeface="Helvetica Neue Condensed" charset="0"/>
                  <a:ea typeface="Helvetica Neue Condensed" charset="0"/>
                  <a:cs typeface="Helvetica Neue Condensed" charset="0"/>
                </a:rPr>
                <a:t>217</a:t>
              </a:r>
              <a:r>
                <a:rPr lang="en-US" sz="1485" dirty="0">
                  <a:solidFill>
                    <a:srgbClr val="5D656F"/>
                  </a:solidFill>
                  <a:latin typeface="Helvetica Neue"/>
                  <a:cs typeface="Helvetica Neue"/>
                </a:rPr>
                <a:t> </a:t>
              </a:r>
              <a:r>
                <a:rPr lang="en-US" sz="2600" dirty="0">
                  <a:solidFill>
                    <a:srgbClr val="5D656F"/>
                  </a:solidFill>
                  <a:latin typeface="Helvetica Neue Condensed" charset="0"/>
                  <a:ea typeface="Helvetica Neue Condensed" charset="0"/>
                  <a:cs typeface="Helvetica Neue Condensed" charset="0"/>
                </a:rPr>
                <a:t>CHAPTERS</a:t>
              </a:r>
              <a:r>
                <a:rPr lang="en-US" sz="1485" dirty="0">
                  <a:solidFill>
                    <a:srgbClr val="5D656F"/>
                  </a:solidFill>
                  <a:latin typeface="Helvetica Neue Condensed" charset="0"/>
                  <a:ea typeface="Helvetica Neue Condensed" charset="0"/>
                  <a:cs typeface="Helvetica Neue Condensed" charset="0"/>
                </a:rPr>
                <a:t> </a:t>
              </a:r>
              <a:br>
                <a:rPr lang="en-US" sz="1485" dirty="0">
                  <a:solidFill>
                    <a:srgbClr val="5D656F"/>
                  </a:solidFill>
                  <a:latin typeface="Helvetica Neue Condensed" charset="0"/>
                  <a:ea typeface="Helvetica Neue Condensed" charset="0"/>
                  <a:cs typeface="Helvetica Neue Condensed" charset="0"/>
                </a:rPr>
              </a:br>
              <a:r>
                <a:rPr lang="en-US" sz="1485" spc="100" dirty="0">
                  <a:solidFill>
                    <a:srgbClr val="5D656F"/>
                  </a:solidFill>
                  <a:latin typeface="Helvetica Neue Condensed" charset="0"/>
                  <a:ea typeface="Helvetica Neue Condensed" charset="0"/>
                  <a:cs typeface="Helvetica Neue Condensed" charset="0"/>
                </a:rPr>
                <a:t>WORLDWIDE</a:t>
              </a:r>
            </a:p>
          </p:txBody>
        </p:sp>
      </p:grpSp>
      <p:grpSp>
        <p:nvGrpSpPr>
          <p:cNvPr id="4" name="Group 3">
            <a:extLst>
              <a:ext uri="{FF2B5EF4-FFF2-40B4-BE49-F238E27FC236}">
                <a16:creationId xmlns:a16="http://schemas.microsoft.com/office/drawing/2014/main" id="{E5636662-9259-4B66-A0EF-08CAEF7F90DA}"/>
              </a:ext>
            </a:extLst>
          </p:cNvPr>
          <p:cNvGrpSpPr/>
          <p:nvPr/>
        </p:nvGrpSpPr>
        <p:grpSpPr>
          <a:xfrm>
            <a:off x="7965010" y="2134251"/>
            <a:ext cx="3771180" cy="2222728"/>
            <a:chOff x="7965010" y="2052367"/>
            <a:chExt cx="3771180" cy="2222728"/>
          </a:xfrm>
        </p:grpSpPr>
        <p:pic>
          <p:nvPicPr>
            <p:cNvPr id="52" name="Picture 51">
              <a:extLst>
                <a:ext uri="{FF2B5EF4-FFF2-40B4-BE49-F238E27FC236}">
                  <a16:creationId xmlns:a16="http://schemas.microsoft.com/office/drawing/2014/main" id="{9820099C-ABF4-4FEC-9BD5-F57B8009EB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6711" y="2052367"/>
              <a:ext cx="1048518" cy="1126508"/>
            </a:xfrm>
            <a:prstGeom prst="rect">
              <a:avLst/>
            </a:prstGeom>
          </p:spPr>
        </p:pic>
        <p:sp>
          <p:nvSpPr>
            <p:cNvPr id="53" name="Rectangle 52">
              <a:extLst>
                <a:ext uri="{FF2B5EF4-FFF2-40B4-BE49-F238E27FC236}">
                  <a16:creationId xmlns:a16="http://schemas.microsoft.com/office/drawing/2014/main" id="{EC43A09E-586B-4164-8780-A2B0DB4DE670}"/>
                </a:ext>
              </a:extLst>
            </p:cNvPr>
            <p:cNvSpPr/>
            <p:nvPr/>
          </p:nvSpPr>
          <p:spPr>
            <a:xfrm>
              <a:off x="7965010" y="3118368"/>
              <a:ext cx="3771180" cy="1156727"/>
            </a:xfrm>
            <a:prstGeom prst="rect">
              <a:avLst/>
            </a:prstGeom>
          </p:spPr>
          <p:txBody>
            <a:bodyPr wrap="square">
              <a:spAutoFit/>
            </a:bodyPr>
            <a:lstStyle/>
            <a:p>
              <a:pPr lvl="0" algn="ctr">
                <a:lnSpc>
                  <a:spcPct val="90000"/>
                </a:lnSpc>
              </a:pPr>
              <a:r>
                <a:rPr lang="en-US" sz="3600" b="1" spc="-300" dirty="0">
                  <a:solidFill>
                    <a:srgbClr val="A31D54"/>
                  </a:solidFill>
                  <a:latin typeface="Helvetica Neue Condensed" charset="0"/>
                  <a:ea typeface="Helvetica Neue Condensed" charset="0"/>
                  <a:cs typeface="Helvetica Neue Condensed" charset="0"/>
                </a:rPr>
                <a:t>135,000+</a:t>
              </a:r>
              <a:endParaRPr lang="en-US" sz="1485" cap="all" spc="100" dirty="0">
                <a:solidFill>
                  <a:srgbClr val="5D656F"/>
                </a:solidFill>
                <a:latin typeface="Helvetica Neue Condensed" charset="0"/>
                <a:ea typeface="Helvetica Neue Condensed" charset="0"/>
                <a:cs typeface="Helvetica Neue Condensed" charset="0"/>
              </a:endParaRPr>
            </a:p>
            <a:p>
              <a:pPr algn="ctr">
                <a:lnSpc>
                  <a:spcPct val="90000"/>
                </a:lnSpc>
              </a:pPr>
              <a:r>
                <a:rPr lang="en-US" sz="1485" cap="all" spc="100" dirty="0">
                  <a:solidFill>
                    <a:srgbClr val="5D656F"/>
                  </a:solidFill>
                  <a:latin typeface="Helvetica Neue Condensed" charset="0"/>
                  <a:ea typeface="Helvetica Neue Condensed" charset="0"/>
                  <a:cs typeface="Helvetica Neue Condensed" charset="0"/>
                </a:rPr>
                <a:t>Members in </a:t>
              </a:r>
              <a:br>
                <a:rPr lang="en-US" sz="1485" cap="all" spc="100" dirty="0">
                  <a:solidFill>
                    <a:srgbClr val="5D656F"/>
                  </a:solidFill>
                  <a:latin typeface="Helvetica Neue Condensed" charset="0"/>
                  <a:ea typeface="Helvetica Neue Condensed" charset="0"/>
                  <a:cs typeface="Helvetica Neue Condensed" charset="0"/>
                </a:rPr>
              </a:br>
              <a:r>
                <a:rPr lang="en-US" sz="2600" spc="-150" dirty="0">
                  <a:solidFill>
                    <a:srgbClr val="5D656F"/>
                  </a:solidFill>
                  <a:latin typeface="Helvetica Neue Condensed" charset="0"/>
                  <a:ea typeface="Helvetica Neue Condensed" charset="0"/>
                  <a:cs typeface="Helvetica Neue Condensed" charset="0"/>
                </a:rPr>
                <a:t>190</a:t>
              </a:r>
              <a:r>
                <a:rPr lang="en-US" sz="2600" dirty="0">
                  <a:solidFill>
                    <a:srgbClr val="5D656F"/>
                  </a:solidFill>
                  <a:latin typeface="Helvetica Neue Condensed" charset="0"/>
                  <a:ea typeface="Helvetica Neue Condensed" charset="0"/>
                  <a:cs typeface="Helvetica Neue Condensed" charset="0"/>
                </a:rPr>
                <a:t> COUNTRIES</a:t>
              </a:r>
            </a:p>
          </p:txBody>
        </p:sp>
      </p:grpSp>
      <p:pic>
        <p:nvPicPr>
          <p:cNvPr id="54" name="Picture 53">
            <a:extLst>
              <a:ext uri="{FF2B5EF4-FFF2-40B4-BE49-F238E27FC236}">
                <a16:creationId xmlns:a16="http://schemas.microsoft.com/office/drawing/2014/main" id="{6516418B-1D85-436E-9232-58F56C7F0D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58558" y="70275"/>
            <a:ext cx="4276655" cy="2178426"/>
          </a:xfrm>
          <a:prstGeom prst="rect">
            <a:avLst/>
          </a:prstGeom>
        </p:spPr>
      </p:pic>
      <p:sp>
        <p:nvSpPr>
          <p:cNvPr id="3" name="TextBox 2">
            <a:extLst>
              <a:ext uri="{FF2B5EF4-FFF2-40B4-BE49-F238E27FC236}">
                <a16:creationId xmlns:a16="http://schemas.microsoft.com/office/drawing/2014/main" id="{2C29BF48-4FB5-4452-A44F-BB181C3F5230}"/>
              </a:ext>
            </a:extLst>
          </p:cNvPr>
          <p:cNvSpPr txBox="1"/>
          <p:nvPr/>
        </p:nvSpPr>
        <p:spPr>
          <a:xfrm>
            <a:off x="870438" y="274638"/>
            <a:ext cx="6203731" cy="1041400"/>
          </a:xfrm>
          <a:prstGeom prst="rect">
            <a:avLst/>
          </a:prstGeom>
          <a:noFill/>
        </p:spPr>
        <p:txBody>
          <a:bodyPr wrap="square" lIns="0" tIns="0" rIns="0" bIns="0" rtlCol="0">
            <a:noAutofit/>
          </a:bodyPr>
          <a:lstStyle/>
          <a:p>
            <a:pPr>
              <a:spcBef>
                <a:spcPts val="900"/>
              </a:spcBef>
            </a:pPr>
            <a:r>
              <a:rPr lang="en-US" sz="2400" dirty="0"/>
              <a:t>GLOBAL NONPROFIT PROFESSIONAL ASSOCIATION FOR INDIVIDUALS AND ENTERPRISES</a:t>
            </a:r>
            <a:endParaRPr lang="en-US" sz="2400" b="1" dirty="0">
              <a:solidFill>
                <a:schemeClr val="tx1">
                  <a:lumMod val="75000"/>
                  <a:lumOff val="25000"/>
                </a:schemeClr>
              </a:solidFill>
            </a:endParaRPr>
          </a:p>
        </p:txBody>
      </p:sp>
      <p:grpSp>
        <p:nvGrpSpPr>
          <p:cNvPr id="55" name="Group 54">
            <a:extLst>
              <a:ext uri="{FF2B5EF4-FFF2-40B4-BE49-F238E27FC236}">
                <a16:creationId xmlns:a16="http://schemas.microsoft.com/office/drawing/2014/main" id="{4FF5B25E-E637-43B7-BA02-E9A2B3AF07D0}"/>
              </a:ext>
            </a:extLst>
          </p:cNvPr>
          <p:cNvGrpSpPr/>
          <p:nvPr/>
        </p:nvGrpSpPr>
        <p:grpSpPr>
          <a:xfrm>
            <a:off x="1956754" y="4559429"/>
            <a:ext cx="7954345" cy="1996180"/>
            <a:chOff x="1755649" y="4669536"/>
            <a:chExt cx="7954345" cy="1996180"/>
          </a:xfrm>
        </p:grpSpPr>
        <p:grpSp>
          <p:nvGrpSpPr>
            <p:cNvPr id="65" name="Group 64">
              <a:extLst>
                <a:ext uri="{FF2B5EF4-FFF2-40B4-BE49-F238E27FC236}">
                  <a16:creationId xmlns:a16="http://schemas.microsoft.com/office/drawing/2014/main" id="{03F83D67-7435-441C-8A12-9D6272D4CF44}"/>
                </a:ext>
              </a:extLst>
            </p:cNvPr>
            <p:cNvGrpSpPr/>
            <p:nvPr/>
          </p:nvGrpSpPr>
          <p:grpSpPr>
            <a:xfrm>
              <a:off x="1755649" y="4788582"/>
              <a:ext cx="4037392" cy="1877134"/>
              <a:chOff x="6451012" y="2646278"/>
              <a:chExt cx="2830786" cy="1316138"/>
            </a:xfrm>
          </p:grpSpPr>
          <p:pic>
            <p:nvPicPr>
              <p:cNvPr id="68" name="Picture 67">
                <a:extLst>
                  <a:ext uri="{FF2B5EF4-FFF2-40B4-BE49-F238E27FC236}">
                    <a16:creationId xmlns:a16="http://schemas.microsoft.com/office/drawing/2014/main" id="{8D2B44CA-A6CF-4E79-AE68-CF8485F73806}"/>
                  </a:ext>
                </a:extLst>
              </p:cNvPr>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7549827" y="2646278"/>
                <a:ext cx="633156" cy="633156"/>
              </a:xfrm>
              <a:prstGeom prst="rect">
                <a:avLst/>
              </a:prstGeom>
            </p:spPr>
          </p:pic>
          <p:sp>
            <p:nvSpPr>
              <p:cNvPr id="69" name="Rectangle 68">
                <a:extLst>
                  <a:ext uri="{FF2B5EF4-FFF2-40B4-BE49-F238E27FC236}">
                    <a16:creationId xmlns:a16="http://schemas.microsoft.com/office/drawing/2014/main" id="{5E6E0503-D27A-44FE-9B9C-F63DDD1CF8C4}"/>
                  </a:ext>
                </a:extLst>
              </p:cNvPr>
              <p:cNvSpPr/>
              <p:nvPr/>
            </p:nvSpPr>
            <p:spPr>
              <a:xfrm>
                <a:off x="6451012" y="3356751"/>
                <a:ext cx="2830786" cy="605665"/>
              </a:xfrm>
              <a:prstGeom prst="rect">
                <a:avLst/>
              </a:prstGeom>
            </p:spPr>
            <p:txBody>
              <a:bodyPr wrap="square">
                <a:spAutoFit/>
              </a:bodyPr>
              <a:lstStyle/>
              <a:p>
                <a:pPr algn="ctr">
                  <a:lnSpc>
                    <a:spcPct val="90000"/>
                  </a:lnSpc>
                </a:pPr>
                <a:r>
                  <a:rPr lang="en-US" sz="2600" b="1" dirty="0">
                    <a:solidFill>
                      <a:srgbClr val="A30046"/>
                    </a:solidFill>
                    <a:latin typeface="Helvetica Neue Condensed" charset="0"/>
                    <a:ea typeface="Helvetica Neue Condensed" charset="0"/>
                    <a:cs typeface="Helvetica Neue Condensed" charset="0"/>
                  </a:rPr>
                  <a:t>7+</a:t>
                </a:r>
                <a:r>
                  <a:rPr lang="en-US" sz="1485" dirty="0">
                    <a:solidFill>
                      <a:srgbClr val="5D656F"/>
                    </a:solidFill>
                    <a:latin typeface="Helvetica Neue Condensed" charset="0"/>
                    <a:ea typeface="Helvetica Neue Condensed" charset="0"/>
                    <a:cs typeface="Helvetica Neue Condensed" charset="0"/>
                  </a:rPr>
                  <a:t/>
                </a:r>
                <a:br>
                  <a:rPr lang="en-US" sz="1485" dirty="0">
                    <a:solidFill>
                      <a:srgbClr val="5D656F"/>
                    </a:solidFill>
                    <a:latin typeface="Helvetica Neue Condensed" charset="0"/>
                    <a:ea typeface="Helvetica Neue Condensed" charset="0"/>
                    <a:cs typeface="Helvetica Neue Condensed" charset="0"/>
                  </a:rPr>
                </a:br>
                <a:r>
                  <a:rPr lang="en-US" sz="1485" spc="100" dirty="0">
                    <a:solidFill>
                      <a:srgbClr val="5D656F"/>
                    </a:solidFill>
                    <a:latin typeface="Helvetica Neue Condensed" charset="0"/>
                    <a:ea typeface="Helvetica Neue Condensed" charset="0"/>
                    <a:cs typeface="Helvetica Neue Condensed" charset="0"/>
                  </a:rPr>
                  <a:t>INDUSTRY-LEADING </a:t>
                </a:r>
                <a:br>
                  <a:rPr lang="en-US" sz="1485" spc="100" dirty="0">
                    <a:solidFill>
                      <a:srgbClr val="5D656F"/>
                    </a:solidFill>
                    <a:latin typeface="Helvetica Neue Condensed" charset="0"/>
                    <a:ea typeface="Helvetica Neue Condensed" charset="0"/>
                    <a:cs typeface="Helvetica Neue Condensed" charset="0"/>
                  </a:rPr>
                </a:br>
                <a:r>
                  <a:rPr lang="en-US" sz="1485" spc="100" dirty="0">
                    <a:solidFill>
                      <a:srgbClr val="5D656F"/>
                    </a:solidFill>
                    <a:latin typeface="Helvetica Neue Condensed" charset="0"/>
                    <a:ea typeface="Helvetica Neue Condensed" charset="0"/>
                    <a:cs typeface="Helvetica Neue Condensed" charset="0"/>
                  </a:rPr>
                  <a:t>CONFERENCES</a:t>
                </a:r>
              </a:p>
            </p:txBody>
          </p:sp>
        </p:grpSp>
        <p:sp>
          <p:nvSpPr>
            <p:cNvPr id="66" name="Rectangle 65">
              <a:extLst>
                <a:ext uri="{FF2B5EF4-FFF2-40B4-BE49-F238E27FC236}">
                  <a16:creationId xmlns:a16="http://schemas.microsoft.com/office/drawing/2014/main" id="{4FA1E61D-555C-4F15-9815-CDD911DC0D88}"/>
                </a:ext>
              </a:extLst>
            </p:cNvPr>
            <p:cNvSpPr/>
            <p:nvPr/>
          </p:nvSpPr>
          <p:spPr>
            <a:xfrm>
              <a:off x="5905963" y="5845224"/>
              <a:ext cx="3804031" cy="658129"/>
            </a:xfrm>
            <a:prstGeom prst="rect">
              <a:avLst/>
            </a:prstGeom>
          </p:spPr>
          <p:txBody>
            <a:bodyPr wrap="square">
              <a:spAutoFit/>
            </a:bodyPr>
            <a:lstStyle/>
            <a:p>
              <a:pPr algn="ctr">
                <a:lnSpc>
                  <a:spcPct val="90000"/>
                </a:lnSpc>
              </a:pPr>
              <a:r>
                <a:rPr lang="en-US" sz="2600" b="1" spc="-150" dirty="0">
                  <a:solidFill>
                    <a:srgbClr val="A30046"/>
                  </a:solidFill>
                  <a:latin typeface="Helvetica Neue Condensed" charset="0"/>
                  <a:ea typeface="Helvetica Neue Condensed" charset="0"/>
                  <a:cs typeface="Helvetica Neue Condensed" charset="0"/>
                </a:rPr>
                <a:t>1,000+</a:t>
              </a:r>
              <a:endParaRPr lang="en-US" sz="2600" b="1" dirty="0">
                <a:solidFill>
                  <a:srgbClr val="A30046"/>
                </a:solidFill>
                <a:latin typeface="Helvetica Neue Condensed" charset="0"/>
                <a:ea typeface="Helvetica Neue Condensed" charset="0"/>
                <a:cs typeface="Helvetica Neue Condensed" charset="0"/>
              </a:endParaRPr>
            </a:p>
            <a:p>
              <a:pPr algn="ctr">
                <a:lnSpc>
                  <a:spcPct val="90000"/>
                </a:lnSpc>
              </a:pPr>
              <a:r>
                <a:rPr lang="en-US" sz="1485" spc="100" dirty="0">
                  <a:solidFill>
                    <a:srgbClr val="5D656F"/>
                  </a:solidFill>
                  <a:latin typeface="Helvetica Neue Condensed" charset="0"/>
                </a:rPr>
                <a:t>KNOWLEDGE ASSETS</a:t>
              </a:r>
            </a:p>
          </p:txBody>
        </p:sp>
        <p:cxnSp>
          <p:nvCxnSpPr>
            <p:cNvPr id="67" name="Straight Connector 66">
              <a:extLst>
                <a:ext uri="{FF2B5EF4-FFF2-40B4-BE49-F238E27FC236}">
                  <a16:creationId xmlns:a16="http://schemas.microsoft.com/office/drawing/2014/main" id="{BB0A07F3-DCD7-49FB-AF65-94CF05FFF786}"/>
                </a:ext>
              </a:extLst>
            </p:cNvPr>
            <p:cNvCxnSpPr>
              <a:cxnSpLocks/>
            </p:cNvCxnSpPr>
            <p:nvPr/>
          </p:nvCxnSpPr>
          <p:spPr>
            <a:xfrm flipH="1">
              <a:off x="5793040" y="4669536"/>
              <a:ext cx="1" cy="1958234"/>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grpSp>
      <p:pic>
        <p:nvPicPr>
          <p:cNvPr id="70" name="Picture 32" descr="document-gray.png">
            <a:extLst>
              <a:ext uri="{FF2B5EF4-FFF2-40B4-BE49-F238E27FC236}">
                <a16:creationId xmlns:a16="http://schemas.microsoft.com/office/drawing/2014/main" id="{80F4FAF5-4D66-4D97-BDA0-A76ABFFBB3C3}"/>
              </a:ext>
            </a:extLst>
          </p:cNvPr>
          <p:cNvPicPr>
            <a:picLocks noChangeAspect="1"/>
          </p:cNvPicPr>
          <p:nvPr/>
        </p:nvPicPr>
        <p:blipFill>
          <a:blip r:embed="rId8" cstate="email">
            <a:grayscl/>
            <a:extLst>
              <a:ext uri="{28A0092B-C50C-407E-A947-70E740481C1C}">
                <a14:useLocalDpi xmlns:a14="http://schemas.microsoft.com/office/drawing/2010/main"/>
              </a:ext>
            </a:extLst>
          </a:blip>
          <a:srcRect/>
          <a:stretch>
            <a:fillRect/>
          </a:stretch>
        </p:blipFill>
        <p:spPr bwMode="auto">
          <a:xfrm>
            <a:off x="7604038" y="4675447"/>
            <a:ext cx="756268" cy="99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56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Arrow Connector 16">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557656DD-F3CC-4FFF-A00E-336DA88B55B1}"/>
              </a:ext>
            </a:extLst>
          </p:cNvPr>
          <p:cNvSpPr>
            <a:spLocks noGrp="1"/>
          </p:cNvSpPr>
          <p:nvPr>
            <p:ph type="title"/>
          </p:nvPr>
        </p:nvSpPr>
        <p:spPr>
          <a:xfrm>
            <a:off x="655320" y="365125"/>
            <a:ext cx="5120114" cy="1692794"/>
          </a:xfrm>
        </p:spPr>
        <p:txBody>
          <a:bodyPr vert="horz" lIns="91440" tIns="45720" rIns="91440" bIns="45720" rtlCol="0" anchor="ctr">
            <a:normAutofit/>
          </a:bodyPr>
          <a:lstStyle/>
          <a:p>
            <a:pPr>
              <a:lnSpc>
                <a:spcPct val="90000"/>
              </a:lnSpc>
            </a:pPr>
            <a:r>
              <a:rPr lang="en-US" sz="3700">
                <a:solidFill>
                  <a:schemeClr val="tx1"/>
                </a:solidFill>
                <a:latin typeface="+mj-lt"/>
              </a:rPr>
              <a:t>Global network of passionate volunteers</a:t>
            </a:r>
          </a:p>
        </p:txBody>
      </p:sp>
      <p:sp>
        <p:nvSpPr>
          <p:cNvPr id="12" name="Content Placeholder 11">
            <a:extLst>
              <a:ext uri="{FF2B5EF4-FFF2-40B4-BE49-F238E27FC236}">
                <a16:creationId xmlns:a16="http://schemas.microsoft.com/office/drawing/2014/main" id="{93C9C62F-37AA-4A27-B950-9F336FC33275}"/>
              </a:ext>
            </a:extLst>
          </p:cNvPr>
          <p:cNvSpPr>
            <a:spLocks noGrp="1"/>
          </p:cNvSpPr>
          <p:nvPr>
            <p:ph idx="1"/>
          </p:nvPr>
        </p:nvSpPr>
        <p:spPr>
          <a:xfrm>
            <a:off x="655321" y="2575034"/>
            <a:ext cx="5120113" cy="3462228"/>
          </a:xfrm>
        </p:spPr>
        <p:txBody>
          <a:bodyPr vert="horz" lIns="91440" tIns="45720" rIns="91440" bIns="45720" rtlCol="0">
            <a:normAutofit/>
          </a:bodyPr>
          <a:lstStyle/>
          <a:p>
            <a:pPr indent="-228600">
              <a:lnSpc>
                <a:spcPct val="90000"/>
              </a:lnSpc>
              <a:spcBef>
                <a:spcPts val="0"/>
              </a:spcBef>
              <a:buFont typeface="Arial" panose="020B0604020202020204" pitchFamily="34" charset="0"/>
              <a:buChar char="•"/>
            </a:pPr>
            <a:r>
              <a:rPr lang="en-US" b="1" dirty="0">
                <a:solidFill>
                  <a:schemeClr val="tx1"/>
                </a:solidFill>
              </a:rPr>
              <a:t>2,800+</a:t>
            </a:r>
            <a:r>
              <a:rPr lang="en-US" dirty="0">
                <a:solidFill>
                  <a:schemeClr val="tx1"/>
                </a:solidFill>
              </a:rPr>
              <a:t> global chapter leader volunteers</a:t>
            </a:r>
          </a:p>
          <a:p>
            <a:pPr indent="-228600">
              <a:lnSpc>
                <a:spcPct val="90000"/>
              </a:lnSpc>
              <a:spcBef>
                <a:spcPts val="0"/>
              </a:spcBef>
              <a:buFont typeface="Arial" panose="020B0604020202020204" pitchFamily="34" charset="0"/>
              <a:buChar char="•"/>
            </a:pPr>
            <a:endParaRPr lang="en-US" dirty="0">
              <a:solidFill>
                <a:schemeClr val="tx1"/>
              </a:solidFill>
            </a:endParaRPr>
          </a:p>
          <a:p>
            <a:pPr marL="285750" indent="-285750">
              <a:lnSpc>
                <a:spcPct val="90000"/>
              </a:lnSpc>
              <a:spcBef>
                <a:spcPts val="0"/>
              </a:spcBef>
              <a:buFont typeface="Arial" panose="020B0604020202020204" pitchFamily="34" charset="0"/>
              <a:buChar char="•"/>
            </a:pPr>
            <a:r>
              <a:rPr lang="en-US" dirty="0">
                <a:solidFill>
                  <a:schemeClr val="tx1"/>
                </a:solidFill>
              </a:rPr>
              <a:t>More than </a:t>
            </a:r>
            <a:r>
              <a:rPr lang="en-US" b="1" dirty="0">
                <a:solidFill>
                  <a:schemeClr val="tx1"/>
                </a:solidFill>
              </a:rPr>
              <a:t>1,200 </a:t>
            </a:r>
            <a:r>
              <a:rPr lang="en-US" dirty="0">
                <a:solidFill>
                  <a:schemeClr val="tx1"/>
                </a:solidFill>
              </a:rPr>
              <a:t>people served in </a:t>
            </a:r>
            <a:r>
              <a:rPr lang="en-US" b="1" dirty="0">
                <a:solidFill>
                  <a:schemeClr val="tx1"/>
                </a:solidFill>
              </a:rPr>
              <a:t>58</a:t>
            </a:r>
            <a:r>
              <a:rPr lang="en-US" dirty="0">
                <a:solidFill>
                  <a:schemeClr val="tx1"/>
                </a:solidFill>
              </a:rPr>
              <a:t> additional types of volunteer opportunities in the past year</a:t>
            </a:r>
          </a:p>
          <a:p>
            <a:pPr indent="-228600">
              <a:lnSpc>
                <a:spcPct val="90000"/>
              </a:lnSpc>
              <a:spcBef>
                <a:spcPts val="0"/>
              </a:spcBef>
              <a:buFont typeface="Arial" panose="020B0604020202020204" pitchFamily="34" charset="0"/>
              <a:buChar char="•"/>
            </a:pPr>
            <a:endParaRPr lang="en-US" dirty="0">
              <a:solidFill>
                <a:schemeClr val="tx1"/>
              </a:solidFill>
            </a:endParaRPr>
          </a:p>
          <a:p>
            <a:pPr marL="234950" indent="-234950">
              <a:lnSpc>
                <a:spcPct val="90000"/>
              </a:lnSpc>
              <a:spcBef>
                <a:spcPts val="0"/>
              </a:spcBef>
              <a:buFont typeface="Arial" panose="020B0604020202020204" pitchFamily="34" charset="0"/>
              <a:buChar char="•"/>
            </a:pPr>
            <a:r>
              <a:rPr lang="en-US" b="1" dirty="0">
                <a:solidFill>
                  <a:schemeClr val="tx1"/>
                </a:solidFill>
              </a:rPr>
              <a:t>Nearly 400</a:t>
            </a:r>
            <a:r>
              <a:rPr lang="en-US" dirty="0">
                <a:solidFill>
                  <a:schemeClr val="tx1"/>
                </a:solidFill>
              </a:rPr>
              <a:t> volunteer speakers participated in ISACA’s global CACS and CSX conferences</a:t>
            </a:r>
          </a:p>
          <a:p>
            <a:pPr>
              <a:lnSpc>
                <a:spcPct val="90000"/>
              </a:lnSpc>
            </a:pPr>
            <a:endParaRPr lang="en-US" dirty="0">
              <a:solidFill>
                <a:schemeClr val="tx1"/>
              </a:solidFill>
            </a:endParaRPr>
          </a:p>
        </p:txBody>
      </p:sp>
      <p:sp>
        <p:nvSpPr>
          <p:cNvPr id="4" name="Date Placeholder 3">
            <a:extLst>
              <a:ext uri="{FF2B5EF4-FFF2-40B4-BE49-F238E27FC236}">
                <a16:creationId xmlns:a16="http://schemas.microsoft.com/office/drawing/2014/main" id="{A87F9F57-61A1-46E3-BDCE-DA8AE2EA417E}"/>
              </a:ext>
            </a:extLst>
          </p:cNvPr>
          <p:cNvSpPr>
            <a:spLocks noGrp="1"/>
          </p:cNvSpPr>
          <p:nvPr>
            <p:ph type="dt" sz="half" idx="10"/>
          </p:nvPr>
        </p:nvSpPr>
        <p:spPr>
          <a:xfrm>
            <a:off x="655320" y="6037262"/>
            <a:ext cx="2743200" cy="365125"/>
          </a:xfrm>
        </p:spPr>
        <p:txBody>
          <a:bodyPr vert="horz" lIns="91440" tIns="45720" rIns="91440" bIns="45720" rtlCol="0" anchor="ctr">
            <a:normAutofit/>
          </a:bodyPr>
          <a:lstStyle/>
          <a:p>
            <a:pPr>
              <a:spcAft>
                <a:spcPts val="600"/>
              </a:spcAft>
              <a:defRPr/>
            </a:pPr>
            <a:fld id="{FACA0766-6507-484D-96AA-309F85633E0A}" type="datetime1">
              <a:rPr lang="en-US" sz="1200" smtClean="0">
                <a:solidFill>
                  <a:prstClr val="black">
                    <a:tint val="75000"/>
                  </a:prstClr>
                </a:solidFill>
                <a:latin typeface="Calibri" panose="020F0502020204030204"/>
              </a:rPr>
              <a:pPr>
                <a:spcAft>
                  <a:spcPts val="600"/>
                </a:spcAft>
                <a:defRPr/>
              </a:pPr>
              <a:t>4/9/2018</a:t>
            </a:fld>
            <a:endParaRPr lang="en-US" sz="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FE6C3F95-7715-4C3C-ABA0-8D6DB126EF2F}"/>
              </a:ext>
            </a:extLst>
          </p:cNvPr>
          <p:cNvSpPr>
            <a:spLocks noGrp="1"/>
          </p:cNvSpPr>
          <p:nvPr>
            <p:ph type="ftr" sz="quarter" idx="11"/>
          </p:nvPr>
        </p:nvSpPr>
        <p:spPr>
          <a:xfrm>
            <a:off x="655320" y="6356350"/>
            <a:ext cx="4114800" cy="365125"/>
          </a:xfrm>
        </p:spPr>
        <p:txBody>
          <a:bodyPr vert="horz" lIns="91440" tIns="45720" rIns="91440" bIns="45720" rtlCol="0" anchor="ctr">
            <a:normAutofit/>
          </a:bodyPr>
          <a:lstStyle/>
          <a:p>
            <a:pPr>
              <a:spcAft>
                <a:spcPts val="600"/>
              </a:spcAft>
              <a:defRPr/>
            </a:pPr>
            <a:r>
              <a:rPr lang="en-US" sz="1200" kern="1200">
                <a:solidFill>
                  <a:prstClr val="black">
                    <a:tint val="75000"/>
                  </a:prstClr>
                </a:solidFill>
                <a:latin typeface="Calibri" panose="020F0502020204030204"/>
                <a:ea typeface="+mn-ea"/>
                <a:cs typeface="+mn-cs"/>
              </a:rPr>
              <a:t>® 2017 ISACA. All Rights Reserved.</a:t>
            </a:r>
          </a:p>
        </p:txBody>
      </p:sp>
      <p:sp>
        <p:nvSpPr>
          <p:cNvPr id="6" name="Slide Number Placeholder 5">
            <a:extLst>
              <a:ext uri="{FF2B5EF4-FFF2-40B4-BE49-F238E27FC236}">
                <a16:creationId xmlns:a16="http://schemas.microsoft.com/office/drawing/2014/main" id="{DD9B23DE-429C-456A-AE19-F2F0333049A5}"/>
              </a:ext>
            </a:extLst>
          </p:cNvPr>
          <p:cNvSpPr>
            <a:spLocks noGrp="1"/>
          </p:cNvSpPr>
          <p:nvPr>
            <p:ph type="sldNum" sz="quarter" idx="12"/>
          </p:nvPr>
        </p:nvSpPr>
        <p:spPr>
          <a:xfrm>
            <a:off x="6941820" y="6356350"/>
            <a:ext cx="1165860" cy="365125"/>
          </a:xfrm>
        </p:spPr>
        <p:txBody>
          <a:bodyPr vert="horz" lIns="91440" tIns="45720" rIns="91440" bIns="45720" rtlCol="0" anchor="ctr">
            <a:normAutofit/>
          </a:bodyPr>
          <a:lstStyle/>
          <a:p>
            <a:pPr algn="r">
              <a:spcAft>
                <a:spcPts val="600"/>
              </a:spcAft>
              <a:defRPr/>
            </a:pPr>
            <a:fld id="{A82C3BC0-3EBF-3C4C-A3D8-795624EBC6AA}" type="slidenum">
              <a:rPr lang="en-US" sz="1200" smtClean="0">
                <a:solidFill>
                  <a:prstClr val="black">
                    <a:tint val="75000"/>
                  </a:prstClr>
                </a:solidFill>
                <a:latin typeface="Calibri" panose="020F0502020204030204"/>
              </a:rPr>
              <a:pPr algn="r">
                <a:spcAft>
                  <a:spcPts val="600"/>
                </a:spcAft>
                <a:defRPr/>
              </a:pPr>
              <a:t>4</a:t>
            </a:fld>
            <a:endParaRPr lang="en-US" sz="1200">
              <a:solidFill>
                <a:prstClr val="black">
                  <a:tint val="75000"/>
                </a:prstClr>
              </a:solidFill>
              <a:latin typeface="Calibri" panose="020F0502020204030204"/>
            </a:endParaRPr>
          </a:p>
        </p:txBody>
      </p:sp>
      <p:sp>
        <p:nvSpPr>
          <p:cNvPr id="3" name="Picture Placeholder 2">
            <a:extLst>
              <a:ext uri="{FF2B5EF4-FFF2-40B4-BE49-F238E27FC236}">
                <a16:creationId xmlns:a16="http://schemas.microsoft.com/office/drawing/2014/main" id="{83182D41-26A5-4FFD-8C99-22AF369E33A6}"/>
              </a:ext>
            </a:extLst>
          </p:cNvPr>
          <p:cNvSpPr>
            <a:spLocks noGrp="1"/>
          </p:cNvSpPr>
          <p:nvPr>
            <p:ph type="pic" sz="quarter" idx="4294967295"/>
          </p:nvPr>
        </p:nvSpPr>
        <p:spPr>
          <a:xfrm>
            <a:off x="6096001" y="0"/>
            <a:ext cx="6095999" cy="6724799"/>
          </a:xfrm>
        </p:spPr>
      </p:sp>
      <p:pic>
        <p:nvPicPr>
          <p:cNvPr id="13" name="Picture 12">
            <a:extLst>
              <a:ext uri="{FF2B5EF4-FFF2-40B4-BE49-F238E27FC236}">
                <a16:creationId xmlns:a16="http://schemas.microsoft.com/office/drawing/2014/main" id="{C042382A-7589-467B-9411-7A54B9E3F551}"/>
              </a:ext>
            </a:extLst>
          </p:cNvPr>
          <p:cNvPicPr>
            <a:picLocks noGrp="1"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3539" y="-5653"/>
            <a:ext cx="6099048" cy="6725479"/>
          </a:xfrm>
          <a:prstGeom prst="rect">
            <a:avLst/>
          </a:prstGeom>
          <a:solidFill>
            <a:schemeClr val="bg1">
              <a:lumMod val="85000"/>
            </a:schemeClr>
          </a:solidFill>
        </p:spPr>
      </p:pic>
    </p:spTree>
    <p:extLst>
      <p:ext uri="{BB962C8B-B14F-4D97-AF65-F5344CB8AC3E}">
        <p14:creationId xmlns:p14="http://schemas.microsoft.com/office/powerpoint/2010/main" val="60610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80D9CAFE-E09A-46CD-8141-40404294946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4" name="Rectangle 13">
            <a:extLst>
              <a:ext uri="{FF2B5EF4-FFF2-40B4-BE49-F238E27FC236}">
                <a16:creationId xmlns:a16="http://schemas.microsoft.com/office/drawing/2014/main" id="{BB0F5F86-3F7C-4663-90DB-B7A8B935DCE9}"/>
              </a:ext>
            </a:extLst>
          </p:cNvPr>
          <p:cNvSpPr/>
          <p:nvPr/>
        </p:nvSpPr>
        <p:spPr>
          <a:xfrm>
            <a:off x="-181070" y="0"/>
            <a:ext cx="12373069" cy="6858000"/>
          </a:xfrm>
          <a:prstGeom prst="rect">
            <a:avLst/>
          </a:prstGeom>
          <a:solidFill>
            <a:schemeClr val="tx1">
              <a:lumMod val="75000"/>
              <a:lumOff val="2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2" name="Title 1"/>
          <p:cNvSpPr>
            <a:spLocks noGrp="1"/>
          </p:cNvSpPr>
          <p:nvPr>
            <p:ph type="title"/>
          </p:nvPr>
        </p:nvSpPr>
        <p:spPr/>
        <p:txBody>
          <a:bodyPr/>
          <a:lstStyle/>
          <a:p>
            <a:r>
              <a:rPr lang="en-US" dirty="0"/>
              <a:t>Cybersecurity TRENDS</a:t>
            </a:r>
          </a:p>
        </p:txBody>
      </p:sp>
      <p:sp>
        <p:nvSpPr>
          <p:cNvPr id="5" name="Slide Number Placeholder 4"/>
          <p:cNvSpPr>
            <a:spLocks noGrp="1"/>
          </p:cNvSpPr>
          <p:nvPr>
            <p:ph type="sldNum" sz="quarter" idx="12"/>
          </p:nvPr>
        </p:nvSpPr>
        <p:spPr/>
        <p:txBody>
          <a:bodyPr/>
          <a:lstStyle/>
          <a:p>
            <a:fld id="{A77477A5-BB3E-4E16-B90B-7E3B726CB993}" type="slidenum">
              <a:rPr lang="en-US" smtClean="0"/>
              <a:pPr/>
              <a:t>5</a:t>
            </a:fld>
            <a:endParaRPr lang="en-US" dirty="0"/>
          </a:p>
        </p:txBody>
      </p:sp>
    </p:spTree>
    <p:extLst>
      <p:ext uri="{BB962C8B-B14F-4D97-AF65-F5344CB8AC3E}">
        <p14:creationId xmlns:p14="http://schemas.microsoft.com/office/powerpoint/2010/main" val="1302371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1C5505-DCD3-41B8-A045-BC540B86CD44}"/>
              </a:ext>
            </a:extLst>
          </p:cNvPr>
          <p:cNvSpPr>
            <a:spLocks noGrp="1"/>
          </p:cNvSpPr>
          <p:nvPr>
            <p:ph type="title"/>
          </p:nvPr>
        </p:nvSpPr>
        <p:spPr/>
        <p:txBody>
          <a:bodyPr/>
          <a:lstStyle/>
          <a:p>
            <a:r>
              <a:rPr lang="en-US" dirty="0"/>
              <a:t>Cybersecurity agenda strengthening globally, but room for improvement remains</a:t>
            </a:r>
          </a:p>
        </p:txBody>
      </p:sp>
      <p:pic>
        <p:nvPicPr>
          <p:cNvPr id="17" name="Content Placeholder 16" descr="Screen Clipping">
            <a:extLst>
              <a:ext uri="{FF2B5EF4-FFF2-40B4-BE49-F238E27FC236}">
                <a16:creationId xmlns:a16="http://schemas.microsoft.com/office/drawing/2014/main" id="{998334FE-C292-4394-9E5B-9CA1A122AF82}"/>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466163" y="2594546"/>
            <a:ext cx="5560414" cy="3250472"/>
          </a:xfrm>
          <a:ln>
            <a:solidFill>
              <a:schemeClr val="accent1"/>
            </a:solidFill>
          </a:ln>
        </p:spPr>
      </p:pic>
      <p:sp>
        <p:nvSpPr>
          <p:cNvPr id="24" name="Text Placeholder 23">
            <a:extLst>
              <a:ext uri="{FF2B5EF4-FFF2-40B4-BE49-F238E27FC236}">
                <a16:creationId xmlns:a16="http://schemas.microsoft.com/office/drawing/2014/main" id="{1F47E656-8024-41A8-90A6-29876A69F362}"/>
              </a:ext>
            </a:extLst>
          </p:cNvPr>
          <p:cNvSpPr>
            <a:spLocks noGrp="1"/>
          </p:cNvSpPr>
          <p:nvPr>
            <p:ph type="body" sz="quarter" idx="13"/>
          </p:nvPr>
        </p:nvSpPr>
        <p:spPr>
          <a:xfrm>
            <a:off x="496888" y="988971"/>
            <a:ext cx="9768341" cy="327025"/>
          </a:xfrm>
        </p:spPr>
        <p:txBody>
          <a:bodyPr/>
          <a:lstStyle/>
          <a:p>
            <a:r>
              <a:rPr lang="en-US" dirty="0"/>
              <a:t>The 2017 Global Cybersecurity Index (GCI) measures the commitment of Member States to raising awareness about cybersecurity</a:t>
            </a:r>
          </a:p>
        </p:txBody>
      </p:sp>
      <p:sp>
        <p:nvSpPr>
          <p:cNvPr id="8" name="Text Placeholder 2">
            <a:extLst>
              <a:ext uri="{FF2B5EF4-FFF2-40B4-BE49-F238E27FC236}">
                <a16:creationId xmlns:a16="http://schemas.microsoft.com/office/drawing/2014/main" id="{325D4850-5ACD-4AB5-A7F9-E4E35E20D6CD}"/>
              </a:ext>
            </a:extLst>
          </p:cNvPr>
          <p:cNvSpPr txBox="1">
            <a:spLocks/>
          </p:cNvSpPr>
          <p:nvPr/>
        </p:nvSpPr>
        <p:spPr>
          <a:xfrm>
            <a:off x="1121229" y="6408737"/>
            <a:ext cx="9144000" cy="273049"/>
          </a:xfrm>
          <a:prstGeom prst="rect">
            <a:avLst/>
          </a:prstGeom>
          <a:noFill/>
        </p:spPr>
        <p:txBody>
          <a:bodyPr lIns="84211" tIns="42105" rIns="84211" bIns="42105" anchor="ctr"/>
          <a:lstStyle>
            <a:lvl1pPr marL="0" indent="0" algn="l" defTabSz="457200" rtl="0" eaLnBrk="1" latinLnBrk="0" hangingPunct="1">
              <a:lnSpc>
                <a:spcPct val="90000"/>
              </a:lnSpc>
              <a:spcBef>
                <a:spcPts val="2400"/>
              </a:spcBef>
              <a:buFont typeface="Arial"/>
              <a:buNone/>
              <a:defRPr sz="2000" b="1" kern="1200">
                <a:solidFill>
                  <a:schemeClr val="tx1">
                    <a:lumMod val="50000"/>
                    <a:lumOff val="50000"/>
                  </a:schemeClr>
                </a:solidFill>
                <a:latin typeface="Arial"/>
                <a:ea typeface="+mn-ea"/>
                <a:cs typeface="+mn-cs"/>
              </a:defRPr>
            </a:lvl1pPr>
            <a:lvl2pPr marL="0" indent="0" algn="l" defTabSz="457200" rtl="0" eaLnBrk="1" latinLnBrk="0" hangingPunct="1">
              <a:lnSpc>
                <a:spcPct val="90000"/>
              </a:lnSpc>
              <a:spcBef>
                <a:spcPts val="900"/>
              </a:spcBef>
              <a:buClr>
                <a:schemeClr val="accent6"/>
              </a:buClr>
              <a:buFont typeface="Wingdings" charset="2"/>
              <a:buNone/>
              <a:defRPr sz="1600" kern="1200" baseline="0">
                <a:solidFill>
                  <a:schemeClr val="tx1">
                    <a:lumMod val="50000"/>
                    <a:lumOff val="50000"/>
                  </a:schemeClr>
                </a:solidFill>
                <a:latin typeface="Arial"/>
                <a:ea typeface="+mn-ea"/>
                <a:cs typeface="+mn-cs"/>
              </a:defRPr>
            </a:lvl2pPr>
            <a:lvl3pPr marL="119063" indent="-119063" algn="l" defTabSz="457200" rtl="0" eaLnBrk="1" latinLnBrk="0" hangingPunct="1">
              <a:lnSpc>
                <a:spcPct val="90000"/>
              </a:lnSpc>
              <a:spcBef>
                <a:spcPts val="600"/>
              </a:spcBef>
              <a:buClr>
                <a:schemeClr val="accent6"/>
              </a:buClr>
              <a:buFont typeface="Wingdings" charset="2"/>
              <a:buChar char="§"/>
              <a:defRPr sz="1200" kern="1200" baseline="0">
                <a:solidFill>
                  <a:schemeClr val="tx1">
                    <a:lumMod val="50000"/>
                    <a:lumOff val="50000"/>
                  </a:schemeClr>
                </a:solidFill>
                <a:latin typeface="Arial"/>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800" b="0" dirty="0">
                <a:solidFill>
                  <a:schemeClr val="bg1">
                    <a:lumMod val="75000"/>
                  </a:schemeClr>
                </a:solidFill>
                <a:latin typeface="+mn-lt"/>
                <a:ea typeface="ＭＳ Ｐゴシック" charset="0"/>
              </a:rPr>
              <a:t>Source: </a:t>
            </a:r>
            <a:r>
              <a:rPr lang="en-US" sz="800" b="0" dirty="0">
                <a:solidFill>
                  <a:schemeClr val="bg1">
                    <a:lumMod val="65000"/>
                  </a:schemeClr>
                </a:solidFill>
              </a:rPr>
              <a:t> </a:t>
            </a:r>
            <a:r>
              <a:rPr lang="en-US" sz="800" b="0" dirty="0">
                <a:solidFill>
                  <a:schemeClr val="bg1">
                    <a:lumMod val="75000"/>
                  </a:schemeClr>
                </a:solidFill>
                <a:latin typeface="+mn-lt"/>
                <a:ea typeface="ＭＳ Ｐゴシック" charset="0"/>
              </a:rPr>
              <a:t>ITU; </a:t>
            </a:r>
            <a:r>
              <a:rPr lang="en-US" sz="800" b="0" i="1" dirty="0">
                <a:solidFill>
                  <a:schemeClr val="bg1">
                    <a:lumMod val="75000"/>
                  </a:schemeClr>
                </a:solidFill>
                <a:latin typeface="+mn-lt"/>
                <a:ea typeface="ＭＳ Ｐゴシック" charset="0"/>
              </a:rPr>
              <a:t>2017 Global Cybersecurity Index</a:t>
            </a:r>
          </a:p>
        </p:txBody>
      </p:sp>
      <p:pic>
        <p:nvPicPr>
          <p:cNvPr id="21" name="Content Placeholder 18" descr="Screen Clipping">
            <a:extLst>
              <a:ext uri="{FF2B5EF4-FFF2-40B4-BE49-F238E27FC236}">
                <a16:creationId xmlns:a16="http://schemas.microsoft.com/office/drawing/2014/main" id="{BEEF16E5-4835-4050-A62F-67CA6CFA4F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750" y="1813861"/>
            <a:ext cx="5558668" cy="1066815"/>
          </a:xfrm>
          <a:prstGeom prst="rect">
            <a:avLst/>
          </a:prstGeom>
          <a:ln>
            <a:solidFill>
              <a:schemeClr val="accent1"/>
            </a:solidFill>
          </a:ln>
        </p:spPr>
      </p:pic>
      <p:pic>
        <p:nvPicPr>
          <p:cNvPr id="26" name="Picture 25">
            <a:extLst>
              <a:ext uri="{FF2B5EF4-FFF2-40B4-BE49-F238E27FC236}">
                <a16:creationId xmlns:a16="http://schemas.microsoft.com/office/drawing/2014/main" id="{F19E13EB-B829-4451-BF0A-CBF5A00E0A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4178093" y="3677965"/>
            <a:ext cx="4219138" cy="244475"/>
          </a:xfrm>
          <a:prstGeom prst="rect">
            <a:avLst/>
          </a:prstGeom>
        </p:spPr>
      </p:pic>
      <p:sp>
        <p:nvSpPr>
          <p:cNvPr id="20" name="Content Placeholder 19">
            <a:extLst>
              <a:ext uri="{FF2B5EF4-FFF2-40B4-BE49-F238E27FC236}">
                <a16:creationId xmlns:a16="http://schemas.microsoft.com/office/drawing/2014/main" id="{DBD21670-715C-45C1-AECC-F14259AF004D}"/>
              </a:ext>
            </a:extLst>
          </p:cNvPr>
          <p:cNvSpPr>
            <a:spLocks noGrp="1"/>
          </p:cNvSpPr>
          <p:nvPr>
            <p:ph idx="14"/>
          </p:nvPr>
        </p:nvSpPr>
        <p:spPr>
          <a:xfrm>
            <a:off x="6500428" y="1690633"/>
            <a:ext cx="4447265" cy="4432938"/>
          </a:xfrm>
        </p:spPr>
        <p:txBody>
          <a:bodyPr/>
          <a:lstStyle/>
          <a:p>
            <a:r>
              <a:rPr lang="en-US" i="1" dirty="0">
                <a:solidFill>
                  <a:schemeClr val="accent3"/>
                </a:solidFill>
              </a:rPr>
              <a:t>Initiating stage </a:t>
            </a:r>
            <a:r>
              <a:rPr lang="en-US" dirty="0"/>
              <a:t>refers to the 96 countries (i.e., GCI score less than the 50th percentile) that have started to make commitments in cybersecurity </a:t>
            </a:r>
          </a:p>
          <a:p>
            <a:r>
              <a:rPr lang="en-US" i="1" dirty="0">
                <a:solidFill>
                  <a:schemeClr val="accent5">
                    <a:lumMod val="75000"/>
                  </a:schemeClr>
                </a:solidFill>
              </a:rPr>
              <a:t>Maturing stage</a:t>
            </a:r>
            <a:r>
              <a:rPr lang="en-US" i="1" dirty="0"/>
              <a:t> </a:t>
            </a:r>
            <a:r>
              <a:rPr lang="en-US" dirty="0"/>
              <a:t>refers to the 77 countries (i.e., GCI score between the 50th and 89th percentile) that have developed complex commitments, and engage in cybersecurity programs and initiatives </a:t>
            </a:r>
          </a:p>
          <a:p>
            <a:r>
              <a:rPr lang="en-US" i="1" dirty="0">
                <a:solidFill>
                  <a:schemeClr val="accent6"/>
                </a:solidFill>
              </a:rPr>
              <a:t>Leading stage </a:t>
            </a:r>
            <a:r>
              <a:rPr lang="en-US" dirty="0"/>
              <a:t>refers to the 21 countries (i.e., GCI score in the 90th percentile) that demonstrate high commitment to cybersecurity and awareness</a:t>
            </a:r>
          </a:p>
          <a:p>
            <a:endParaRPr lang="en-US" dirty="0"/>
          </a:p>
        </p:txBody>
      </p:sp>
    </p:spTree>
    <p:extLst>
      <p:ext uri="{BB962C8B-B14F-4D97-AF65-F5344CB8AC3E}">
        <p14:creationId xmlns:p14="http://schemas.microsoft.com/office/powerpoint/2010/main" val="366282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20D9-2D64-43C7-B6C4-F85CFAA89BCC}"/>
              </a:ext>
            </a:extLst>
          </p:cNvPr>
          <p:cNvSpPr>
            <a:spLocks noGrp="1"/>
          </p:cNvSpPr>
          <p:nvPr>
            <p:ph type="title"/>
          </p:nvPr>
        </p:nvSpPr>
        <p:spPr/>
        <p:txBody>
          <a:bodyPr/>
          <a:lstStyle/>
          <a:p>
            <a:r>
              <a:rPr lang="en-US" dirty="0"/>
              <a:t>2018 Threat predictions: McAfee Labs</a:t>
            </a:r>
          </a:p>
        </p:txBody>
      </p:sp>
      <p:sp>
        <p:nvSpPr>
          <p:cNvPr id="11" name="Content Placeholder 10">
            <a:extLst>
              <a:ext uri="{FF2B5EF4-FFF2-40B4-BE49-F238E27FC236}">
                <a16:creationId xmlns:a16="http://schemas.microsoft.com/office/drawing/2014/main" id="{ABA487A1-6361-4D8F-AF25-71382EEC7800}"/>
              </a:ext>
            </a:extLst>
          </p:cNvPr>
          <p:cNvSpPr>
            <a:spLocks noGrp="1"/>
          </p:cNvSpPr>
          <p:nvPr>
            <p:ph idx="1"/>
          </p:nvPr>
        </p:nvSpPr>
        <p:spPr/>
        <p:txBody>
          <a:bodyPr/>
          <a:lstStyle/>
          <a:p>
            <a:r>
              <a:rPr lang="en-US" dirty="0"/>
              <a:t>Machine learning ‘arms race’ switching into higher gear as machine learning becomes more prominent and valued as a security component</a:t>
            </a:r>
          </a:p>
        </p:txBody>
      </p:sp>
      <p:sp>
        <p:nvSpPr>
          <p:cNvPr id="6" name="Slide Number Placeholder 5">
            <a:extLst>
              <a:ext uri="{FF2B5EF4-FFF2-40B4-BE49-F238E27FC236}">
                <a16:creationId xmlns:a16="http://schemas.microsoft.com/office/drawing/2014/main" id="{504E7085-B25A-48F4-8AB8-DACE71BEABE1}"/>
              </a:ext>
            </a:extLst>
          </p:cNvPr>
          <p:cNvSpPr>
            <a:spLocks noGrp="1"/>
          </p:cNvSpPr>
          <p:nvPr>
            <p:ph type="sldNum" sz="quarter" idx="12"/>
          </p:nvPr>
        </p:nvSpPr>
        <p:spPr/>
        <p:txBody>
          <a:bodyPr/>
          <a:lstStyle/>
          <a:p>
            <a:fld id="{A82C3BC0-3EBF-3C4C-A3D8-795624EBC6AA}" type="slidenum">
              <a:rPr lang="en-US" smtClean="0"/>
              <a:pPr/>
              <a:t>7</a:t>
            </a:fld>
            <a:endParaRPr lang="en-US" dirty="0"/>
          </a:p>
        </p:txBody>
      </p:sp>
      <p:sp>
        <p:nvSpPr>
          <p:cNvPr id="16" name="Content Placeholder 15">
            <a:extLst>
              <a:ext uri="{FF2B5EF4-FFF2-40B4-BE49-F238E27FC236}">
                <a16:creationId xmlns:a16="http://schemas.microsoft.com/office/drawing/2014/main" id="{6C275042-E95A-4319-8C6B-2D35807B1C0A}"/>
              </a:ext>
            </a:extLst>
          </p:cNvPr>
          <p:cNvSpPr>
            <a:spLocks noGrp="1"/>
          </p:cNvSpPr>
          <p:nvPr>
            <p:ph idx="14"/>
          </p:nvPr>
        </p:nvSpPr>
        <p:spPr/>
        <p:txBody>
          <a:bodyPr/>
          <a:lstStyle/>
          <a:p>
            <a:r>
              <a:rPr lang="en-US" dirty="0"/>
              <a:t>Ransomware remains prominent, but will evolve in the face of improving defense, striking less ‘traditional’, more profitable targets</a:t>
            </a:r>
          </a:p>
        </p:txBody>
      </p:sp>
      <p:sp>
        <p:nvSpPr>
          <p:cNvPr id="9" name="Text Placeholder 8">
            <a:extLst>
              <a:ext uri="{FF2B5EF4-FFF2-40B4-BE49-F238E27FC236}">
                <a16:creationId xmlns:a16="http://schemas.microsoft.com/office/drawing/2014/main" id="{DCDCA96E-643B-4897-97EB-03E2DA6CEF99}"/>
              </a:ext>
            </a:extLst>
          </p:cNvPr>
          <p:cNvSpPr>
            <a:spLocks noGrp="1"/>
          </p:cNvSpPr>
          <p:nvPr>
            <p:ph type="body" sz="quarter" idx="13"/>
          </p:nvPr>
        </p:nvSpPr>
        <p:spPr/>
        <p:txBody>
          <a:bodyPr/>
          <a:lstStyle/>
          <a:p>
            <a:r>
              <a:rPr lang="en-US" dirty="0"/>
              <a:t>A year for machine learning, ransomware to take center stage</a:t>
            </a:r>
          </a:p>
        </p:txBody>
      </p:sp>
      <p:sp>
        <p:nvSpPr>
          <p:cNvPr id="10" name="Text Placeholder 2">
            <a:extLst>
              <a:ext uri="{FF2B5EF4-FFF2-40B4-BE49-F238E27FC236}">
                <a16:creationId xmlns:a16="http://schemas.microsoft.com/office/drawing/2014/main" id="{38C7281C-39BC-4EF9-995F-628ACD6AF173}"/>
              </a:ext>
            </a:extLst>
          </p:cNvPr>
          <p:cNvSpPr txBox="1">
            <a:spLocks/>
          </p:cNvSpPr>
          <p:nvPr/>
        </p:nvSpPr>
        <p:spPr>
          <a:xfrm>
            <a:off x="1121229" y="6408737"/>
            <a:ext cx="9144000" cy="273049"/>
          </a:xfrm>
          <a:prstGeom prst="rect">
            <a:avLst/>
          </a:prstGeom>
          <a:noFill/>
        </p:spPr>
        <p:txBody>
          <a:bodyPr lIns="84211" tIns="42105" rIns="84211" bIns="42105" anchor="ctr"/>
          <a:lstStyle>
            <a:lvl1pPr marL="0" indent="0" algn="l" defTabSz="457200" rtl="0" eaLnBrk="1" latinLnBrk="0" hangingPunct="1">
              <a:lnSpc>
                <a:spcPct val="90000"/>
              </a:lnSpc>
              <a:spcBef>
                <a:spcPts val="2400"/>
              </a:spcBef>
              <a:buFont typeface="Arial"/>
              <a:buNone/>
              <a:defRPr sz="2000" b="1" kern="1200">
                <a:solidFill>
                  <a:schemeClr val="tx1">
                    <a:lumMod val="50000"/>
                    <a:lumOff val="50000"/>
                  </a:schemeClr>
                </a:solidFill>
                <a:latin typeface="Arial"/>
                <a:ea typeface="+mn-ea"/>
                <a:cs typeface="+mn-cs"/>
              </a:defRPr>
            </a:lvl1pPr>
            <a:lvl2pPr marL="0" indent="0" algn="l" defTabSz="457200" rtl="0" eaLnBrk="1" latinLnBrk="0" hangingPunct="1">
              <a:lnSpc>
                <a:spcPct val="90000"/>
              </a:lnSpc>
              <a:spcBef>
                <a:spcPts val="900"/>
              </a:spcBef>
              <a:buClr>
                <a:schemeClr val="accent6"/>
              </a:buClr>
              <a:buFont typeface="Wingdings" charset="2"/>
              <a:buNone/>
              <a:defRPr sz="1600" kern="1200" baseline="0">
                <a:solidFill>
                  <a:schemeClr val="tx1">
                    <a:lumMod val="50000"/>
                    <a:lumOff val="50000"/>
                  </a:schemeClr>
                </a:solidFill>
                <a:latin typeface="Arial"/>
                <a:ea typeface="+mn-ea"/>
                <a:cs typeface="+mn-cs"/>
              </a:defRPr>
            </a:lvl2pPr>
            <a:lvl3pPr marL="119063" indent="-119063" algn="l" defTabSz="457200" rtl="0" eaLnBrk="1" latinLnBrk="0" hangingPunct="1">
              <a:lnSpc>
                <a:spcPct val="90000"/>
              </a:lnSpc>
              <a:spcBef>
                <a:spcPts val="600"/>
              </a:spcBef>
              <a:buClr>
                <a:schemeClr val="accent6"/>
              </a:buClr>
              <a:buFont typeface="Wingdings" charset="2"/>
              <a:buChar char="§"/>
              <a:defRPr sz="1200" kern="1200" baseline="0">
                <a:solidFill>
                  <a:schemeClr val="tx1">
                    <a:lumMod val="50000"/>
                    <a:lumOff val="50000"/>
                  </a:schemeClr>
                </a:solidFill>
                <a:latin typeface="Arial"/>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800" b="0" dirty="0">
                <a:solidFill>
                  <a:schemeClr val="bg1">
                    <a:lumMod val="75000"/>
                  </a:schemeClr>
                </a:solidFill>
                <a:latin typeface="+mn-lt"/>
                <a:ea typeface="ＭＳ Ｐゴシック" charset="0"/>
              </a:rPr>
              <a:t>Source: </a:t>
            </a:r>
            <a:r>
              <a:rPr lang="en-US" sz="800" b="0" dirty="0">
                <a:solidFill>
                  <a:schemeClr val="bg1">
                    <a:lumMod val="65000"/>
                  </a:schemeClr>
                </a:solidFill>
              </a:rPr>
              <a:t> </a:t>
            </a:r>
            <a:r>
              <a:rPr lang="en-US" sz="800" b="0" dirty="0">
                <a:solidFill>
                  <a:schemeClr val="bg1">
                    <a:lumMod val="75000"/>
                  </a:schemeClr>
                </a:solidFill>
                <a:latin typeface="+mn-lt"/>
                <a:ea typeface="ＭＳ Ｐゴシック" charset="0"/>
              </a:rPr>
              <a:t>McAfee; </a:t>
            </a:r>
            <a:r>
              <a:rPr lang="en-US" sz="800" b="0" i="1" dirty="0">
                <a:solidFill>
                  <a:schemeClr val="bg1">
                    <a:lumMod val="75000"/>
                  </a:schemeClr>
                </a:solidFill>
                <a:latin typeface="+mn-lt"/>
                <a:ea typeface="ＭＳ Ｐゴシック" charset="0"/>
              </a:rPr>
              <a:t>2018 Threat Predictions</a:t>
            </a:r>
            <a:r>
              <a:rPr lang="en-US" sz="800" b="0" dirty="0">
                <a:solidFill>
                  <a:schemeClr val="bg1">
                    <a:lumMod val="75000"/>
                  </a:schemeClr>
                </a:solidFill>
                <a:latin typeface="+mn-lt"/>
                <a:ea typeface="ＭＳ Ｐゴシック" charset="0"/>
              </a:rPr>
              <a:t>; McAfee Labs, November 2017</a:t>
            </a:r>
          </a:p>
        </p:txBody>
      </p:sp>
      <p:pic>
        <p:nvPicPr>
          <p:cNvPr id="17" name="Content Placeholder 14" descr="Screen Clipping">
            <a:extLst>
              <a:ext uri="{FF2B5EF4-FFF2-40B4-BE49-F238E27FC236}">
                <a16:creationId xmlns:a16="http://schemas.microsoft.com/office/drawing/2014/main" id="{B1E257B1-D10D-4449-99F3-2E127F8445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773" y="3154530"/>
            <a:ext cx="5064894" cy="2359030"/>
          </a:xfrm>
          <a:prstGeom prst="rect">
            <a:avLst/>
          </a:prstGeom>
        </p:spPr>
      </p:pic>
      <p:pic>
        <p:nvPicPr>
          <p:cNvPr id="19" name="Picture 18" descr="Screen Clipping">
            <a:extLst>
              <a:ext uri="{FF2B5EF4-FFF2-40B4-BE49-F238E27FC236}">
                <a16:creationId xmlns:a16="http://schemas.microsoft.com/office/drawing/2014/main" id="{6CC7BF8D-AA1B-4580-AF3C-0E71BCD48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5731" y="2831847"/>
            <a:ext cx="3840938" cy="3625913"/>
          </a:xfrm>
          <a:prstGeom prst="rect">
            <a:avLst/>
          </a:prstGeom>
          <a:ln>
            <a:solidFill>
              <a:schemeClr val="accent1"/>
            </a:solidFill>
          </a:ln>
        </p:spPr>
      </p:pic>
      <p:cxnSp>
        <p:nvCxnSpPr>
          <p:cNvPr id="21" name="Straight Connector 20">
            <a:extLst>
              <a:ext uri="{FF2B5EF4-FFF2-40B4-BE49-F238E27FC236}">
                <a16:creationId xmlns:a16="http://schemas.microsoft.com/office/drawing/2014/main" id="{669EC765-EDE4-4D0E-8BDB-B6B63DB2A0C9}"/>
              </a:ext>
            </a:extLst>
          </p:cNvPr>
          <p:cNvCxnSpPr/>
          <p:nvPr/>
        </p:nvCxnSpPr>
        <p:spPr>
          <a:xfrm>
            <a:off x="5839485" y="1772233"/>
            <a:ext cx="0" cy="4412478"/>
          </a:xfrm>
          <a:prstGeom prst="line">
            <a:avLst/>
          </a:prstGeom>
          <a:ln w="9525">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366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3A26BF-2DD8-4ABA-B3CF-F919CAAD63F9}"/>
              </a:ext>
            </a:extLst>
          </p:cNvPr>
          <p:cNvSpPr>
            <a:spLocks noGrp="1"/>
          </p:cNvSpPr>
          <p:nvPr>
            <p:ph type="title"/>
          </p:nvPr>
        </p:nvSpPr>
        <p:spPr/>
        <p:txBody>
          <a:bodyPr/>
          <a:lstStyle/>
          <a:p>
            <a:r>
              <a:rPr lang="en-US"/>
              <a:t>Business focus on cybersecurity is shifting</a:t>
            </a:r>
            <a:endParaRPr lang="en-US" dirty="0"/>
          </a:p>
        </p:txBody>
      </p:sp>
      <p:sp>
        <p:nvSpPr>
          <p:cNvPr id="6" name="Slide Number Placeholder 5">
            <a:extLst>
              <a:ext uri="{FF2B5EF4-FFF2-40B4-BE49-F238E27FC236}">
                <a16:creationId xmlns:a16="http://schemas.microsoft.com/office/drawing/2014/main" id="{A944577E-0CD7-43C8-A19B-FCFA1FAB6772}"/>
              </a:ext>
            </a:extLst>
          </p:cNvPr>
          <p:cNvSpPr>
            <a:spLocks noGrp="1"/>
          </p:cNvSpPr>
          <p:nvPr>
            <p:ph type="sldNum" sz="quarter" idx="12"/>
          </p:nvPr>
        </p:nvSpPr>
        <p:spPr/>
        <p:txBody>
          <a:bodyPr/>
          <a:lstStyle/>
          <a:p>
            <a:fld id="{A82C3BC0-3EBF-3C4C-A3D8-795624EBC6AA}" type="slidenum">
              <a:rPr lang="en-US" smtClean="0"/>
              <a:pPr/>
              <a:t>8</a:t>
            </a:fld>
            <a:endParaRPr lang="en-US" dirty="0"/>
          </a:p>
        </p:txBody>
      </p:sp>
      <p:sp>
        <p:nvSpPr>
          <p:cNvPr id="15" name="Text Placeholder 14">
            <a:extLst>
              <a:ext uri="{FF2B5EF4-FFF2-40B4-BE49-F238E27FC236}">
                <a16:creationId xmlns:a16="http://schemas.microsoft.com/office/drawing/2014/main" id="{488CF61C-97FB-4E02-A3BD-CAD77E6EBA82}"/>
              </a:ext>
            </a:extLst>
          </p:cNvPr>
          <p:cNvSpPr>
            <a:spLocks noGrp="1"/>
          </p:cNvSpPr>
          <p:nvPr>
            <p:ph type="body" sz="quarter" idx="13"/>
          </p:nvPr>
        </p:nvSpPr>
        <p:spPr/>
        <p:txBody>
          <a:bodyPr/>
          <a:lstStyle/>
          <a:p>
            <a:pPr>
              <a:spcBef>
                <a:spcPts val="600"/>
              </a:spcBef>
            </a:pPr>
            <a:r>
              <a:rPr lang="en-US" dirty="0">
                <a:solidFill>
                  <a:schemeClr val="accent1"/>
                </a:solidFill>
              </a:rPr>
              <a:t>Funding, employee risk and better cyber intelligence are shrinking in importance</a:t>
            </a:r>
          </a:p>
          <a:p>
            <a:pPr>
              <a:spcBef>
                <a:spcPts val="600"/>
              </a:spcBef>
            </a:pPr>
            <a:r>
              <a:rPr lang="en-US" dirty="0">
                <a:solidFill>
                  <a:schemeClr val="accent1"/>
                </a:solidFill>
              </a:rPr>
              <a:t>To improve cybersecurity posture in the coming three years, companies should invest in improving technologies and staffing</a:t>
            </a:r>
          </a:p>
          <a:p>
            <a:endParaRPr lang="en-US" dirty="0"/>
          </a:p>
        </p:txBody>
      </p:sp>
      <p:sp>
        <p:nvSpPr>
          <p:cNvPr id="8" name="Text Placeholder 2">
            <a:extLst>
              <a:ext uri="{FF2B5EF4-FFF2-40B4-BE49-F238E27FC236}">
                <a16:creationId xmlns:a16="http://schemas.microsoft.com/office/drawing/2014/main" id="{66D9EB1E-FBF7-4C1C-B258-FD75599E1061}"/>
              </a:ext>
            </a:extLst>
          </p:cNvPr>
          <p:cNvSpPr txBox="1">
            <a:spLocks/>
          </p:cNvSpPr>
          <p:nvPr/>
        </p:nvSpPr>
        <p:spPr>
          <a:xfrm>
            <a:off x="1121229" y="6408737"/>
            <a:ext cx="9144000" cy="273049"/>
          </a:xfrm>
          <a:prstGeom prst="rect">
            <a:avLst/>
          </a:prstGeom>
          <a:noFill/>
        </p:spPr>
        <p:txBody>
          <a:bodyPr lIns="84211" tIns="42105" rIns="84211" bIns="42105" anchor="ctr"/>
          <a:lstStyle>
            <a:lvl1pPr marL="0" indent="0" algn="l" defTabSz="457200" rtl="0" eaLnBrk="1" latinLnBrk="0" hangingPunct="1">
              <a:lnSpc>
                <a:spcPct val="90000"/>
              </a:lnSpc>
              <a:spcBef>
                <a:spcPts val="2400"/>
              </a:spcBef>
              <a:buFont typeface="Arial"/>
              <a:buNone/>
              <a:defRPr sz="2000" b="1" kern="1200">
                <a:solidFill>
                  <a:schemeClr val="tx1">
                    <a:lumMod val="50000"/>
                    <a:lumOff val="50000"/>
                  </a:schemeClr>
                </a:solidFill>
                <a:latin typeface="Arial"/>
                <a:ea typeface="+mn-ea"/>
                <a:cs typeface="+mn-cs"/>
              </a:defRPr>
            </a:lvl1pPr>
            <a:lvl2pPr marL="0" indent="0" algn="l" defTabSz="457200" rtl="0" eaLnBrk="1" latinLnBrk="0" hangingPunct="1">
              <a:lnSpc>
                <a:spcPct val="90000"/>
              </a:lnSpc>
              <a:spcBef>
                <a:spcPts val="900"/>
              </a:spcBef>
              <a:buClr>
                <a:schemeClr val="accent6"/>
              </a:buClr>
              <a:buFont typeface="Wingdings" charset="2"/>
              <a:buNone/>
              <a:defRPr sz="1600" kern="1200" baseline="0">
                <a:solidFill>
                  <a:schemeClr val="tx1">
                    <a:lumMod val="50000"/>
                    <a:lumOff val="50000"/>
                  </a:schemeClr>
                </a:solidFill>
                <a:latin typeface="Arial"/>
                <a:ea typeface="+mn-ea"/>
                <a:cs typeface="+mn-cs"/>
              </a:defRPr>
            </a:lvl2pPr>
            <a:lvl3pPr marL="119063" indent="-119063" algn="l" defTabSz="457200" rtl="0" eaLnBrk="1" latinLnBrk="0" hangingPunct="1">
              <a:lnSpc>
                <a:spcPct val="90000"/>
              </a:lnSpc>
              <a:spcBef>
                <a:spcPts val="600"/>
              </a:spcBef>
              <a:buClr>
                <a:schemeClr val="accent6"/>
              </a:buClr>
              <a:buFont typeface="Wingdings" charset="2"/>
              <a:buChar char="§"/>
              <a:defRPr sz="1200" kern="1200" baseline="0">
                <a:solidFill>
                  <a:schemeClr val="tx1">
                    <a:lumMod val="50000"/>
                    <a:lumOff val="50000"/>
                  </a:schemeClr>
                </a:solidFill>
                <a:latin typeface="Arial"/>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800" b="0" dirty="0">
                <a:solidFill>
                  <a:schemeClr val="bg1">
                    <a:lumMod val="75000"/>
                  </a:schemeClr>
                </a:solidFill>
                <a:latin typeface="+mn-lt"/>
                <a:ea typeface="ＭＳ Ｐゴシック" charset="0"/>
              </a:rPr>
              <a:t>Source: </a:t>
            </a:r>
            <a:r>
              <a:rPr lang="en-US" sz="800" b="0" dirty="0">
                <a:solidFill>
                  <a:schemeClr val="bg1">
                    <a:lumMod val="65000"/>
                  </a:schemeClr>
                </a:solidFill>
              </a:rPr>
              <a:t> </a:t>
            </a:r>
            <a:r>
              <a:rPr lang="en-US" sz="800" b="0" dirty="0" err="1">
                <a:solidFill>
                  <a:schemeClr val="bg1">
                    <a:lumMod val="75000"/>
                  </a:schemeClr>
                </a:solidFill>
                <a:latin typeface="+mn-lt"/>
                <a:ea typeface="ＭＳ Ｐゴシック" charset="0"/>
              </a:rPr>
              <a:t>Ponemon</a:t>
            </a:r>
            <a:r>
              <a:rPr lang="en-US" sz="800" b="0" dirty="0">
                <a:solidFill>
                  <a:schemeClr val="bg1">
                    <a:lumMod val="75000"/>
                  </a:schemeClr>
                </a:solidFill>
                <a:latin typeface="+mn-lt"/>
                <a:ea typeface="ＭＳ Ｐゴシック" charset="0"/>
              </a:rPr>
              <a:t> Institute; </a:t>
            </a:r>
            <a:r>
              <a:rPr lang="en-US" sz="800" b="0" i="1" dirty="0">
                <a:solidFill>
                  <a:schemeClr val="bg1">
                    <a:lumMod val="75000"/>
                  </a:schemeClr>
                </a:solidFill>
                <a:latin typeface="+mn-lt"/>
                <a:ea typeface="ＭＳ Ｐゴシック" charset="0"/>
              </a:rPr>
              <a:t>2018 Study on Global Megatrends in Cybersecurity</a:t>
            </a:r>
            <a:r>
              <a:rPr lang="en-US" sz="800" b="0" dirty="0">
                <a:solidFill>
                  <a:schemeClr val="bg1">
                    <a:lumMod val="75000"/>
                  </a:schemeClr>
                </a:solidFill>
                <a:latin typeface="+mn-lt"/>
                <a:ea typeface="ＭＳ Ｐゴシック" charset="0"/>
              </a:rPr>
              <a:t>; </a:t>
            </a:r>
            <a:r>
              <a:rPr lang="en-US" sz="800" b="0" dirty="0" err="1">
                <a:solidFill>
                  <a:schemeClr val="bg1">
                    <a:lumMod val="75000"/>
                  </a:schemeClr>
                </a:solidFill>
                <a:latin typeface="+mn-lt"/>
                <a:ea typeface="ＭＳ Ｐゴシック" charset="0"/>
              </a:rPr>
              <a:t>Ponemon</a:t>
            </a:r>
            <a:r>
              <a:rPr lang="en-US" sz="800" b="0" dirty="0">
                <a:solidFill>
                  <a:schemeClr val="bg1">
                    <a:lumMod val="75000"/>
                  </a:schemeClr>
                </a:solidFill>
                <a:latin typeface="+mn-lt"/>
                <a:ea typeface="ＭＳ Ｐゴシック" charset="0"/>
              </a:rPr>
              <a:t> Institute and Raytheon, February 2018</a:t>
            </a:r>
          </a:p>
        </p:txBody>
      </p:sp>
      <p:pic>
        <p:nvPicPr>
          <p:cNvPr id="21" name="Content Placeholder 13" descr="Screen Clipping">
            <a:extLst>
              <a:ext uri="{FF2B5EF4-FFF2-40B4-BE49-F238E27FC236}">
                <a16:creationId xmlns:a16="http://schemas.microsoft.com/office/drawing/2014/main" id="{9CEAECE0-1E4C-43FC-BB73-083BDFE9F2D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38206" y="1587383"/>
            <a:ext cx="7285703" cy="4775316"/>
          </a:xfrm>
          <a:ln>
            <a:solidFill>
              <a:schemeClr val="accent1"/>
            </a:solidFill>
          </a:ln>
        </p:spPr>
      </p:pic>
    </p:spTree>
    <p:extLst>
      <p:ext uri="{BB962C8B-B14F-4D97-AF65-F5344CB8AC3E}">
        <p14:creationId xmlns:p14="http://schemas.microsoft.com/office/powerpoint/2010/main" val="352265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3FC9-E7E7-4747-9C90-5F0B86DEA822}"/>
              </a:ext>
            </a:extLst>
          </p:cNvPr>
          <p:cNvSpPr>
            <a:spLocks noGrp="1"/>
          </p:cNvSpPr>
          <p:nvPr>
            <p:ph type="title"/>
          </p:nvPr>
        </p:nvSpPr>
        <p:spPr>
          <a:xfrm>
            <a:off x="496888" y="400240"/>
            <a:ext cx="10210441" cy="328304"/>
          </a:xfrm>
        </p:spPr>
        <p:txBody>
          <a:bodyPr/>
          <a:lstStyle/>
          <a:p>
            <a:r>
              <a:rPr lang="en-US" dirty="0"/>
              <a:t>Managed Security Services (MSS) usage will increase</a:t>
            </a:r>
          </a:p>
        </p:txBody>
      </p:sp>
      <p:pic>
        <p:nvPicPr>
          <p:cNvPr id="10" name="Content Placeholder 9" descr="Screen Clipping">
            <a:extLst>
              <a:ext uri="{FF2B5EF4-FFF2-40B4-BE49-F238E27FC236}">
                <a16:creationId xmlns:a16="http://schemas.microsoft.com/office/drawing/2014/main" id="{9B5162CE-348F-4167-B14A-BAE8623B615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38434" y="1555180"/>
            <a:ext cx="9326795" cy="4567808"/>
          </a:xfrm>
          <a:ln>
            <a:solidFill>
              <a:schemeClr val="accent1"/>
            </a:solidFill>
          </a:ln>
        </p:spPr>
      </p:pic>
      <p:sp>
        <p:nvSpPr>
          <p:cNvPr id="6" name="Slide Number Placeholder 5">
            <a:extLst>
              <a:ext uri="{FF2B5EF4-FFF2-40B4-BE49-F238E27FC236}">
                <a16:creationId xmlns:a16="http://schemas.microsoft.com/office/drawing/2014/main" id="{C7F28E72-6B40-4403-BDB7-AEC03F503417}"/>
              </a:ext>
            </a:extLst>
          </p:cNvPr>
          <p:cNvSpPr>
            <a:spLocks noGrp="1"/>
          </p:cNvSpPr>
          <p:nvPr>
            <p:ph type="sldNum" sz="quarter" idx="12"/>
          </p:nvPr>
        </p:nvSpPr>
        <p:spPr/>
        <p:txBody>
          <a:bodyPr/>
          <a:lstStyle/>
          <a:p>
            <a:fld id="{A82C3BC0-3EBF-3C4C-A3D8-795624EBC6AA}" type="slidenum">
              <a:rPr lang="en-US" smtClean="0"/>
              <a:pPr/>
              <a:t>9</a:t>
            </a:fld>
            <a:endParaRPr lang="en-US" dirty="0"/>
          </a:p>
        </p:txBody>
      </p:sp>
      <p:sp>
        <p:nvSpPr>
          <p:cNvPr id="7" name="Text Placeholder 6">
            <a:extLst>
              <a:ext uri="{FF2B5EF4-FFF2-40B4-BE49-F238E27FC236}">
                <a16:creationId xmlns:a16="http://schemas.microsoft.com/office/drawing/2014/main" id="{6D746527-9F98-43F4-825D-CE7F6CFE1F78}"/>
              </a:ext>
            </a:extLst>
          </p:cNvPr>
          <p:cNvSpPr>
            <a:spLocks noGrp="1"/>
          </p:cNvSpPr>
          <p:nvPr>
            <p:ph type="body" sz="quarter" idx="13"/>
          </p:nvPr>
        </p:nvSpPr>
        <p:spPr>
          <a:xfrm>
            <a:off x="496888" y="732426"/>
            <a:ext cx="9768341" cy="327025"/>
          </a:xfrm>
        </p:spPr>
        <p:txBody>
          <a:bodyPr/>
          <a:lstStyle/>
          <a:p>
            <a:r>
              <a:rPr lang="en-US" dirty="0">
                <a:solidFill>
                  <a:schemeClr val="accent1"/>
                </a:solidFill>
              </a:rPr>
              <a:t>Lack of skilled in-house staff very likely to drive companies towards increased use of </a:t>
            </a:r>
            <a:r>
              <a:rPr lang="en-US" dirty="0" err="1">
                <a:solidFill>
                  <a:schemeClr val="accent1"/>
                </a:solidFill>
              </a:rPr>
              <a:t>mss</a:t>
            </a:r>
            <a:r>
              <a:rPr lang="en-US" dirty="0">
                <a:solidFill>
                  <a:schemeClr val="accent1"/>
                </a:solidFill>
              </a:rPr>
              <a:t> in their overall it security strategies</a:t>
            </a:r>
          </a:p>
        </p:txBody>
      </p:sp>
      <p:sp>
        <p:nvSpPr>
          <p:cNvPr id="8" name="Text Placeholder 2">
            <a:extLst>
              <a:ext uri="{FF2B5EF4-FFF2-40B4-BE49-F238E27FC236}">
                <a16:creationId xmlns:a16="http://schemas.microsoft.com/office/drawing/2014/main" id="{7518E3BC-2A51-4F93-9F04-F72418CA7C06}"/>
              </a:ext>
            </a:extLst>
          </p:cNvPr>
          <p:cNvSpPr txBox="1">
            <a:spLocks/>
          </p:cNvSpPr>
          <p:nvPr/>
        </p:nvSpPr>
        <p:spPr>
          <a:xfrm>
            <a:off x="1121229" y="6408737"/>
            <a:ext cx="9144000" cy="273049"/>
          </a:xfrm>
          <a:prstGeom prst="rect">
            <a:avLst/>
          </a:prstGeom>
          <a:noFill/>
        </p:spPr>
        <p:txBody>
          <a:bodyPr lIns="84211" tIns="42105" rIns="84211" bIns="42105" anchor="ctr"/>
          <a:lstStyle>
            <a:lvl1pPr marL="0" indent="0" algn="l" defTabSz="457200" rtl="0" eaLnBrk="1" latinLnBrk="0" hangingPunct="1">
              <a:lnSpc>
                <a:spcPct val="90000"/>
              </a:lnSpc>
              <a:spcBef>
                <a:spcPts val="2400"/>
              </a:spcBef>
              <a:buFont typeface="Arial"/>
              <a:buNone/>
              <a:defRPr sz="2000" b="1" kern="1200">
                <a:solidFill>
                  <a:schemeClr val="tx1">
                    <a:lumMod val="50000"/>
                    <a:lumOff val="50000"/>
                  </a:schemeClr>
                </a:solidFill>
                <a:latin typeface="Arial"/>
                <a:ea typeface="+mn-ea"/>
                <a:cs typeface="+mn-cs"/>
              </a:defRPr>
            </a:lvl1pPr>
            <a:lvl2pPr marL="0" indent="0" algn="l" defTabSz="457200" rtl="0" eaLnBrk="1" latinLnBrk="0" hangingPunct="1">
              <a:lnSpc>
                <a:spcPct val="90000"/>
              </a:lnSpc>
              <a:spcBef>
                <a:spcPts val="900"/>
              </a:spcBef>
              <a:buClr>
                <a:schemeClr val="accent6"/>
              </a:buClr>
              <a:buFont typeface="Wingdings" charset="2"/>
              <a:buNone/>
              <a:defRPr sz="1600" kern="1200" baseline="0">
                <a:solidFill>
                  <a:schemeClr val="tx1">
                    <a:lumMod val="50000"/>
                    <a:lumOff val="50000"/>
                  </a:schemeClr>
                </a:solidFill>
                <a:latin typeface="Arial"/>
                <a:ea typeface="+mn-ea"/>
                <a:cs typeface="+mn-cs"/>
              </a:defRPr>
            </a:lvl2pPr>
            <a:lvl3pPr marL="119063" indent="-119063" algn="l" defTabSz="457200" rtl="0" eaLnBrk="1" latinLnBrk="0" hangingPunct="1">
              <a:lnSpc>
                <a:spcPct val="90000"/>
              </a:lnSpc>
              <a:spcBef>
                <a:spcPts val="600"/>
              </a:spcBef>
              <a:buClr>
                <a:schemeClr val="accent6"/>
              </a:buClr>
              <a:buFont typeface="Wingdings" charset="2"/>
              <a:buChar char="§"/>
              <a:defRPr sz="1200" kern="1200" baseline="0">
                <a:solidFill>
                  <a:schemeClr val="tx1">
                    <a:lumMod val="50000"/>
                    <a:lumOff val="50000"/>
                  </a:schemeClr>
                </a:solidFill>
                <a:latin typeface="Arial"/>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r>
              <a:rPr lang="en-US" sz="800" b="0" dirty="0">
                <a:solidFill>
                  <a:schemeClr val="bg1">
                    <a:lumMod val="75000"/>
                  </a:schemeClr>
                </a:solidFill>
                <a:latin typeface="+mn-lt"/>
                <a:ea typeface="ＭＳ Ｐゴシック" charset="0"/>
              </a:rPr>
              <a:t>Source: </a:t>
            </a:r>
            <a:r>
              <a:rPr lang="en-US" sz="800" b="0" dirty="0">
                <a:solidFill>
                  <a:schemeClr val="bg1">
                    <a:lumMod val="65000"/>
                  </a:schemeClr>
                </a:solidFill>
              </a:rPr>
              <a:t> </a:t>
            </a:r>
            <a:r>
              <a:rPr lang="en-US" sz="800" b="0" dirty="0" err="1">
                <a:solidFill>
                  <a:schemeClr val="bg1">
                    <a:lumMod val="75000"/>
                  </a:schemeClr>
                </a:solidFill>
                <a:latin typeface="+mn-lt"/>
                <a:ea typeface="ＭＳ Ｐゴシック" charset="0"/>
              </a:rPr>
              <a:t>Ponemon</a:t>
            </a:r>
            <a:r>
              <a:rPr lang="en-US" sz="800" b="0" dirty="0">
                <a:solidFill>
                  <a:schemeClr val="bg1">
                    <a:lumMod val="75000"/>
                  </a:schemeClr>
                </a:solidFill>
                <a:latin typeface="+mn-lt"/>
                <a:ea typeface="ＭＳ Ｐゴシック" charset="0"/>
              </a:rPr>
              <a:t> Institute; </a:t>
            </a:r>
            <a:r>
              <a:rPr lang="en-US" sz="800" b="0" i="1" dirty="0">
                <a:solidFill>
                  <a:schemeClr val="bg1">
                    <a:lumMod val="75000"/>
                  </a:schemeClr>
                </a:solidFill>
                <a:latin typeface="+mn-lt"/>
                <a:ea typeface="ＭＳ Ｐゴシック" charset="0"/>
              </a:rPr>
              <a:t>2018 Study on Global Megatrends in Cybersecurity</a:t>
            </a:r>
            <a:r>
              <a:rPr lang="en-US" sz="800" b="0" dirty="0">
                <a:solidFill>
                  <a:schemeClr val="bg1">
                    <a:lumMod val="75000"/>
                  </a:schemeClr>
                </a:solidFill>
                <a:latin typeface="+mn-lt"/>
                <a:ea typeface="ＭＳ Ｐゴシック" charset="0"/>
              </a:rPr>
              <a:t>; </a:t>
            </a:r>
            <a:r>
              <a:rPr lang="en-US" sz="800" b="0" dirty="0" err="1">
                <a:solidFill>
                  <a:schemeClr val="bg1">
                    <a:lumMod val="75000"/>
                  </a:schemeClr>
                </a:solidFill>
                <a:latin typeface="+mn-lt"/>
                <a:ea typeface="ＭＳ Ｐゴシック" charset="0"/>
              </a:rPr>
              <a:t>Ponemon</a:t>
            </a:r>
            <a:r>
              <a:rPr lang="en-US" sz="800" b="0" dirty="0">
                <a:solidFill>
                  <a:schemeClr val="bg1">
                    <a:lumMod val="75000"/>
                  </a:schemeClr>
                </a:solidFill>
                <a:latin typeface="+mn-lt"/>
                <a:ea typeface="ＭＳ Ｐゴシック" charset="0"/>
              </a:rPr>
              <a:t> Institute and Raytheon, February 2018</a:t>
            </a:r>
          </a:p>
        </p:txBody>
      </p:sp>
    </p:spTree>
    <p:extLst>
      <p:ext uri="{BB962C8B-B14F-4D97-AF65-F5344CB8AC3E}">
        <p14:creationId xmlns:p14="http://schemas.microsoft.com/office/powerpoint/2010/main" val="1191177931"/>
      </p:ext>
    </p:extLst>
  </p:cSld>
  <p:clrMapOvr>
    <a:masterClrMapping/>
  </p:clrMapOvr>
</p:sld>
</file>

<file path=ppt/theme/theme1.xml><?xml version="1.0" encoding="utf-8"?>
<a:theme xmlns:a="http://schemas.openxmlformats.org/drawingml/2006/main" name="Office Theme">
  <a:themeElements>
    <a:clrScheme name="ISACA 3">
      <a:dk1>
        <a:srgbClr val="000000"/>
      </a:dk1>
      <a:lt1>
        <a:srgbClr val="FFFFFF"/>
      </a:lt1>
      <a:dk2>
        <a:srgbClr val="B2B2B2"/>
      </a:dk2>
      <a:lt2>
        <a:srgbClr val="ECE9EB"/>
      </a:lt2>
      <a:accent1>
        <a:srgbClr val="00A3E3"/>
      </a:accent1>
      <a:accent2>
        <a:srgbClr val="009B90"/>
      </a:accent2>
      <a:accent3>
        <a:srgbClr val="E31837"/>
      </a:accent3>
      <a:accent4>
        <a:srgbClr val="B1103A"/>
      </a:accent4>
      <a:accent5>
        <a:srgbClr val="FBB034"/>
      </a:accent5>
      <a:accent6>
        <a:srgbClr val="6CB33F"/>
      </a:accent6>
      <a:hlink>
        <a:srgbClr val="00A3E4"/>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spcBef>
            <a:spcPts val="900"/>
          </a:spcBef>
          <a:defRPr sz="2000" b="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alpha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spcBef>
            <a:spcPts val="900"/>
          </a:spcBef>
          <a:defRPr sz="2000" b="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2955</TotalTime>
  <Words>1160</Words>
  <Application>Microsoft Office PowerPoint</Application>
  <PresentationFormat>Widescreen</PresentationFormat>
  <Paragraphs>138</Paragraphs>
  <Slides>20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ＭＳ Ｐゴシック</vt:lpstr>
      <vt:lpstr>.AppleSystemUIFont</vt:lpstr>
      <vt:lpstr>Arial</vt:lpstr>
      <vt:lpstr>Calibri</vt:lpstr>
      <vt:lpstr>Helvetica Neue</vt:lpstr>
      <vt:lpstr>Helvetica Neue Condensed</vt:lpstr>
      <vt:lpstr>Helvetica Neue Light</vt:lpstr>
      <vt:lpstr>Wingdings</vt:lpstr>
      <vt:lpstr>Office Theme</vt:lpstr>
      <vt:lpstr>ISACA PRESENTATION TO  27th MEETING OF INTOSAI WGITA  Joe barkley, global partnerships manager April 17, 2018</vt:lpstr>
      <vt:lpstr>ISACA’s PURPOSE AND PROMISE</vt:lpstr>
      <vt:lpstr>Our Values</vt:lpstr>
      <vt:lpstr>Global network of passionate volunteers</vt:lpstr>
      <vt:lpstr>Cybersecurity TRENDS</vt:lpstr>
      <vt:lpstr>Cybersecurity agenda strengthening globally, but room for improvement remains</vt:lpstr>
      <vt:lpstr>2018 Threat predictions: McAfee Labs</vt:lpstr>
      <vt:lpstr>Business focus on cybersecurity is shifting</vt:lpstr>
      <vt:lpstr>Managed Security Services (MSS) usage will increase</vt:lpstr>
      <vt:lpstr>What is the cyber-shock absorber enterprises need? Resilience (part i)</vt:lpstr>
      <vt:lpstr>What is the cyber-shock absorber enterprises need? Resilience (part ii)</vt:lpstr>
      <vt:lpstr>What is the cyber-shock absorber enterprises need? Resilience (part iii)</vt:lpstr>
      <vt:lpstr>PowerPoint Presentation</vt:lpstr>
      <vt:lpstr>PowerPoint Presentation</vt:lpstr>
      <vt:lpstr>Cybersecurity Budgets are still expanding, but more slowly </vt:lpstr>
      <vt:lpstr>Cybersecurity understaffing remains an issue</vt:lpstr>
      <vt:lpstr>More than one way to become a  cybersecurity professional</vt:lpstr>
      <vt:lpstr>Gender parity in cybersecurity remains an issue</vt:lpstr>
      <vt:lpstr>CSX Update—CSX TRAINING PLATFORM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Tamie Plant</cp:lastModifiedBy>
  <cp:revision>156</cp:revision>
  <dcterms:created xsi:type="dcterms:W3CDTF">2016-11-02T20:14:12Z</dcterms:created>
  <dcterms:modified xsi:type="dcterms:W3CDTF">2018-04-09T04:05:40Z</dcterms:modified>
</cp:coreProperties>
</file>